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a:t>Spotify Playlist Enhancer</a:t>
            </a:r>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a:t>Jevegnij</a:t>
            </a:r>
            <a:r>
              <a:rPr lang="en-IE" dirty="0"/>
              <a:t> Ivanov 20748055</a:t>
            </a:r>
            <a:br>
              <a:rPr lang="en-IE" dirty="0"/>
            </a:br>
            <a:r>
              <a:rPr lang="en-IE" dirty="0" err="1"/>
              <a:t>Fiachra</a:t>
            </a:r>
            <a:r>
              <a:rPr lang="en-IE" dirty="0"/>
              <a:t> </a:t>
            </a:r>
            <a:r>
              <a:rPr lang="en-IE" dirty="0" err="1"/>
              <a:t>Monnelly</a:t>
            </a:r>
            <a:r>
              <a:rPr lang="en-IE" dirty="0"/>
              <a:t> 20397701</a:t>
            </a:r>
            <a:br>
              <a:rPr lang="en-IE" dirty="0"/>
            </a:br>
            <a:r>
              <a:rPr lang="en-IE" dirty="0"/>
              <a:t>Fabian </a:t>
            </a:r>
            <a:r>
              <a:rPr lang="en-IE" dirty="0" err="1"/>
              <a:t>jaskiewicz</a:t>
            </a:r>
            <a:r>
              <a:rPr lang="en-IE" dirty="0"/>
              <a:t> 20443346</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solidFill>
                  <a:srgbClr val="EBEBEB"/>
                </a:solidFill>
              </a:rPr>
              <a:t>Jevgenij’s work</a:t>
            </a:r>
          </a:p>
        </p:txBody>
      </p:sp>
      <p:pic>
        <p:nvPicPr>
          <p:cNvPr id="5" name="Picture 4">
            <a:extLst>
              <a:ext uri="{FF2B5EF4-FFF2-40B4-BE49-F238E27FC236}">
                <a16:creationId xmlns:a16="http://schemas.microsoft.com/office/drawing/2014/main" id="{5286841F-8143-D917-9FC6-10D7BA04019D}"/>
              </a:ext>
            </a:extLst>
          </p:cNvPr>
          <p:cNvPicPr>
            <a:picLocks noChangeAspect="1"/>
          </p:cNvPicPr>
          <p:nvPr/>
        </p:nvPicPr>
        <p:blipFill>
          <a:blip r:embed="rId2"/>
          <a:stretch>
            <a:fillRect/>
          </a:stretch>
        </p:blipFill>
        <p:spPr>
          <a:xfrm>
            <a:off x="4288681" y="565917"/>
            <a:ext cx="4078079" cy="2824069"/>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1154955" y="2120900"/>
            <a:ext cx="3133726" cy="3898900"/>
          </a:xfrm>
        </p:spPr>
        <p:txBody>
          <a:bodyPr>
            <a:normAutofit/>
          </a:bodyPr>
          <a:lstStyle/>
          <a:p>
            <a:pPr>
              <a:lnSpc>
                <a:spcPct val="90000"/>
              </a:lnSpc>
            </a:pPr>
            <a:r>
              <a:rPr lang="en-IE" sz="1500" dirty="0">
                <a:solidFill>
                  <a:srgbClr val="FFFFFF"/>
                </a:solidFill>
              </a:rPr>
              <a:t>Created Google Chrome extension compatibility with React App. The app now appears in the list of Chrome Extensions</a:t>
            </a:r>
          </a:p>
          <a:p>
            <a:pPr>
              <a:lnSpc>
                <a:spcPct val="90000"/>
              </a:lnSpc>
            </a:pPr>
            <a:r>
              <a:rPr lang="en-IE" sz="1500" dirty="0">
                <a:solidFill>
                  <a:srgbClr val="FFFFFF"/>
                </a:solidFill>
              </a:rPr>
              <a:t>-</a:t>
            </a:r>
          </a:p>
          <a:p>
            <a:pPr>
              <a:lnSpc>
                <a:spcPct val="90000"/>
              </a:lnSpc>
            </a:pPr>
            <a:r>
              <a:rPr lang="en-IE" sz="1500" dirty="0">
                <a:solidFill>
                  <a:srgbClr val="FFFFFF"/>
                </a:solidFill>
              </a:rPr>
              <a:t>-</a:t>
            </a:r>
          </a:p>
          <a:p>
            <a:pPr>
              <a:lnSpc>
                <a:spcPct val="90000"/>
              </a:lnSpc>
            </a:pPr>
            <a:r>
              <a:rPr lang="en-IE" sz="1500" dirty="0">
                <a:solidFill>
                  <a:srgbClr val="FFFFFF"/>
                </a:solidFill>
              </a:rPr>
              <a:t>-</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8" name="Picture 7">
            <a:extLst>
              <a:ext uri="{FF2B5EF4-FFF2-40B4-BE49-F238E27FC236}">
                <a16:creationId xmlns:a16="http://schemas.microsoft.com/office/drawing/2014/main" id="{A640D742-4464-F375-9069-6274EB19CC77}"/>
              </a:ext>
            </a:extLst>
          </p:cNvPr>
          <p:cNvPicPr>
            <a:picLocks noChangeAspect="1"/>
          </p:cNvPicPr>
          <p:nvPr/>
        </p:nvPicPr>
        <p:blipFill>
          <a:blip r:embed="rId3"/>
          <a:stretch>
            <a:fillRect/>
          </a:stretch>
        </p:blipFill>
        <p:spPr>
          <a:xfrm>
            <a:off x="6063058" y="3807208"/>
            <a:ext cx="1538475" cy="1199383"/>
          </a:xfrm>
          <a:prstGeom prst="rect">
            <a:avLst/>
          </a:prstGeom>
        </p:spPr>
      </p:pic>
      <p:pic>
        <p:nvPicPr>
          <p:cNvPr id="9" name="Picture 8">
            <a:extLst>
              <a:ext uri="{FF2B5EF4-FFF2-40B4-BE49-F238E27FC236}">
                <a16:creationId xmlns:a16="http://schemas.microsoft.com/office/drawing/2014/main" id="{FDAB1234-081B-7BD1-E8CE-97C821FCB7DF}"/>
              </a:ext>
            </a:extLst>
          </p:cNvPr>
          <p:cNvPicPr>
            <a:picLocks noChangeAspect="1"/>
          </p:cNvPicPr>
          <p:nvPr/>
        </p:nvPicPr>
        <p:blipFill>
          <a:blip r:embed="rId4"/>
          <a:stretch>
            <a:fillRect/>
          </a:stretch>
        </p:blipFill>
        <p:spPr>
          <a:xfrm>
            <a:off x="8284495" y="3620258"/>
            <a:ext cx="2153317" cy="2034037"/>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236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12</cp:revision>
  <dcterms:created xsi:type="dcterms:W3CDTF">2023-11-08T13:39:57Z</dcterms:created>
  <dcterms:modified xsi:type="dcterms:W3CDTF">2023-12-05T19:21:54Z</dcterms:modified>
</cp:coreProperties>
</file>