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10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885" y="883919"/>
            <a:ext cx="8318229" cy="946045"/>
          </a:xfrm>
        </p:spPr>
        <p:txBody>
          <a:bodyPr/>
          <a:lstStyle/>
          <a:p>
            <a:pPr algn="ctr"/>
            <a:r>
              <a:rPr lang="en-IE" dirty="0"/>
              <a:t>Spotify Playlist Enhancer</a:t>
            </a:r>
          </a:p>
        </p:txBody>
      </p:sp>
      <p:sp>
        <p:nvSpPr>
          <p:cNvPr id="3" name="Subtitle 2"/>
          <p:cNvSpPr>
            <a:spLocks noGrp="1"/>
          </p:cNvSpPr>
          <p:nvPr>
            <p:ph type="subTitle" idx="1"/>
          </p:nvPr>
        </p:nvSpPr>
        <p:spPr>
          <a:xfrm>
            <a:off x="2986801" y="2339560"/>
            <a:ext cx="6020037" cy="1417100"/>
          </a:xfrm>
        </p:spPr>
        <p:txBody>
          <a:bodyPr>
            <a:noAutofit/>
          </a:bodyPr>
          <a:lstStyle/>
          <a:p>
            <a:pPr algn="ctr"/>
            <a:r>
              <a:rPr lang="en-IE" sz="2800" dirty="0" err="1"/>
              <a:t>Jevegnij</a:t>
            </a:r>
            <a:r>
              <a:rPr lang="en-IE" sz="2800" dirty="0"/>
              <a:t> Ivanov 20748055</a:t>
            </a:r>
            <a:br>
              <a:rPr lang="en-IE" sz="2800" dirty="0"/>
            </a:br>
            <a:r>
              <a:rPr lang="en-IE" sz="2800" dirty="0" err="1"/>
              <a:t>Fiachra</a:t>
            </a:r>
            <a:r>
              <a:rPr lang="en-IE" sz="2800" dirty="0"/>
              <a:t> </a:t>
            </a:r>
            <a:r>
              <a:rPr lang="en-IE" sz="2800" dirty="0" err="1"/>
              <a:t>Monnelly</a:t>
            </a:r>
            <a:r>
              <a:rPr lang="en-IE" sz="2800" dirty="0"/>
              <a:t> 20397701</a:t>
            </a:r>
            <a:br>
              <a:rPr lang="en-IE" sz="2800" dirty="0"/>
            </a:br>
            <a:r>
              <a:rPr lang="en-IE" sz="2800" dirty="0"/>
              <a:t>Fabian </a:t>
            </a:r>
            <a:r>
              <a:rPr lang="en-IE" sz="2800" dirty="0" err="1"/>
              <a:t>jaskiewicz</a:t>
            </a:r>
            <a:r>
              <a:rPr lang="en-IE" sz="2800" dirty="0"/>
              <a:t> 20443346</a:t>
            </a:r>
          </a:p>
        </p:txBody>
      </p:sp>
      <p:sp>
        <p:nvSpPr>
          <p:cNvPr id="6" name="Title 1">
            <a:extLst>
              <a:ext uri="{FF2B5EF4-FFF2-40B4-BE49-F238E27FC236}">
                <a16:creationId xmlns:a16="http://schemas.microsoft.com/office/drawing/2014/main" id="{C0FCC69F-AB2E-CFE7-17F2-0B23A4CEF29A}"/>
              </a:ext>
            </a:extLst>
          </p:cNvPr>
          <p:cNvSpPr txBox="1">
            <a:spLocks/>
          </p:cNvSpPr>
          <p:nvPr/>
        </p:nvSpPr>
        <p:spPr bwMode="gray">
          <a:xfrm>
            <a:off x="862813" y="4770248"/>
            <a:ext cx="10268015" cy="94604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t>Development progress presentation</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443003" y="183348"/>
            <a:ext cx="3989747" cy="1020232"/>
          </a:xfrm>
        </p:spPr>
        <p:txBody>
          <a:bodyPr>
            <a:normAutofit/>
          </a:bodyPr>
          <a:lstStyle/>
          <a:p>
            <a:pPr>
              <a:lnSpc>
                <a:spcPct val="90000"/>
              </a:lnSpc>
            </a:pPr>
            <a:r>
              <a:rPr lang="en-IE" sz="2400" dirty="0" err="1">
                <a:solidFill>
                  <a:srgbClr val="EBEBEB"/>
                </a:solidFill>
              </a:rPr>
              <a:t>Jevgenij’s</a:t>
            </a:r>
            <a:r>
              <a:rPr lang="en-IE" sz="2400" dirty="0">
                <a:solidFill>
                  <a:srgbClr val="EBEBEB"/>
                </a:solidFill>
              </a:rPr>
              <a:t> contributions</a:t>
            </a:r>
          </a:p>
        </p:txBody>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500560" y="862754"/>
            <a:ext cx="3853879" cy="3898900"/>
          </a:xfrm>
        </p:spPr>
        <p:txBody>
          <a:bodyPr>
            <a:normAutofit fontScale="92500"/>
          </a:bodyPr>
          <a:lstStyle/>
          <a:p>
            <a:pPr>
              <a:lnSpc>
                <a:spcPct val="90000"/>
              </a:lnSpc>
            </a:pPr>
            <a:r>
              <a:rPr lang="en-IE" sz="1500" dirty="0">
                <a:solidFill>
                  <a:srgbClr val="FFFFFF"/>
                </a:solidFill>
              </a:rPr>
              <a:t>Created a Google Chrome extension.</a:t>
            </a:r>
          </a:p>
          <a:p>
            <a:pPr lvl="1">
              <a:lnSpc>
                <a:spcPct val="90000"/>
              </a:lnSpc>
            </a:pPr>
            <a:r>
              <a:rPr lang="en-IE" sz="1300" dirty="0">
                <a:solidFill>
                  <a:srgbClr val="FFFFFF"/>
                </a:solidFill>
              </a:rPr>
              <a:t>Ensured the extension loads into your Chrome browser correctly.</a:t>
            </a:r>
          </a:p>
          <a:p>
            <a:pPr lvl="1">
              <a:lnSpc>
                <a:spcPct val="90000"/>
              </a:lnSpc>
            </a:pPr>
            <a:r>
              <a:rPr lang="en-IE" sz="1300" dirty="0">
                <a:solidFill>
                  <a:srgbClr val="FFFFFF"/>
                </a:solidFill>
              </a:rPr>
              <a:t>The extension has a unique Spotify icon and Spotify themed buttons. Can also be pinned into Chrome panel.</a:t>
            </a:r>
          </a:p>
          <a:p>
            <a:pPr lvl="1">
              <a:lnSpc>
                <a:spcPct val="90000"/>
              </a:lnSpc>
            </a:pPr>
            <a:r>
              <a:rPr lang="en-IE" sz="1300" dirty="0">
                <a:solidFill>
                  <a:srgbClr val="FFFFFF"/>
                </a:solidFill>
              </a:rPr>
              <a:t>The first button opens a new tab in your Chrome browser. For now it’s a Login and Registration page.</a:t>
            </a:r>
          </a:p>
          <a:p>
            <a:pPr>
              <a:lnSpc>
                <a:spcPct val="90000"/>
              </a:lnSpc>
            </a:pPr>
            <a:r>
              <a:rPr lang="en-IE" sz="1500" dirty="0">
                <a:solidFill>
                  <a:srgbClr val="FFFFFF"/>
                </a:solidFill>
              </a:rPr>
              <a:t>Created a Login/Registration page</a:t>
            </a:r>
          </a:p>
          <a:p>
            <a:pPr lvl="1">
              <a:lnSpc>
                <a:spcPct val="90000"/>
              </a:lnSpc>
            </a:pPr>
            <a:r>
              <a:rPr lang="en-IE" sz="1300" dirty="0">
                <a:solidFill>
                  <a:srgbClr val="FFFFFF"/>
                </a:solidFill>
              </a:rPr>
              <a:t>The chrome extension button now redirects the user to the Login/Registration page.</a:t>
            </a:r>
          </a:p>
          <a:p>
            <a:pPr lvl="1">
              <a:lnSpc>
                <a:spcPct val="90000"/>
              </a:lnSpc>
            </a:pPr>
            <a:r>
              <a:rPr lang="en-IE" sz="1300" dirty="0">
                <a:solidFill>
                  <a:srgbClr val="FFFFFF"/>
                </a:solidFill>
              </a:rPr>
              <a:t>The Login/Registration page has Spotify themed style applied through a .</a:t>
            </a:r>
            <a:r>
              <a:rPr lang="en-IE" sz="1300" dirty="0" err="1">
                <a:solidFill>
                  <a:srgbClr val="FFFFFF"/>
                </a:solidFill>
              </a:rPr>
              <a:t>css</a:t>
            </a:r>
            <a:r>
              <a:rPr lang="en-IE" sz="1300" dirty="0">
                <a:solidFill>
                  <a:srgbClr val="FFFFFF"/>
                </a:solidFill>
              </a:rPr>
              <a:t> script for buttons and text.</a:t>
            </a:r>
          </a:p>
          <a:p>
            <a:pPr marL="0" indent="0">
              <a:lnSpc>
                <a:spcPct val="90000"/>
              </a:lnSpc>
              <a:buNone/>
            </a:pPr>
            <a:endParaRPr lang="en-IE" sz="1500" dirty="0">
              <a:solidFill>
                <a:srgbClr val="FFFFFF"/>
              </a:solidFill>
            </a:endParaRP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5" name="Picture 4">
            <a:extLst>
              <a:ext uri="{FF2B5EF4-FFF2-40B4-BE49-F238E27FC236}">
                <a16:creationId xmlns:a16="http://schemas.microsoft.com/office/drawing/2014/main" id="{CD928EAA-D068-DB56-9B01-F889A99A5352}"/>
              </a:ext>
            </a:extLst>
          </p:cNvPr>
          <p:cNvPicPr>
            <a:picLocks noChangeAspect="1"/>
          </p:cNvPicPr>
          <p:nvPr/>
        </p:nvPicPr>
        <p:blipFill>
          <a:blip r:embed="rId2"/>
          <a:stretch>
            <a:fillRect/>
          </a:stretch>
        </p:blipFill>
        <p:spPr>
          <a:xfrm>
            <a:off x="4419548" y="369276"/>
            <a:ext cx="4419639" cy="2883044"/>
          </a:xfrm>
          <a:prstGeom prst="rect">
            <a:avLst/>
          </a:prstGeom>
        </p:spPr>
      </p:pic>
      <p:pic>
        <p:nvPicPr>
          <p:cNvPr id="8" name="Picture 7">
            <a:extLst>
              <a:ext uri="{FF2B5EF4-FFF2-40B4-BE49-F238E27FC236}">
                <a16:creationId xmlns:a16="http://schemas.microsoft.com/office/drawing/2014/main" id="{D6799B49-23A1-F1C8-387C-6F8C950DC48E}"/>
              </a:ext>
            </a:extLst>
          </p:cNvPr>
          <p:cNvPicPr>
            <a:picLocks noChangeAspect="1"/>
          </p:cNvPicPr>
          <p:nvPr/>
        </p:nvPicPr>
        <p:blipFill>
          <a:blip r:embed="rId3"/>
          <a:stretch>
            <a:fillRect/>
          </a:stretch>
        </p:blipFill>
        <p:spPr>
          <a:xfrm>
            <a:off x="8935146" y="402164"/>
            <a:ext cx="2438473" cy="1197846"/>
          </a:xfrm>
          <a:prstGeom prst="rect">
            <a:avLst/>
          </a:prstGeom>
        </p:spPr>
      </p:pic>
      <p:pic>
        <p:nvPicPr>
          <p:cNvPr id="13" name="Picture 12">
            <a:extLst>
              <a:ext uri="{FF2B5EF4-FFF2-40B4-BE49-F238E27FC236}">
                <a16:creationId xmlns:a16="http://schemas.microsoft.com/office/drawing/2014/main" id="{990DF9A0-96D0-0E30-0DB8-124D29CB710B}"/>
              </a:ext>
            </a:extLst>
          </p:cNvPr>
          <p:cNvPicPr>
            <a:picLocks noChangeAspect="1"/>
          </p:cNvPicPr>
          <p:nvPr/>
        </p:nvPicPr>
        <p:blipFill>
          <a:blip r:embed="rId4"/>
          <a:stretch>
            <a:fillRect/>
          </a:stretch>
        </p:blipFill>
        <p:spPr>
          <a:xfrm>
            <a:off x="9146540" y="1661778"/>
            <a:ext cx="2900159" cy="2330227"/>
          </a:xfrm>
          <a:prstGeom prst="rect">
            <a:avLst/>
          </a:prstGeom>
        </p:spPr>
      </p:pic>
      <p:pic>
        <p:nvPicPr>
          <p:cNvPr id="9" name="Picture 8">
            <a:extLst>
              <a:ext uri="{FF2B5EF4-FFF2-40B4-BE49-F238E27FC236}">
                <a16:creationId xmlns:a16="http://schemas.microsoft.com/office/drawing/2014/main" id="{6C5E6493-B272-1AEF-75F1-50E157CAB497}"/>
              </a:ext>
            </a:extLst>
          </p:cNvPr>
          <p:cNvPicPr>
            <a:picLocks noChangeAspect="1"/>
          </p:cNvPicPr>
          <p:nvPr/>
        </p:nvPicPr>
        <p:blipFill>
          <a:blip r:embed="rId5"/>
          <a:stretch>
            <a:fillRect/>
          </a:stretch>
        </p:blipFill>
        <p:spPr>
          <a:xfrm>
            <a:off x="4503617" y="3298439"/>
            <a:ext cx="2471014" cy="3168478"/>
          </a:xfrm>
          <a:prstGeom prst="rect">
            <a:avLst/>
          </a:prstGeom>
        </p:spPr>
      </p:pic>
      <p:sp>
        <p:nvSpPr>
          <p:cNvPr id="11" name="Title 1">
            <a:extLst>
              <a:ext uri="{FF2B5EF4-FFF2-40B4-BE49-F238E27FC236}">
                <a16:creationId xmlns:a16="http://schemas.microsoft.com/office/drawing/2014/main" id="{A8E38634-3D92-E8A6-98CB-C3E1289A9D8F}"/>
              </a:ext>
            </a:extLst>
          </p:cNvPr>
          <p:cNvSpPr txBox="1">
            <a:spLocks/>
          </p:cNvSpPr>
          <p:nvPr/>
        </p:nvSpPr>
        <p:spPr bwMode="gray">
          <a:xfrm>
            <a:off x="443003" y="4440487"/>
            <a:ext cx="3126560" cy="4621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IE" sz="2000" dirty="0">
                <a:solidFill>
                  <a:srgbClr val="EBEBEB"/>
                </a:solidFill>
              </a:rPr>
              <a:t>Next objectives/goals</a:t>
            </a:r>
          </a:p>
        </p:txBody>
      </p:sp>
      <p:sp>
        <p:nvSpPr>
          <p:cNvPr id="15" name="Content Placeholder 2">
            <a:extLst>
              <a:ext uri="{FF2B5EF4-FFF2-40B4-BE49-F238E27FC236}">
                <a16:creationId xmlns:a16="http://schemas.microsoft.com/office/drawing/2014/main" id="{894D2F3B-511F-28E4-53F4-550A1B265752}"/>
              </a:ext>
            </a:extLst>
          </p:cNvPr>
          <p:cNvSpPr txBox="1">
            <a:spLocks/>
          </p:cNvSpPr>
          <p:nvPr/>
        </p:nvSpPr>
        <p:spPr>
          <a:xfrm>
            <a:off x="467764" y="4884705"/>
            <a:ext cx="4161169" cy="174681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pPr>
            <a:r>
              <a:rPr lang="en-IE" dirty="0">
                <a:solidFill>
                  <a:srgbClr val="FFFFFF"/>
                </a:solidFill>
              </a:rPr>
              <a:t>Firebase Data Storage</a:t>
            </a:r>
          </a:p>
          <a:p>
            <a:pPr lvl="1">
              <a:lnSpc>
                <a:spcPct val="90000"/>
              </a:lnSpc>
            </a:pPr>
            <a:r>
              <a:rPr lang="en-IE" dirty="0">
                <a:solidFill>
                  <a:srgbClr val="FFFFFF"/>
                </a:solidFill>
              </a:rPr>
              <a:t>Collaborate with Fabian. Connect Firebase to store login/registration and song/playlist data.</a:t>
            </a:r>
          </a:p>
          <a:p>
            <a:pPr>
              <a:lnSpc>
                <a:spcPct val="90000"/>
              </a:lnSpc>
            </a:pPr>
            <a:r>
              <a:rPr lang="en-IE" sz="1700" dirty="0">
                <a:solidFill>
                  <a:srgbClr val="FFFFFF"/>
                </a:solidFill>
              </a:rPr>
              <a:t>Help with React UI design</a:t>
            </a:r>
          </a:p>
          <a:p>
            <a:pPr lvl="1">
              <a:lnSpc>
                <a:spcPct val="90000"/>
              </a:lnSpc>
            </a:pPr>
            <a:r>
              <a:rPr lang="en-IE" sz="1500" dirty="0">
                <a:solidFill>
                  <a:srgbClr val="FFFFFF"/>
                </a:solidFill>
              </a:rPr>
              <a:t>Collaborate with Fiachra to help him make a design for our web API to manage playlists.</a:t>
            </a:r>
          </a:p>
          <a:p>
            <a:pPr lvl="1">
              <a:lnSpc>
                <a:spcPct val="90000"/>
              </a:lnSpc>
            </a:pPr>
            <a:r>
              <a:rPr lang="en-IE" sz="1500" dirty="0">
                <a:solidFill>
                  <a:srgbClr val="FFFFFF"/>
                </a:solidFill>
              </a:rPr>
              <a:t>Add functionality to buttons in Web API</a:t>
            </a: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pic>
        <p:nvPicPr>
          <p:cNvPr id="17" name="Picture 16">
            <a:extLst>
              <a:ext uri="{FF2B5EF4-FFF2-40B4-BE49-F238E27FC236}">
                <a16:creationId xmlns:a16="http://schemas.microsoft.com/office/drawing/2014/main" id="{F46A9FC8-865E-C3A2-BE3A-8EBBF8AC3060}"/>
              </a:ext>
            </a:extLst>
          </p:cNvPr>
          <p:cNvPicPr>
            <a:picLocks noChangeAspect="1"/>
          </p:cNvPicPr>
          <p:nvPr/>
        </p:nvPicPr>
        <p:blipFill>
          <a:blip r:embed="rId6"/>
          <a:stretch>
            <a:fillRect/>
          </a:stretch>
        </p:blipFill>
        <p:spPr>
          <a:xfrm>
            <a:off x="7057609" y="3292898"/>
            <a:ext cx="2467716" cy="3168478"/>
          </a:xfrm>
          <a:prstGeom prst="rect">
            <a:avLst/>
          </a:prstGeom>
        </p:spPr>
      </p:pic>
      <p:sp>
        <p:nvSpPr>
          <p:cNvPr id="21" name="Arrow: Circular 20">
            <a:extLst>
              <a:ext uri="{FF2B5EF4-FFF2-40B4-BE49-F238E27FC236}">
                <a16:creationId xmlns:a16="http://schemas.microsoft.com/office/drawing/2014/main" id="{95455BBC-F8AF-15CB-A673-171BE4BE8C27}"/>
              </a:ext>
            </a:extLst>
          </p:cNvPr>
          <p:cNvSpPr/>
          <p:nvPr/>
        </p:nvSpPr>
        <p:spPr>
          <a:xfrm rot="5400000">
            <a:off x="8650661" y="1723198"/>
            <a:ext cx="2154266" cy="3058245"/>
          </a:xfrm>
          <a:prstGeom prst="circularArrow">
            <a:avLst>
              <a:gd name="adj1" fmla="val 4400"/>
              <a:gd name="adj2" fmla="val 2845555"/>
              <a:gd name="adj3" fmla="val 20605413"/>
              <a:gd name="adj4" fmla="val 13621479"/>
              <a:gd name="adj5" fmla="val 63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pic>
        <p:nvPicPr>
          <p:cNvPr id="6" name="Picture 5">
            <a:extLst>
              <a:ext uri="{FF2B5EF4-FFF2-40B4-BE49-F238E27FC236}">
                <a16:creationId xmlns:a16="http://schemas.microsoft.com/office/drawing/2014/main" id="{1236982A-BEC2-4D9A-2BE4-584D9379ECAC}"/>
              </a:ext>
            </a:extLst>
          </p:cNvPr>
          <p:cNvPicPr>
            <a:picLocks noChangeAspect="1"/>
          </p:cNvPicPr>
          <p:nvPr/>
        </p:nvPicPr>
        <p:blipFill>
          <a:blip r:embed="rId7"/>
          <a:stretch>
            <a:fillRect/>
          </a:stretch>
        </p:blipFill>
        <p:spPr>
          <a:xfrm>
            <a:off x="9839829" y="4703859"/>
            <a:ext cx="2041266" cy="1512593"/>
          </a:xfrm>
          <a:prstGeom prst="rect">
            <a:avLst/>
          </a:prstGeom>
        </p:spPr>
      </p:pic>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292</TotalTime>
  <Words>368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25</cp:revision>
  <dcterms:created xsi:type="dcterms:W3CDTF">2023-11-08T13:39:57Z</dcterms:created>
  <dcterms:modified xsi:type="dcterms:W3CDTF">2023-12-05T22:52:50Z</dcterms:modified>
</cp:coreProperties>
</file>