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5" d="100"/>
          <a:sy n="125" d="100"/>
        </p:scale>
        <p:origin x="10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885" y="883919"/>
            <a:ext cx="8318229" cy="946045"/>
          </a:xfrm>
        </p:spPr>
        <p:txBody>
          <a:bodyPr/>
          <a:lstStyle/>
          <a:p>
            <a:pPr algn="ctr"/>
            <a:r>
              <a:rPr lang="en-IE" dirty="0"/>
              <a:t>Spotify Playlist Enhancer</a:t>
            </a:r>
          </a:p>
        </p:txBody>
      </p:sp>
      <p:sp>
        <p:nvSpPr>
          <p:cNvPr id="3" name="Subtitle 2"/>
          <p:cNvSpPr>
            <a:spLocks noGrp="1"/>
          </p:cNvSpPr>
          <p:nvPr>
            <p:ph type="subTitle" idx="1"/>
          </p:nvPr>
        </p:nvSpPr>
        <p:spPr>
          <a:xfrm>
            <a:off x="2986801" y="2339560"/>
            <a:ext cx="6020037" cy="1417100"/>
          </a:xfrm>
        </p:spPr>
        <p:txBody>
          <a:bodyPr>
            <a:noAutofit/>
          </a:bodyPr>
          <a:lstStyle/>
          <a:p>
            <a:pPr algn="ctr"/>
            <a:r>
              <a:rPr lang="en-IE" sz="2800" dirty="0" err="1"/>
              <a:t>Jevegnij</a:t>
            </a:r>
            <a:r>
              <a:rPr lang="en-IE" sz="2800" dirty="0"/>
              <a:t> Ivanov 20748055</a:t>
            </a:r>
            <a:br>
              <a:rPr lang="en-IE" sz="2800" dirty="0"/>
            </a:br>
            <a:r>
              <a:rPr lang="en-IE" sz="2800" dirty="0" err="1"/>
              <a:t>Fiachra</a:t>
            </a:r>
            <a:r>
              <a:rPr lang="en-IE" sz="2800" dirty="0"/>
              <a:t> </a:t>
            </a:r>
            <a:r>
              <a:rPr lang="en-IE" sz="2800" dirty="0" err="1"/>
              <a:t>Monnelly</a:t>
            </a:r>
            <a:r>
              <a:rPr lang="en-IE" sz="2800" dirty="0"/>
              <a:t> 20397701</a:t>
            </a:r>
            <a:br>
              <a:rPr lang="en-IE" sz="2800" dirty="0"/>
            </a:br>
            <a:r>
              <a:rPr lang="en-IE" sz="2800" dirty="0"/>
              <a:t>Fabian </a:t>
            </a:r>
            <a:r>
              <a:rPr lang="en-IE" sz="2800" dirty="0" err="1"/>
              <a:t>jaskiewicz</a:t>
            </a:r>
            <a:r>
              <a:rPr lang="en-IE" sz="2800" dirty="0"/>
              <a:t> 20443346</a:t>
            </a:r>
          </a:p>
        </p:txBody>
      </p:sp>
      <p:sp>
        <p:nvSpPr>
          <p:cNvPr id="6" name="Title 1">
            <a:extLst>
              <a:ext uri="{FF2B5EF4-FFF2-40B4-BE49-F238E27FC236}">
                <a16:creationId xmlns:a16="http://schemas.microsoft.com/office/drawing/2014/main" id="{C0FCC69F-AB2E-CFE7-17F2-0B23A4CEF29A}"/>
              </a:ext>
            </a:extLst>
          </p:cNvPr>
          <p:cNvSpPr txBox="1">
            <a:spLocks/>
          </p:cNvSpPr>
          <p:nvPr/>
        </p:nvSpPr>
        <p:spPr bwMode="gray">
          <a:xfrm>
            <a:off x="862813" y="4770248"/>
            <a:ext cx="10268015" cy="94604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dirty="0"/>
              <a:t>Development progress presentation</a:t>
            </a:r>
          </a:p>
        </p:txBody>
      </p:sp>
    </p:spTree>
    <p:extLst>
      <p:ext uri="{BB962C8B-B14F-4D97-AF65-F5344CB8AC3E}">
        <p14:creationId xmlns:p14="http://schemas.microsoft.com/office/powerpoint/2010/main" val="3175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a:t>UI Mock-up</a:t>
            </a:r>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a:t>1. We have imported Playlist from Spotify that we like.</a:t>
            </a:r>
          </a:p>
          <a:p>
            <a:r>
              <a:rPr lang="en-IE" sz="1400" dirty="0"/>
              <a:t>2. We select favourite songs from the playlist and click add.</a:t>
            </a:r>
          </a:p>
          <a:p>
            <a:r>
              <a:rPr lang="en-IE" sz="1400" dirty="0"/>
              <a:t>3. You can add to an existing playlist or create a new one.</a:t>
            </a:r>
          </a:p>
          <a:p>
            <a:r>
              <a:rPr lang="en-IE" sz="1400" dirty="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Technologies for implementation</a:t>
            </a:r>
          </a:p>
        </p:txBody>
      </p:sp>
      <p:sp>
        <p:nvSpPr>
          <p:cNvPr id="3" name="Content Placeholder 2"/>
          <p:cNvSpPr>
            <a:spLocks noGrp="1"/>
          </p:cNvSpPr>
          <p:nvPr>
            <p:ph idx="1"/>
          </p:nvPr>
        </p:nvSpPr>
        <p:spPr>
          <a:xfrm>
            <a:off x="1785891" y="2621788"/>
            <a:ext cx="8327374" cy="2626868"/>
          </a:xfrm>
        </p:spPr>
        <p:txBody>
          <a:bodyPr/>
          <a:lstStyle/>
          <a:p>
            <a:r>
              <a:rPr lang="en-IE" dirty="0"/>
              <a:t>Our team decided that the main technology used in development will be React.js, which is a popular open source library for front-end and back-end development. </a:t>
            </a:r>
          </a:p>
          <a:p>
            <a:r>
              <a:rPr lang="en-IE" dirty="0"/>
              <a:t>React can be used to develop single-page, mobile, or server-rendered applications with frameworks like, and that is why it fits well for our idea.</a:t>
            </a:r>
          </a:p>
          <a:p>
            <a:r>
              <a:rPr lang="en-IE" dirty="0"/>
              <a:t>The plan is to start developing UI front-end first, and then enable functionality through back-end.</a:t>
            </a:r>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Teamwork allocation and testing</a:t>
            </a:r>
          </a:p>
        </p:txBody>
      </p:sp>
      <p:sp>
        <p:nvSpPr>
          <p:cNvPr id="3" name="Content Placeholder 2"/>
          <p:cNvSpPr>
            <a:spLocks noGrp="1"/>
          </p:cNvSpPr>
          <p:nvPr>
            <p:ph idx="1"/>
          </p:nvPr>
        </p:nvSpPr>
        <p:spPr/>
        <p:txBody>
          <a:bodyPr/>
          <a:lstStyle/>
          <a:p>
            <a:r>
              <a:rPr lang="en-IE" dirty="0"/>
              <a:t>Currently, the plan is to put </a:t>
            </a:r>
            <a:r>
              <a:rPr lang="en-IE" dirty="0" err="1"/>
              <a:t>Jevgenij</a:t>
            </a:r>
            <a:r>
              <a:rPr lang="en-IE" dirty="0"/>
              <a:t> and Fabian on React.js development.</a:t>
            </a:r>
          </a:p>
          <a:p>
            <a:r>
              <a:rPr lang="en-IE" dirty="0" err="1"/>
              <a:t>Fiachra</a:t>
            </a:r>
            <a:r>
              <a:rPr lang="en-IE" dirty="0"/>
              <a:t> is responsible for UI design, mock-ups and visual appeal.</a:t>
            </a:r>
          </a:p>
          <a:p>
            <a:r>
              <a:rPr lang="en-IE" dirty="0"/>
              <a:t>Later in development, we will decide the work load for audio implementations.</a:t>
            </a:r>
          </a:p>
          <a:p>
            <a:r>
              <a:rPr lang="en-IE" dirty="0"/>
              <a:t>During the development, we will cross collaborate to help each other out and learn as a group.</a:t>
            </a:r>
          </a:p>
        </p:txBody>
      </p:sp>
    </p:spTree>
    <p:extLst>
      <p:ext uri="{BB962C8B-B14F-4D97-AF65-F5344CB8AC3E}">
        <p14:creationId xmlns:p14="http://schemas.microsoft.com/office/powerpoint/2010/main" val="423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p:cNvSpPr>
            <a:spLocks noGrp="1"/>
          </p:cNvSpPr>
          <p:nvPr>
            <p:ph type="title"/>
          </p:nvPr>
        </p:nvSpPr>
        <p:spPr>
          <a:xfrm>
            <a:off x="443003" y="183348"/>
            <a:ext cx="3989747" cy="1020232"/>
          </a:xfrm>
        </p:spPr>
        <p:txBody>
          <a:bodyPr>
            <a:normAutofit/>
          </a:bodyPr>
          <a:lstStyle/>
          <a:p>
            <a:pPr>
              <a:lnSpc>
                <a:spcPct val="90000"/>
              </a:lnSpc>
            </a:pPr>
            <a:r>
              <a:rPr lang="en-IE" sz="2400" dirty="0" err="1">
                <a:solidFill>
                  <a:srgbClr val="EBEBEB"/>
                </a:solidFill>
              </a:rPr>
              <a:t>Jevgenij’s</a:t>
            </a:r>
            <a:r>
              <a:rPr lang="en-IE" sz="2400" dirty="0">
                <a:solidFill>
                  <a:srgbClr val="EBEBEB"/>
                </a:solidFill>
              </a:rPr>
              <a:t> contributions</a:t>
            </a:r>
          </a:p>
        </p:txBody>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p:cNvSpPr>
            <a:spLocks noGrp="1"/>
          </p:cNvSpPr>
          <p:nvPr>
            <p:ph idx="1"/>
          </p:nvPr>
        </p:nvSpPr>
        <p:spPr>
          <a:xfrm>
            <a:off x="500560" y="862754"/>
            <a:ext cx="3853879" cy="3898900"/>
          </a:xfrm>
        </p:spPr>
        <p:txBody>
          <a:bodyPr>
            <a:normAutofit fontScale="92500"/>
          </a:bodyPr>
          <a:lstStyle/>
          <a:p>
            <a:pPr>
              <a:lnSpc>
                <a:spcPct val="90000"/>
              </a:lnSpc>
            </a:pPr>
            <a:r>
              <a:rPr lang="en-IE" sz="1500" dirty="0">
                <a:solidFill>
                  <a:srgbClr val="FFFFFF"/>
                </a:solidFill>
              </a:rPr>
              <a:t>Created a Google Chrome extension.</a:t>
            </a:r>
          </a:p>
          <a:p>
            <a:pPr lvl="1">
              <a:lnSpc>
                <a:spcPct val="90000"/>
              </a:lnSpc>
            </a:pPr>
            <a:r>
              <a:rPr lang="en-IE" sz="1300" dirty="0">
                <a:solidFill>
                  <a:srgbClr val="FFFFFF"/>
                </a:solidFill>
              </a:rPr>
              <a:t>Ensured the extension loads into your Chrome browser correctly.</a:t>
            </a:r>
          </a:p>
          <a:p>
            <a:pPr lvl="1">
              <a:lnSpc>
                <a:spcPct val="90000"/>
              </a:lnSpc>
            </a:pPr>
            <a:r>
              <a:rPr lang="en-IE" sz="1300" dirty="0">
                <a:solidFill>
                  <a:srgbClr val="FFFFFF"/>
                </a:solidFill>
              </a:rPr>
              <a:t>The extension has a unique Spotify icon and Spotify themed buttons. Can also be pinned into Chrome panel.</a:t>
            </a:r>
          </a:p>
          <a:p>
            <a:pPr lvl="1">
              <a:lnSpc>
                <a:spcPct val="90000"/>
              </a:lnSpc>
            </a:pPr>
            <a:r>
              <a:rPr lang="en-IE" sz="1300" dirty="0">
                <a:solidFill>
                  <a:srgbClr val="FFFFFF"/>
                </a:solidFill>
              </a:rPr>
              <a:t>The first button opens a new tab in your Chrome browser. For now it’s a Login and Registration page.</a:t>
            </a:r>
          </a:p>
          <a:p>
            <a:pPr>
              <a:lnSpc>
                <a:spcPct val="90000"/>
              </a:lnSpc>
            </a:pPr>
            <a:r>
              <a:rPr lang="en-IE" sz="1500" dirty="0">
                <a:solidFill>
                  <a:srgbClr val="FFFFFF"/>
                </a:solidFill>
              </a:rPr>
              <a:t>Created a Login/Registration page</a:t>
            </a:r>
          </a:p>
          <a:p>
            <a:pPr lvl="1">
              <a:lnSpc>
                <a:spcPct val="90000"/>
              </a:lnSpc>
            </a:pPr>
            <a:r>
              <a:rPr lang="en-IE" sz="1300" dirty="0">
                <a:solidFill>
                  <a:srgbClr val="FFFFFF"/>
                </a:solidFill>
              </a:rPr>
              <a:t>The chrome extension button now redirects the user to the Login/Registration page.</a:t>
            </a:r>
          </a:p>
          <a:p>
            <a:pPr lvl="1">
              <a:lnSpc>
                <a:spcPct val="90000"/>
              </a:lnSpc>
            </a:pPr>
            <a:r>
              <a:rPr lang="en-IE" sz="1300" dirty="0">
                <a:solidFill>
                  <a:srgbClr val="FFFFFF"/>
                </a:solidFill>
              </a:rPr>
              <a:t>The Login/Registration page has Spotify themed style applied through a .</a:t>
            </a:r>
            <a:r>
              <a:rPr lang="en-IE" sz="1300" dirty="0" err="1">
                <a:solidFill>
                  <a:srgbClr val="FFFFFF"/>
                </a:solidFill>
              </a:rPr>
              <a:t>css</a:t>
            </a:r>
            <a:r>
              <a:rPr lang="en-IE" sz="1300" dirty="0">
                <a:solidFill>
                  <a:srgbClr val="FFFFFF"/>
                </a:solidFill>
              </a:rPr>
              <a:t> script for buttons and text.</a:t>
            </a:r>
          </a:p>
          <a:p>
            <a:pPr marL="0" indent="0">
              <a:lnSpc>
                <a:spcPct val="90000"/>
              </a:lnSpc>
              <a:buNone/>
            </a:pPr>
            <a:endParaRPr lang="en-IE" sz="1500" dirty="0">
              <a:solidFill>
                <a:srgbClr val="FFFFFF"/>
              </a:solidFill>
            </a:endParaRP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pic>
        <p:nvPicPr>
          <p:cNvPr id="5" name="Picture 4">
            <a:extLst>
              <a:ext uri="{FF2B5EF4-FFF2-40B4-BE49-F238E27FC236}">
                <a16:creationId xmlns:a16="http://schemas.microsoft.com/office/drawing/2014/main" id="{CD928EAA-D068-DB56-9B01-F889A99A5352}"/>
              </a:ext>
            </a:extLst>
          </p:cNvPr>
          <p:cNvPicPr>
            <a:picLocks noChangeAspect="1"/>
          </p:cNvPicPr>
          <p:nvPr/>
        </p:nvPicPr>
        <p:blipFill>
          <a:blip r:embed="rId2"/>
          <a:stretch>
            <a:fillRect/>
          </a:stretch>
        </p:blipFill>
        <p:spPr>
          <a:xfrm>
            <a:off x="4545955" y="825605"/>
            <a:ext cx="4419639" cy="2883044"/>
          </a:xfrm>
          <a:prstGeom prst="rect">
            <a:avLst/>
          </a:prstGeom>
        </p:spPr>
      </p:pic>
      <p:pic>
        <p:nvPicPr>
          <p:cNvPr id="8" name="Picture 7">
            <a:extLst>
              <a:ext uri="{FF2B5EF4-FFF2-40B4-BE49-F238E27FC236}">
                <a16:creationId xmlns:a16="http://schemas.microsoft.com/office/drawing/2014/main" id="{D6799B49-23A1-F1C8-387C-6F8C950DC48E}"/>
              </a:ext>
            </a:extLst>
          </p:cNvPr>
          <p:cNvPicPr>
            <a:picLocks noChangeAspect="1"/>
          </p:cNvPicPr>
          <p:nvPr/>
        </p:nvPicPr>
        <p:blipFill>
          <a:blip r:embed="rId3"/>
          <a:stretch>
            <a:fillRect/>
          </a:stretch>
        </p:blipFill>
        <p:spPr>
          <a:xfrm>
            <a:off x="4680313" y="3909732"/>
            <a:ext cx="2438473" cy="1197846"/>
          </a:xfrm>
          <a:prstGeom prst="rect">
            <a:avLst/>
          </a:prstGeom>
        </p:spPr>
      </p:pic>
      <p:pic>
        <p:nvPicPr>
          <p:cNvPr id="13" name="Picture 12">
            <a:extLst>
              <a:ext uri="{FF2B5EF4-FFF2-40B4-BE49-F238E27FC236}">
                <a16:creationId xmlns:a16="http://schemas.microsoft.com/office/drawing/2014/main" id="{990DF9A0-96D0-0E30-0DB8-124D29CB710B}"/>
              </a:ext>
            </a:extLst>
          </p:cNvPr>
          <p:cNvPicPr>
            <a:picLocks noChangeAspect="1"/>
          </p:cNvPicPr>
          <p:nvPr/>
        </p:nvPicPr>
        <p:blipFill>
          <a:blip r:embed="rId4"/>
          <a:stretch>
            <a:fillRect/>
          </a:stretch>
        </p:blipFill>
        <p:spPr>
          <a:xfrm>
            <a:off x="7440518" y="4213451"/>
            <a:ext cx="2900159" cy="2330227"/>
          </a:xfrm>
          <a:prstGeom prst="rect">
            <a:avLst/>
          </a:prstGeom>
        </p:spPr>
      </p:pic>
      <p:pic>
        <p:nvPicPr>
          <p:cNvPr id="9" name="Picture 8">
            <a:extLst>
              <a:ext uri="{FF2B5EF4-FFF2-40B4-BE49-F238E27FC236}">
                <a16:creationId xmlns:a16="http://schemas.microsoft.com/office/drawing/2014/main" id="{6C5E6493-B272-1AEF-75F1-50E157CAB497}"/>
              </a:ext>
            </a:extLst>
          </p:cNvPr>
          <p:cNvPicPr>
            <a:picLocks noChangeAspect="1"/>
          </p:cNvPicPr>
          <p:nvPr/>
        </p:nvPicPr>
        <p:blipFill>
          <a:blip r:embed="rId5"/>
          <a:stretch>
            <a:fillRect/>
          </a:stretch>
        </p:blipFill>
        <p:spPr>
          <a:xfrm>
            <a:off x="9291468" y="587644"/>
            <a:ext cx="2733434" cy="3504968"/>
          </a:xfrm>
          <a:prstGeom prst="rect">
            <a:avLst/>
          </a:prstGeom>
        </p:spPr>
      </p:pic>
      <p:sp>
        <p:nvSpPr>
          <p:cNvPr id="11" name="Title 1">
            <a:extLst>
              <a:ext uri="{FF2B5EF4-FFF2-40B4-BE49-F238E27FC236}">
                <a16:creationId xmlns:a16="http://schemas.microsoft.com/office/drawing/2014/main" id="{A8E38634-3D92-E8A6-98CB-C3E1289A9D8F}"/>
              </a:ext>
            </a:extLst>
          </p:cNvPr>
          <p:cNvSpPr txBox="1">
            <a:spLocks/>
          </p:cNvSpPr>
          <p:nvPr/>
        </p:nvSpPr>
        <p:spPr bwMode="gray">
          <a:xfrm>
            <a:off x="443003" y="4440487"/>
            <a:ext cx="3126560" cy="4621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IE" sz="2000" dirty="0">
                <a:solidFill>
                  <a:srgbClr val="EBEBEB"/>
                </a:solidFill>
              </a:rPr>
              <a:t>Next objectives/goals</a:t>
            </a:r>
          </a:p>
        </p:txBody>
      </p:sp>
      <p:sp>
        <p:nvSpPr>
          <p:cNvPr id="15" name="Content Placeholder 2">
            <a:extLst>
              <a:ext uri="{FF2B5EF4-FFF2-40B4-BE49-F238E27FC236}">
                <a16:creationId xmlns:a16="http://schemas.microsoft.com/office/drawing/2014/main" id="{894D2F3B-511F-28E4-53F4-550A1B265752}"/>
              </a:ext>
            </a:extLst>
          </p:cNvPr>
          <p:cNvSpPr txBox="1">
            <a:spLocks/>
          </p:cNvSpPr>
          <p:nvPr/>
        </p:nvSpPr>
        <p:spPr>
          <a:xfrm>
            <a:off x="467764" y="4884705"/>
            <a:ext cx="4161169" cy="174681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pPr>
            <a:r>
              <a:rPr lang="en-IE" dirty="0">
                <a:solidFill>
                  <a:srgbClr val="FFFFFF"/>
                </a:solidFill>
              </a:rPr>
              <a:t>Firebase Data Storage</a:t>
            </a:r>
          </a:p>
          <a:p>
            <a:pPr lvl="1">
              <a:lnSpc>
                <a:spcPct val="90000"/>
              </a:lnSpc>
            </a:pPr>
            <a:r>
              <a:rPr lang="en-IE" dirty="0">
                <a:solidFill>
                  <a:srgbClr val="FFFFFF"/>
                </a:solidFill>
              </a:rPr>
              <a:t>Collaborate with Fabian. Connect Firebase to store login/registration and song/playlist data.</a:t>
            </a:r>
          </a:p>
          <a:p>
            <a:pPr>
              <a:lnSpc>
                <a:spcPct val="90000"/>
              </a:lnSpc>
            </a:pPr>
            <a:r>
              <a:rPr lang="en-IE" sz="1700" dirty="0">
                <a:solidFill>
                  <a:srgbClr val="FFFFFF"/>
                </a:solidFill>
              </a:rPr>
              <a:t>Help with React UI design</a:t>
            </a:r>
          </a:p>
          <a:p>
            <a:pPr lvl="1">
              <a:lnSpc>
                <a:spcPct val="90000"/>
              </a:lnSpc>
            </a:pPr>
            <a:r>
              <a:rPr lang="en-IE" sz="1500" dirty="0">
                <a:solidFill>
                  <a:srgbClr val="FFFFFF"/>
                </a:solidFill>
              </a:rPr>
              <a:t>Collaborate with Fiachra to help him make a design for our web API to manage playlists.</a:t>
            </a:r>
          </a:p>
          <a:p>
            <a:pPr lvl="1">
              <a:lnSpc>
                <a:spcPct val="90000"/>
              </a:lnSpc>
            </a:pPr>
            <a:r>
              <a:rPr lang="en-IE" sz="1500" dirty="0">
                <a:solidFill>
                  <a:srgbClr val="FFFFFF"/>
                </a:solidFill>
              </a:rPr>
              <a:t>Add functionality to buttons in Web API</a:t>
            </a: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spTree>
    <p:extLst>
      <p:ext uri="{BB962C8B-B14F-4D97-AF65-F5344CB8AC3E}">
        <p14:creationId xmlns:p14="http://schemas.microsoft.com/office/powerpoint/2010/main" val="325753916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268</TotalTime>
  <Words>368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Spotify Playlist Enhancer</vt:lpstr>
      <vt:lpstr>UI Mock-up</vt:lpstr>
      <vt:lpstr>Technologies for implementation</vt:lpstr>
      <vt:lpstr>Teamwork allocation and testing</vt:lpstr>
      <vt:lpstr>Jevgenij’s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Jevgenij Ivanov</cp:lastModifiedBy>
  <cp:revision>22</cp:revision>
  <dcterms:created xsi:type="dcterms:W3CDTF">2023-11-08T13:39:57Z</dcterms:created>
  <dcterms:modified xsi:type="dcterms:W3CDTF">2023-12-05T20:24:23Z</dcterms:modified>
</cp:coreProperties>
</file>