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0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336CC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336CC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336CC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336CC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336CC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336CC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336CC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336CC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336CC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336CC1"/>
    <a:srgbClr val="009900"/>
    <a:srgbClr val="003D69"/>
    <a:srgbClr val="04406B"/>
    <a:srgbClr val="E9A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7" autoAdjust="0"/>
    <p:restoredTop sz="72352" autoAdjust="0"/>
  </p:normalViewPr>
  <p:slideViewPr>
    <p:cSldViewPr>
      <p:cViewPr varScale="1">
        <p:scale>
          <a:sx n="54" d="100"/>
          <a:sy n="54" d="100"/>
        </p:scale>
        <p:origin x="19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pPr>
              <a:defRPr/>
            </a:pPr>
            <a:fld id="{834340D7-4B7B-4D17-8347-BD44208EE760}" type="datetimeFigureOut">
              <a:rPr lang="nl-BE"/>
              <a:pPr>
                <a:defRPr/>
              </a:pPr>
              <a:t>1/09/2016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pPr>
              <a:defRPr/>
            </a:pPr>
            <a:fld id="{C169E6ED-A411-4EB0-96F8-DB1015414493}" type="slidenum">
              <a:rPr lang="nl-BE"/>
              <a:pPr>
                <a:defRPr/>
              </a:pPr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15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CCFB48-115B-4CC1-8E2E-C2DB251B8E58}" type="datetimeFigureOut">
              <a:rPr lang="nl-BE"/>
              <a:pPr>
                <a:defRPr/>
              </a:pPr>
              <a:t>1/09/2016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DF7FCB-2A21-40A3-B20F-6968712C61EB}" type="slidenum">
              <a:rPr lang="nl-BE"/>
              <a:pPr>
                <a:defRPr/>
              </a:pPr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9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One</a:t>
            </a:r>
            <a:r>
              <a:rPr lang="fr-FR" baseline="0" dirty="0" smtClean="0"/>
              <a:t> of the ALTIUS </a:t>
            </a:r>
            <a:r>
              <a:rPr lang="fr-FR" baseline="0" dirty="0" err="1" smtClean="0"/>
              <a:t>project’s</a:t>
            </a:r>
            <a:r>
              <a:rPr lang="fr-FR" baseline="0" dirty="0" smtClean="0"/>
              <a:t> main aspect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use of an AOTF to select </a:t>
            </a:r>
            <a:r>
              <a:rPr lang="fr-FR" baseline="0" dirty="0" err="1" smtClean="0"/>
              <a:t>specific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wavelengths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presented</a:t>
            </a:r>
            <a:r>
              <a:rPr lang="fr-FR" baseline="0" dirty="0" smtClean="0"/>
              <a:t> at the input of a 2D detector.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wavelength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by the AOTF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frequency</a:t>
            </a:r>
            <a:r>
              <a:rPr lang="fr-FR" baseline="0" dirty="0" smtClean="0"/>
              <a:t> of an </a:t>
            </a:r>
            <a:r>
              <a:rPr lang="fr-FR" baseline="0" dirty="0" err="1" smtClean="0"/>
              <a:t>external</a:t>
            </a:r>
            <a:r>
              <a:rPr lang="fr-FR" baseline="0" dirty="0" smtClean="0"/>
              <a:t> RF signal.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err="1" smtClean="0"/>
              <a:t>Need</a:t>
            </a:r>
            <a:r>
              <a:rPr lang="fr-FR" baseline="0" dirty="0" smtClean="0"/>
              <a:t> for a </a:t>
            </a:r>
            <a:r>
              <a:rPr lang="fr-FR" baseline="0" dirty="0" err="1" smtClean="0"/>
              <a:t>tunable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frequency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synthesizer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steer</a:t>
            </a:r>
            <a:r>
              <a:rPr lang="fr-FR" baseline="0" dirty="0" smtClean="0"/>
              <a:t> the AOTF.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86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Every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 in the application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explained</a:t>
            </a:r>
            <a:r>
              <a:rPr lang="fr-F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All the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detailed</a:t>
            </a:r>
            <a:r>
              <a:rPr lang="fr-F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tips</a:t>
            </a:r>
            <a:r>
              <a:rPr lang="fr-FR" baseline="0" dirty="0" smtClean="0"/>
              <a:t> on how to 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the application running and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388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118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This application </a:t>
            </a:r>
            <a:r>
              <a:rPr lang="fr-FR" dirty="0" err="1" smtClean="0"/>
              <a:t>was</a:t>
            </a:r>
            <a:r>
              <a:rPr lang="fr-FR" dirty="0" smtClean="0"/>
              <a:t> made </a:t>
            </a:r>
            <a:r>
              <a:rPr lang="fr-FR" dirty="0" err="1" smtClean="0"/>
              <a:t>because</a:t>
            </a:r>
            <a:r>
              <a:rPr lang="fr-FR" dirty="0" smtClean="0"/>
              <a:t> I </a:t>
            </a:r>
            <a:r>
              <a:rPr lang="fr-FR" dirty="0" err="1" smtClean="0"/>
              <a:t>couldn’t</a:t>
            </a:r>
            <a:r>
              <a:rPr lang="fr-FR" dirty="0" smtClean="0"/>
              <a:t> test the Python program on the PCB due to </a:t>
            </a:r>
            <a:r>
              <a:rPr lang="fr-FR" dirty="0" err="1" smtClean="0"/>
              <a:t>delays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I </a:t>
            </a:r>
            <a:r>
              <a:rPr lang="fr-FR" dirty="0" err="1" smtClean="0"/>
              <a:t>decided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one to have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insurance</a:t>
            </a:r>
            <a:r>
              <a:rPr lang="fr-FR" dirty="0" smtClean="0"/>
              <a:t> and to propose </a:t>
            </a:r>
            <a:r>
              <a:rPr lang="fr-FR" dirty="0" err="1" smtClean="0"/>
              <a:t>several</a:t>
            </a:r>
            <a:r>
              <a:rPr lang="fr-FR" dirty="0" smtClean="0"/>
              <a:t> softwares.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It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allowed</a:t>
            </a:r>
            <a:r>
              <a:rPr lang="fr-FR" dirty="0" smtClean="0"/>
              <a:t> me to </a:t>
            </a:r>
            <a:r>
              <a:rPr lang="fr-FR" dirty="0" err="1" smtClean="0"/>
              <a:t>develop</a:t>
            </a:r>
            <a:r>
              <a:rPr lang="fr-FR" dirty="0" smtClean="0"/>
              <a:t> new </a:t>
            </a:r>
            <a:r>
              <a:rPr lang="fr-FR" dirty="0" err="1" smtClean="0"/>
              <a:t>functionnalities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The basic concept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though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525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PLL’s</a:t>
            </a:r>
            <a:r>
              <a:rPr lang="fr-FR" dirty="0" smtClean="0"/>
              <a:t> PCB : Reference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frequency</a:t>
            </a:r>
            <a:r>
              <a:rPr lang="fr-FR" baseline="0" dirty="0" smtClean="0"/>
              <a:t> + PLL + Loop </a:t>
            </a:r>
            <a:r>
              <a:rPr lang="fr-FR" baseline="0" dirty="0" err="1" smtClean="0"/>
              <a:t>filter</a:t>
            </a:r>
            <a:r>
              <a:rPr lang="fr-FR" baseline="0" dirty="0" smtClean="0"/>
              <a:t> + VCO.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208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The dial buttons and the </a:t>
            </a:r>
            <a:r>
              <a:rPr lang="fr-FR" dirty="0" err="1" smtClean="0"/>
              <a:t>spinboxes</a:t>
            </a:r>
            <a:r>
              <a:rPr lang="fr-FR" dirty="0" smtClean="0"/>
              <a:t> are </a:t>
            </a:r>
            <a:r>
              <a:rPr lang="fr-FR" dirty="0" err="1" smtClean="0"/>
              <a:t>linked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43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SPI chronogramme </a:t>
            </a:r>
            <a:r>
              <a:rPr lang="fr-FR" dirty="0" err="1" smtClean="0"/>
              <a:t>found</a:t>
            </a:r>
            <a:r>
              <a:rPr lang="fr-FR" dirty="0" smtClean="0"/>
              <a:t> in</a:t>
            </a:r>
            <a:r>
              <a:rPr lang="fr-FR" baseline="0" dirty="0" smtClean="0"/>
              <a:t> the AD9910’s </a:t>
            </a:r>
            <a:r>
              <a:rPr lang="fr-FR" baseline="0" dirty="0" err="1" smtClean="0"/>
              <a:t>datasheet</a:t>
            </a:r>
            <a:r>
              <a:rPr lang="fr-F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MSB sent first, </a:t>
            </a:r>
            <a:r>
              <a:rPr lang="fr-FR" baseline="0" dirty="0" err="1" smtClean="0"/>
              <a:t>clock’s</a:t>
            </a:r>
            <a:r>
              <a:rPr lang="fr-FR" baseline="0" dirty="0" smtClean="0"/>
              <a:t> active state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high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A bit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sent on a </a:t>
            </a:r>
            <a:r>
              <a:rPr lang="fr-FR" baseline="0" dirty="0" err="1" smtClean="0"/>
              <a:t>clock</a:t>
            </a:r>
            <a:r>
              <a:rPr lang="fr-FR" baseline="0" dirty="0" smtClean="0"/>
              <a:t> transition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active to IDLE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Data sent 8 bits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All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us to </a:t>
            </a:r>
            <a:r>
              <a:rPr lang="fr-FR" baseline="0" dirty="0" err="1" smtClean="0"/>
              <a:t>determine</a:t>
            </a:r>
            <a:r>
              <a:rPr lang="fr-FR" baseline="0" dirty="0" smtClean="0"/>
              <a:t> the SPI mode to use.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375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Connect</a:t>
            </a:r>
            <a:r>
              <a:rPr lang="fr-FR" dirty="0" smtClean="0"/>
              <a:t> the USB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demo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board</a:t>
            </a:r>
            <a:r>
              <a:rPr lang="fr-FR" baseline="0" dirty="0" smtClean="0"/>
              <a:t> to the computer, </a:t>
            </a:r>
            <a:r>
              <a:rPr lang="fr-FR" baseline="0" dirty="0" err="1" smtClean="0"/>
              <a:t>turn</a:t>
            </a:r>
            <a:r>
              <a:rPr lang="fr-FR" baseline="0" dirty="0" smtClean="0"/>
              <a:t> on the power of the DDS </a:t>
            </a:r>
            <a:r>
              <a:rPr lang="fr-FR" baseline="0" dirty="0" err="1" smtClean="0"/>
              <a:t>evaluation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board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changing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frequency</a:t>
            </a:r>
            <a:r>
              <a:rPr lang="fr-FR" baseline="0" dirty="0" smtClean="0"/>
              <a:t> and amplitude </a:t>
            </a:r>
            <a:r>
              <a:rPr lang="fr-FR" baseline="0" dirty="0" err="1" smtClean="0"/>
              <a:t>dynamically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73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Didn’t</a:t>
            </a:r>
            <a:r>
              <a:rPr lang="fr-FR" dirty="0" smtClean="0"/>
              <a:t> know</a:t>
            </a:r>
            <a:r>
              <a:rPr lang="fr-FR" baseline="0" dirty="0" smtClean="0"/>
              <a:t> if  I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the time to </a:t>
            </a:r>
            <a:r>
              <a:rPr lang="fr-FR" baseline="0" dirty="0" err="1" smtClean="0"/>
              <a:t>implement</a:t>
            </a:r>
            <a:r>
              <a:rPr lang="fr-FR" baseline="0" dirty="0" smtClean="0"/>
              <a:t> the user interface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did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complete</a:t>
            </a:r>
            <a:r>
              <a:rPr lang="fr-FR" baseline="0" dirty="0" smtClean="0"/>
              <a:t> MPLAB code to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send</a:t>
            </a:r>
            <a:r>
              <a:rPr lang="fr-FR" baseline="0" dirty="0" smtClean="0"/>
              <a:t> instructions to the PLL chip.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A </a:t>
            </a:r>
            <a:r>
              <a:rPr lang="fr-FR" baseline="0" dirty="0" err="1" smtClean="0"/>
              <a:t>register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seen</a:t>
            </a:r>
            <a:r>
              <a:rPr lang="fr-FR" baseline="0" dirty="0" smtClean="0"/>
              <a:t> as a structure of </a:t>
            </a:r>
            <a:r>
              <a:rPr lang="fr-FR" baseline="0" dirty="0" err="1" smtClean="0"/>
              <a:t>bitfields</a:t>
            </a:r>
            <a:r>
              <a:rPr lang="fr-F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err="1" smtClean="0"/>
              <a:t>Programming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loop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sweeps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frequency</a:t>
            </a:r>
            <a:r>
              <a:rPr lang="fr-FR" baseline="0" dirty="0" smtClean="0"/>
              <a:t> range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03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initiated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interface.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422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Again</a:t>
            </a:r>
            <a:r>
              <a:rPr lang="fr-FR" dirty="0" smtClean="0"/>
              <a:t>, the SPI mode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correctly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r>
              <a:rPr lang="fr-FR" dirty="0" smtClean="0"/>
              <a:t> the communication </a:t>
            </a:r>
            <a:r>
              <a:rPr lang="fr-FR" dirty="0" err="1" smtClean="0"/>
              <a:t>between</a:t>
            </a:r>
            <a:r>
              <a:rPr lang="fr-FR" baseline="0" dirty="0" smtClean="0"/>
              <a:t> the USB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and the PLL chip.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The LE signal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set high to </a:t>
            </a:r>
            <a:r>
              <a:rPr lang="fr-FR" baseline="0" dirty="0" err="1" smtClean="0"/>
              <a:t>indicate</a:t>
            </a:r>
            <a:r>
              <a:rPr lang="fr-FR" baseline="0" dirty="0" smtClean="0"/>
              <a:t> the end of the </a:t>
            </a:r>
            <a:r>
              <a:rPr lang="fr-FR" baseline="0" dirty="0" err="1" smtClean="0"/>
              <a:t>transfer</a:t>
            </a:r>
            <a:r>
              <a:rPr lang="fr-FR" baseline="0" dirty="0" smtClean="0"/>
              <a:t> of one </a:t>
            </a:r>
            <a:r>
              <a:rPr lang="fr-FR" baseline="0" dirty="0" err="1" smtClean="0"/>
              <a:t>register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transfer</a:t>
            </a:r>
            <a:r>
              <a:rPr lang="fr-FR" baseline="0" dirty="0" smtClean="0"/>
              <a:t> the data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input buffer to the active </a:t>
            </a:r>
            <a:r>
              <a:rPr lang="fr-FR" baseline="0" dirty="0" err="1" smtClean="0"/>
              <a:t>register</a:t>
            </a:r>
            <a:r>
              <a:rPr lang="fr-F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1 </a:t>
            </a:r>
            <a:r>
              <a:rPr lang="fr-FR" baseline="0" dirty="0" err="1" smtClean="0"/>
              <a:t>register</a:t>
            </a:r>
            <a:r>
              <a:rPr lang="fr-FR" baseline="0" dirty="0" smtClean="0"/>
              <a:t> = (3 x 8) bits = 24 bits.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14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These</a:t>
            </a:r>
            <a:r>
              <a:rPr lang="fr-FR" dirty="0" smtClean="0"/>
              <a:t> acquisition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chronogramme and the timing </a:t>
            </a:r>
            <a:r>
              <a:rPr lang="fr-FR" dirty="0" err="1" smtClean="0"/>
              <a:t>characteristics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measured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sure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signals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suitable</a:t>
            </a:r>
            <a:r>
              <a:rPr lang="fr-FR" baseline="0" dirty="0" smtClean="0"/>
              <a:t> to program the PLL.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err="1" smtClean="0"/>
              <a:t>Finally</a:t>
            </a:r>
            <a:r>
              <a:rPr lang="fr-FR" baseline="0" dirty="0" smtClean="0"/>
              <a:t> : real test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on the PCB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succes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thanks</a:t>
            </a:r>
            <a:r>
              <a:rPr lang="fr-FR" baseline="0" dirty="0" smtClean="0"/>
              <a:t> to a lot of </a:t>
            </a:r>
            <a:r>
              <a:rPr lang="fr-FR" baseline="0" dirty="0" err="1" smtClean="0"/>
              <a:t>determination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ingenuity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Engineering team.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F7FCB-2A21-40A3-B20F-6968712C61EB}" type="slidenum">
              <a:rPr lang="nl-BE" smtClean="0"/>
              <a:pPr>
                <a:defRPr/>
              </a:pPr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97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444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836613"/>
            <a:ext cx="1982787" cy="5289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5795963" cy="5289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2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0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9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9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975" y="1600200"/>
            <a:ext cx="3889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075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934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21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0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1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6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1125538"/>
            <a:ext cx="385762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8" descr="BE_Colo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6491288"/>
            <a:ext cx="3079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 descr="belspo-logo-en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38" y="5805488"/>
            <a:ext cx="3603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6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63" y="73025"/>
            <a:ext cx="4667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7931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title</a:t>
            </a: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9311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text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rgbClr val="33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rgbClr val="33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rgbClr val="33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rgbClr val="33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rgbClr val="33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rgbClr val="33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rgbClr val="333399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5" descr="log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260350"/>
            <a:ext cx="28003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942192"/>
            <a:ext cx="7772400" cy="1470025"/>
          </a:xfrm>
        </p:spPr>
        <p:txBody>
          <a:bodyPr/>
          <a:lstStyle/>
          <a:p>
            <a:pPr algn="ctr"/>
            <a:r>
              <a:rPr lang="fr-FR" dirty="0" err="1" smtClean="0">
                <a:solidFill>
                  <a:srgbClr val="C00000"/>
                </a:solidFill>
              </a:rPr>
              <a:t>Internship</a:t>
            </a:r>
            <a:r>
              <a:rPr lang="fr-FR" dirty="0" smtClean="0">
                <a:solidFill>
                  <a:srgbClr val="C00000"/>
                </a:solidFill>
              </a:rPr>
              <a:t> BIRA-IASB ALTIUS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71600" y="4750909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Benoit Ladrange</a:t>
            </a:r>
            <a:endParaRPr lang="fr-F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Undertaken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tasks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fr-FR" sz="2400" u="sng" dirty="0" err="1" smtClean="0"/>
              <a:t>PLL’s</a:t>
            </a:r>
            <a:r>
              <a:rPr lang="fr-FR" sz="2400" u="sng" dirty="0" smtClean="0"/>
              <a:t> PCB</a:t>
            </a:r>
          </a:p>
          <a:p>
            <a:endParaRPr lang="fr-FR" sz="2400" u="sng" dirty="0"/>
          </a:p>
          <a:p>
            <a:r>
              <a:rPr lang="fr-FR" dirty="0" err="1" smtClean="0"/>
              <a:t>Programming</a:t>
            </a:r>
            <a:r>
              <a:rPr lang="fr-FR" dirty="0" smtClean="0"/>
              <a:t> the USB on MPLABX IDE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receives</a:t>
            </a:r>
            <a:r>
              <a:rPr lang="fr-FR" dirty="0" smtClean="0"/>
              <a:t> the </a:t>
            </a:r>
            <a:r>
              <a:rPr lang="fr-FR" dirty="0" err="1" smtClean="0"/>
              <a:t>registers</a:t>
            </a:r>
            <a:r>
              <a:rPr lang="fr-FR" dirty="0" smtClean="0"/>
              <a:t>’ values and </a:t>
            </a:r>
            <a:r>
              <a:rPr lang="fr-FR" dirty="0" err="1" smtClean="0"/>
              <a:t>transfers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to the ADF4108 via SPI.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3"/>
          <a:srcRect b="9662"/>
          <a:stretch/>
        </p:blipFill>
        <p:spPr bwMode="auto">
          <a:xfrm>
            <a:off x="2280270" y="3645024"/>
            <a:ext cx="4285009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7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Undertaken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tasks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fr-FR" sz="2400" u="sng" dirty="0" err="1" smtClean="0"/>
              <a:t>PLL’s</a:t>
            </a:r>
            <a:r>
              <a:rPr lang="fr-FR" sz="2400" u="sng" dirty="0" smtClean="0"/>
              <a:t> PCB</a:t>
            </a:r>
          </a:p>
          <a:p>
            <a:endParaRPr lang="fr-FR" dirty="0"/>
          </a:p>
          <a:p>
            <a:r>
              <a:rPr lang="fr-FR" dirty="0" smtClean="0"/>
              <a:t>Test of the user interface </a:t>
            </a:r>
            <a:r>
              <a:rPr lang="fr-FR" dirty="0" err="1" smtClean="0"/>
              <a:t>with</a:t>
            </a:r>
            <a:r>
              <a:rPr lang="fr-FR" dirty="0" smtClean="0"/>
              <a:t> the USB </a:t>
            </a:r>
            <a:r>
              <a:rPr lang="fr-FR" dirty="0" err="1" smtClean="0"/>
              <a:t>device</a:t>
            </a:r>
            <a:r>
              <a:rPr lang="fr-FR" dirty="0" smtClean="0"/>
              <a:t> by </a:t>
            </a:r>
            <a:r>
              <a:rPr lang="fr-FR" dirty="0" err="1" smtClean="0"/>
              <a:t>analysing</a:t>
            </a:r>
            <a:r>
              <a:rPr lang="fr-FR" dirty="0" smtClean="0"/>
              <a:t> the SPI </a:t>
            </a:r>
            <a:r>
              <a:rPr lang="fr-FR" dirty="0" err="1" smtClean="0"/>
              <a:t>bitstreams</a:t>
            </a:r>
            <a:r>
              <a:rPr lang="fr-FR" dirty="0"/>
              <a:t> </a:t>
            </a:r>
            <a:r>
              <a:rPr lang="fr-FR" dirty="0" smtClean="0"/>
              <a:t>on an oscilloscope.</a:t>
            </a:r>
            <a:endParaRPr lang="fr-FR" dirty="0"/>
          </a:p>
        </p:txBody>
      </p:sp>
      <p:pic>
        <p:nvPicPr>
          <p:cNvPr id="9" name="Image 8" descr="C:\Users\benoi_000\Documents\Stage_IASB\Rapport\Captures\TEK00000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2"/>
          <a:stretch/>
        </p:blipFill>
        <p:spPr bwMode="auto">
          <a:xfrm>
            <a:off x="457200" y="836613"/>
            <a:ext cx="7931150" cy="56887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910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48" y="3512994"/>
            <a:ext cx="3742853" cy="32283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Undertaken</a:t>
            </a:r>
            <a:r>
              <a:rPr lang="fr-FR" dirty="0" smtClean="0"/>
              <a:t> </a:t>
            </a:r>
            <a:r>
              <a:rPr lang="fr-FR" dirty="0" err="1" smtClean="0"/>
              <a:t>tasks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150" cy="4277072"/>
          </a:xfrm>
        </p:spPr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fr-FR" sz="2400" u="sng" dirty="0" smtClean="0"/>
              <a:t>Software user </a:t>
            </a:r>
            <a:r>
              <a:rPr lang="fr-FR" sz="2400" u="sng" dirty="0" err="1" smtClean="0"/>
              <a:t>manual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using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LaTeX</a:t>
            </a:r>
            <a:r>
              <a:rPr lang="fr-FR" sz="2400" u="sng" dirty="0" smtClean="0"/>
              <a:t> (document </a:t>
            </a:r>
            <a:r>
              <a:rPr lang="fr-FR" sz="2400" u="sng" dirty="0" err="1" smtClean="0"/>
              <a:t>preparation</a:t>
            </a:r>
            <a:r>
              <a:rPr lang="fr-FR" sz="2400" u="sng" dirty="0" smtClean="0"/>
              <a:t> system).</a:t>
            </a:r>
          </a:p>
          <a:p>
            <a:pPr marL="0" indent="0">
              <a:buNone/>
            </a:pPr>
            <a:endParaRPr lang="fr-FR" sz="2400" u="sng" dirty="0"/>
          </a:p>
          <a:p>
            <a:r>
              <a:rPr lang="fr-FR" dirty="0" smtClean="0"/>
              <a:t>Goal : </a:t>
            </a:r>
            <a:r>
              <a:rPr lang="fr-FR" dirty="0" err="1" smtClean="0"/>
              <a:t>present</a:t>
            </a:r>
            <a:r>
              <a:rPr lang="fr-FR" dirty="0" smtClean="0"/>
              <a:t> the application and </a:t>
            </a:r>
            <a:r>
              <a:rPr lang="fr-FR" dirty="0" err="1" smtClean="0"/>
              <a:t>detail</a:t>
            </a:r>
            <a:r>
              <a:rPr lang="fr-FR" dirty="0" smtClean="0"/>
              <a:t> </a:t>
            </a:r>
            <a:r>
              <a:rPr lang="fr-FR" dirty="0" err="1" smtClean="0"/>
              <a:t>precisely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and how.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654" r="3666"/>
          <a:stretch/>
        </p:blipFill>
        <p:spPr bwMode="auto">
          <a:xfrm>
            <a:off x="1979712" y="620688"/>
            <a:ext cx="5040560" cy="5544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3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Undertaken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tasks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fr-FR" sz="2400" u="sng" dirty="0" err="1" smtClean="0"/>
              <a:t>Graphical</a:t>
            </a:r>
            <a:r>
              <a:rPr lang="fr-FR" sz="2400" u="sng" dirty="0" smtClean="0"/>
              <a:t> User Interface </a:t>
            </a:r>
            <a:r>
              <a:rPr lang="fr-FR" sz="2400" u="sng" dirty="0" err="1" smtClean="0"/>
              <a:t>using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LabWindows</a:t>
            </a:r>
            <a:r>
              <a:rPr lang="fr-FR" sz="2400" u="sng" dirty="0" smtClean="0"/>
              <a:t>/CVI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620688"/>
            <a:ext cx="7931151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Task</a:t>
            </a:r>
            <a:r>
              <a:rPr lang="fr-FR" dirty="0" smtClean="0">
                <a:solidFill>
                  <a:srgbClr val="C00000"/>
                </a:solidFill>
              </a:rPr>
              <a:t> description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150" cy="5069160"/>
          </a:xfrm>
        </p:spPr>
        <p:txBody>
          <a:bodyPr anchor="t"/>
          <a:lstStyle/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Testing</a:t>
            </a:r>
            <a:r>
              <a:rPr lang="fr-FR" dirty="0" smtClean="0"/>
              <a:t> of solutions for the RF generator </a:t>
            </a:r>
            <a:r>
              <a:rPr lang="fr-FR" dirty="0" err="1" smtClean="0"/>
              <a:t>integrated</a:t>
            </a:r>
            <a:r>
              <a:rPr lang="fr-FR" dirty="0" smtClean="0"/>
              <a:t> in the RF </a:t>
            </a:r>
            <a:r>
              <a:rPr lang="fr-FR" dirty="0" err="1" smtClean="0"/>
              <a:t>chain</a:t>
            </a:r>
            <a:r>
              <a:rPr lang="fr-FR" dirty="0"/>
              <a:t> </a:t>
            </a:r>
            <a:r>
              <a:rPr lang="fr-FR" dirty="0" smtClean="0"/>
              <a:t>of the ALTIUS </a:t>
            </a:r>
            <a:r>
              <a:rPr lang="fr-FR" dirty="0" err="1" smtClean="0"/>
              <a:t>project</a:t>
            </a:r>
            <a:r>
              <a:rPr lang="fr-FR" dirty="0" smtClean="0"/>
              <a:t>. </a:t>
            </a:r>
          </a:p>
          <a:p>
            <a:endParaRPr lang="fr-FR" dirty="0" smtClean="0"/>
          </a:p>
          <a:p>
            <a:r>
              <a:rPr lang="fr-FR" dirty="0" err="1" smtClean="0"/>
              <a:t>Two</a:t>
            </a:r>
            <a:r>
              <a:rPr lang="fr-FR" dirty="0" smtClean="0"/>
              <a:t> solutions </a:t>
            </a:r>
            <a:r>
              <a:rPr lang="fr-FR" dirty="0" err="1" smtClean="0"/>
              <a:t>considered</a:t>
            </a:r>
            <a:r>
              <a:rPr lang="fr-FR" dirty="0" smtClean="0"/>
              <a:t> : one </a:t>
            </a:r>
            <a:r>
              <a:rPr lang="fr-FR" dirty="0" err="1" smtClean="0"/>
              <a:t>using</a:t>
            </a:r>
            <a:r>
              <a:rPr lang="fr-FR" dirty="0" smtClean="0"/>
              <a:t> a DDS 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employing</a:t>
            </a:r>
            <a:r>
              <a:rPr lang="fr-FR" dirty="0" smtClean="0"/>
              <a:t> a PLL.</a:t>
            </a:r>
          </a:p>
          <a:p>
            <a:endParaRPr lang="fr-FR" dirty="0" smtClean="0"/>
          </a:p>
          <a:p>
            <a:r>
              <a:rPr lang="fr-FR" dirty="0" err="1" smtClean="0"/>
              <a:t>Task</a:t>
            </a:r>
            <a:r>
              <a:rPr lang="fr-FR" dirty="0" smtClean="0"/>
              <a:t> : </a:t>
            </a:r>
            <a:r>
              <a:rPr lang="fr-FR" dirty="0" err="1" smtClean="0"/>
              <a:t>implement</a:t>
            </a:r>
            <a:r>
              <a:rPr lang="fr-FR" dirty="0" smtClean="0"/>
              <a:t> a user interface on a computer </a:t>
            </a:r>
            <a:r>
              <a:rPr lang="fr-FR" dirty="0" err="1" smtClean="0"/>
              <a:t>allowing</a:t>
            </a:r>
            <a:r>
              <a:rPr lang="fr-FR" dirty="0" smtClean="0"/>
              <a:t> a user to set the </a:t>
            </a:r>
            <a:r>
              <a:rPr lang="fr-FR" dirty="0" err="1" smtClean="0"/>
              <a:t>parameters</a:t>
            </a:r>
            <a:r>
              <a:rPr lang="fr-FR" dirty="0" smtClean="0"/>
              <a:t> of the DDS and PLL chips.</a:t>
            </a:r>
          </a:p>
          <a:p>
            <a:endParaRPr lang="fr-FR" dirty="0" smtClean="0"/>
          </a:p>
          <a:p>
            <a:r>
              <a:rPr lang="fr-FR" dirty="0" smtClean="0"/>
              <a:t>The interface </a:t>
            </a:r>
            <a:r>
              <a:rPr lang="fr-FR" dirty="0" err="1" smtClean="0"/>
              <a:t>linking</a:t>
            </a:r>
            <a:r>
              <a:rPr lang="fr-FR" dirty="0" smtClean="0"/>
              <a:t> the computer to the </a:t>
            </a:r>
            <a:r>
              <a:rPr lang="fr-FR" dirty="0" err="1" smtClean="0"/>
              <a:t>electronic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programmed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55" y="1596721"/>
            <a:ext cx="576064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Hardware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DDS : AD9910 </a:t>
            </a:r>
            <a:r>
              <a:rPr lang="fr-FR" dirty="0" err="1" smtClean="0"/>
              <a:t>evaluation</a:t>
            </a:r>
            <a:r>
              <a:rPr lang="fr-FR" dirty="0" smtClean="0"/>
              <a:t> </a:t>
            </a:r>
            <a:r>
              <a:rPr lang="fr-FR" dirty="0" err="1" smtClean="0"/>
              <a:t>board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i="1" dirty="0" err="1" smtClean="0"/>
              <a:t>Analog</a:t>
            </a:r>
            <a:r>
              <a:rPr lang="fr-FR" i="1" dirty="0" smtClean="0"/>
              <a:t> </a:t>
            </a:r>
            <a:r>
              <a:rPr lang="fr-FR" i="1" dirty="0" err="1" smtClean="0"/>
              <a:t>Devices</a:t>
            </a:r>
            <a:r>
              <a:rPr lang="fr-FR" i="1" dirty="0" smtClean="0"/>
              <a:t>.</a:t>
            </a:r>
          </a:p>
          <a:p>
            <a:endParaRPr lang="fr-FR" i="1" dirty="0"/>
          </a:p>
          <a:p>
            <a:endParaRPr lang="fr-FR" i="1" dirty="0" smtClean="0"/>
          </a:p>
          <a:p>
            <a:endParaRPr lang="fr-FR" i="1" dirty="0"/>
          </a:p>
          <a:p>
            <a:endParaRPr lang="fr-FR" i="1" dirty="0" smtClean="0"/>
          </a:p>
          <a:p>
            <a:endParaRPr lang="fr-FR" i="1" dirty="0"/>
          </a:p>
          <a:p>
            <a:r>
              <a:rPr lang="fr-FR" dirty="0" smtClean="0"/>
              <a:t>PLL : home-made PCB </a:t>
            </a:r>
            <a:r>
              <a:rPr lang="fr-FR" dirty="0" err="1" smtClean="0"/>
              <a:t>from</a:t>
            </a:r>
            <a:r>
              <a:rPr lang="fr-FR" dirty="0" smtClean="0"/>
              <a:t> BIRA-IASB </a:t>
            </a:r>
            <a:r>
              <a:rPr lang="fr-FR" dirty="0" err="1" smtClean="0"/>
              <a:t>forming</a:t>
            </a:r>
            <a:r>
              <a:rPr lang="fr-FR" dirty="0" smtClean="0"/>
              <a:t> a </a:t>
            </a:r>
            <a:r>
              <a:rPr lang="fr-FR" dirty="0" err="1" smtClean="0"/>
              <a:t>complete</a:t>
            </a:r>
            <a:r>
              <a:rPr lang="fr-FR" dirty="0" smtClean="0"/>
              <a:t> PLL </a:t>
            </a:r>
            <a:r>
              <a:rPr lang="fr-FR" dirty="0" err="1" smtClean="0"/>
              <a:t>with</a:t>
            </a:r>
            <a:r>
              <a:rPr lang="fr-FR" dirty="0" smtClean="0"/>
              <a:t> an ADF4108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i="1" dirty="0" err="1" smtClean="0"/>
              <a:t>Analog</a:t>
            </a:r>
            <a:r>
              <a:rPr lang="fr-FR" i="1" dirty="0" smtClean="0"/>
              <a:t> </a:t>
            </a:r>
            <a:r>
              <a:rPr lang="fr-FR" i="1" dirty="0" err="1" smtClean="0"/>
              <a:t>Devices</a:t>
            </a:r>
            <a:r>
              <a:rPr lang="fr-FR" dirty="0" smtClean="0"/>
              <a:t>.</a:t>
            </a:r>
            <a:endParaRPr lang="fr-FR" i="1" dirty="0" smtClean="0"/>
          </a:p>
          <a:p>
            <a:endParaRPr lang="fr-FR" i="1" dirty="0" smtClean="0"/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88840"/>
            <a:ext cx="2392045" cy="174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t="23878" r="2333" b="17988"/>
          <a:stretch/>
        </p:blipFill>
        <p:spPr bwMode="auto">
          <a:xfrm>
            <a:off x="1799034" y="4581128"/>
            <a:ext cx="5633720" cy="2179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06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Hardware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linking</a:t>
            </a:r>
            <a:r>
              <a:rPr lang="fr-FR" dirty="0" smtClean="0"/>
              <a:t> the computer and the </a:t>
            </a:r>
            <a:r>
              <a:rPr lang="fr-FR" dirty="0" err="1" smtClean="0"/>
              <a:t>electronic</a:t>
            </a:r>
            <a:r>
              <a:rPr lang="fr-FR" dirty="0" smtClean="0"/>
              <a:t> component : USB </a:t>
            </a:r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/>
              <a:t>PIC18F46J50</a:t>
            </a:r>
            <a:r>
              <a:rPr lang="fr-FR" i="1" dirty="0"/>
              <a:t> FS USB PIM DEMO BOARD </a:t>
            </a:r>
            <a:r>
              <a:rPr lang="fr-FR" dirty="0" err="1" smtClean="0"/>
              <a:t>from</a:t>
            </a:r>
            <a:r>
              <a:rPr lang="fr-FR" i="1" dirty="0" smtClean="0"/>
              <a:t> </a:t>
            </a:r>
            <a:r>
              <a:rPr lang="fr-FR" i="1" dirty="0" err="1" smtClean="0"/>
              <a:t>Microchip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318" y="2780928"/>
            <a:ext cx="3206914" cy="27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Undertaken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tasks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fr-FR" sz="2400" u="sng" dirty="0"/>
              <a:t>DDS </a:t>
            </a:r>
            <a:r>
              <a:rPr lang="fr-FR" sz="2400" u="sng" dirty="0" err="1"/>
              <a:t>evaluation</a:t>
            </a:r>
            <a:r>
              <a:rPr lang="fr-FR" sz="2400" u="sng" dirty="0"/>
              <a:t> </a:t>
            </a:r>
            <a:r>
              <a:rPr lang="fr-FR" sz="2400" u="sng" dirty="0" err="1" smtClean="0"/>
              <a:t>board</a:t>
            </a:r>
            <a:endParaRPr lang="fr-FR" sz="2400" u="sng" dirty="0" smtClean="0"/>
          </a:p>
          <a:p>
            <a:pPr marL="457200" indent="-457200">
              <a:buFont typeface="+mj-lt"/>
              <a:buAutoNum type="arabicParenR"/>
            </a:pPr>
            <a:endParaRPr lang="fr-FR" u="sng" dirty="0"/>
          </a:p>
          <a:p>
            <a:r>
              <a:rPr lang="fr-FR" dirty="0" err="1" smtClean="0"/>
              <a:t>Implementation</a:t>
            </a:r>
            <a:r>
              <a:rPr lang="fr-FR" dirty="0" smtClean="0"/>
              <a:t> of the </a:t>
            </a:r>
            <a:r>
              <a:rPr lang="fr-FR" dirty="0" err="1" smtClean="0"/>
              <a:t>Graphical</a:t>
            </a:r>
            <a:r>
              <a:rPr lang="fr-FR" dirty="0" smtClean="0"/>
              <a:t> User Interface </a:t>
            </a:r>
            <a:r>
              <a:rPr lang="fr-FR" dirty="0" err="1" smtClean="0"/>
              <a:t>with</a:t>
            </a:r>
            <a:r>
              <a:rPr lang="fr-FR" dirty="0" smtClean="0"/>
              <a:t> Python.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6" y="404664"/>
            <a:ext cx="75438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3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Undertaken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tasks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fr-FR" sz="2400" u="sng" dirty="0" smtClean="0"/>
              <a:t>DDS </a:t>
            </a:r>
            <a:r>
              <a:rPr lang="fr-FR" sz="2400" u="sng" dirty="0" err="1" smtClean="0"/>
              <a:t>evaluation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board</a:t>
            </a:r>
            <a:endParaRPr lang="fr-FR" sz="2400" u="sng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Programming</a:t>
            </a:r>
            <a:r>
              <a:rPr lang="fr-FR" dirty="0" smtClean="0"/>
              <a:t> the USB </a:t>
            </a:r>
            <a:r>
              <a:rPr lang="fr-FR" dirty="0" err="1" smtClean="0"/>
              <a:t>device</a:t>
            </a:r>
            <a:r>
              <a:rPr lang="fr-FR" dirty="0" smtClean="0"/>
              <a:t> on MPLABX IDE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receives</a:t>
            </a:r>
            <a:r>
              <a:rPr lang="fr-FR" dirty="0" smtClean="0"/>
              <a:t> data </a:t>
            </a:r>
            <a:r>
              <a:rPr lang="fr-FR" dirty="0" err="1" smtClean="0"/>
              <a:t>from</a:t>
            </a:r>
            <a:r>
              <a:rPr lang="fr-FR" dirty="0" smtClean="0"/>
              <a:t> a computer and </a:t>
            </a:r>
            <a:r>
              <a:rPr lang="fr-FR" dirty="0" err="1" smtClean="0"/>
              <a:t>sends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the chip via an SPI communication. </a:t>
            </a:r>
            <a:r>
              <a:rPr lang="fr-FR" dirty="0" err="1" smtClean="0"/>
              <a:t>Acts</a:t>
            </a:r>
            <a:r>
              <a:rPr lang="fr-FR" dirty="0" smtClean="0"/>
              <a:t> as a « USB-SPI » translater.</a:t>
            </a:r>
          </a:p>
          <a:p>
            <a:endParaRPr lang="en-GB" dirty="0" smtClean="0"/>
          </a:p>
        </p:txBody>
      </p:sp>
      <p:pic>
        <p:nvPicPr>
          <p:cNvPr id="4" name="Image 3" descr="C:\Users\benoi_000\Documents\Stage_IASB\Rapport\spiDD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6"/>
          <a:stretch>
            <a:fillRect/>
          </a:stretch>
        </p:blipFill>
        <p:spPr bwMode="auto">
          <a:xfrm>
            <a:off x="1650467" y="3863181"/>
            <a:ext cx="5544616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Undertaken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tasks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fr-FR" sz="2400" u="sng" dirty="0" smtClean="0"/>
              <a:t>DDS </a:t>
            </a:r>
            <a:r>
              <a:rPr lang="fr-FR" sz="2400" u="sng" dirty="0" err="1" smtClean="0"/>
              <a:t>evaluation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board</a:t>
            </a:r>
            <a:endParaRPr lang="fr-FR" sz="2400" u="sng" dirty="0" smtClean="0"/>
          </a:p>
          <a:p>
            <a:endParaRPr lang="fr-FR" sz="2400" u="sng" dirty="0"/>
          </a:p>
          <a:p>
            <a:r>
              <a:rPr lang="fr-FR" dirty="0" smtClean="0"/>
              <a:t>Test of the software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evaluation</a:t>
            </a:r>
            <a:r>
              <a:rPr lang="fr-FR" dirty="0" smtClean="0"/>
              <a:t> </a:t>
            </a:r>
            <a:r>
              <a:rPr lang="fr-FR" dirty="0" err="1" smtClean="0"/>
              <a:t>board</a:t>
            </a:r>
            <a:r>
              <a:rPr lang="fr-FR" dirty="0"/>
              <a:t> </a:t>
            </a:r>
            <a:r>
              <a:rPr lang="fr-FR" dirty="0" smtClean="0"/>
              <a:t>by </a:t>
            </a:r>
            <a:r>
              <a:rPr lang="fr-FR" dirty="0" err="1" smtClean="0"/>
              <a:t>looking</a:t>
            </a:r>
            <a:r>
              <a:rPr lang="fr-FR" dirty="0" smtClean="0"/>
              <a:t> at the output signal on a </a:t>
            </a:r>
            <a:r>
              <a:rPr lang="fr-FR" dirty="0" err="1" smtClean="0"/>
              <a:t>spectrum</a:t>
            </a:r>
            <a:r>
              <a:rPr lang="fr-FR" dirty="0" smtClean="0"/>
              <a:t> </a:t>
            </a:r>
            <a:r>
              <a:rPr lang="fr-FR" dirty="0" err="1" smtClean="0"/>
              <a:t>analyzer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0"/>
          <a:stretch/>
        </p:blipFill>
        <p:spPr bwMode="auto">
          <a:xfrm>
            <a:off x="457200" y="764704"/>
            <a:ext cx="8147248" cy="5472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21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Undertaken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tasks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fr-FR" sz="2400" u="sng" dirty="0" err="1" smtClean="0"/>
              <a:t>PLL’s</a:t>
            </a:r>
            <a:r>
              <a:rPr lang="fr-FR" sz="2400" u="sng" dirty="0" smtClean="0"/>
              <a:t> PCB </a:t>
            </a:r>
          </a:p>
          <a:p>
            <a:pPr marL="0" indent="0">
              <a:buNone/>
            </a:pPr>
            <a:endParaRPr lang="fr-FR" sz="2400" u="sng" dirty="0" smtClean="0"/>
          </a:p>
          <a:p>
            <a:r>
              <a:rPr lang="fr-FR" dirty="0" err="1" smtClean="0"/>
              <a:t>Programming</a:t>
            </a:r>
            <a:r>
              <a:rPr lang="fr-FR" dirty="0" smtClean="0"/>
              <a:t> the USB </a:t>
            </a:r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 instructions to the ADF4108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user interface.</a:t>
            </a:r>
          </a:p>
          <a:p>
            <a:r>
              <a:rPr lang="fr-FR" dirty="0" err="1" smtClean="0"/>
              <a:t>Example</a:t>
            </a:r>
            <a:r>
              <a:rPr lang="fr-FR" dirty="0" smtClean="0"/>
              <a:t> of one of the </a:t>
            </a:r>
            <a:r>
              <a:rPr lang="fr-FR" dirty="0" err="1" smtClean="0"/>
              <a:t>PLL’s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registers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pPr marL="457200" indent="-457200">
              <a:buFont typeface="+mj-lt"/>
              <a:buAutoNum type="arabicParenR"/>
            </a:pPr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3"/>
          <a:srcRect r="2117" b="12231"/>
          <a:stretch/>
        </p:blipFill>
        <p:spPr bwMode="auto">
          <a:xfrm>
            <a:off x="570384" y="3891155"/>
            <a:ext cx="7704782" cy="18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0384" y="836612"/>
            <a:ext cx="7817966" cy="554471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" y="836611"/>
            <a:ext cx="7931150" cy="55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Undertaken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tasks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fr-FR" sz="2400" u="sng" dirty="0" err="1" smtClean="0"/>
              <a:t>PLL’s</a:t>
            </a:r>
            <a:r>
              <a:rPr lang="fr-FR" sz="2400" u="sng" dirty="0" smtClean="0"/>
              <a:t> PCB</a:t>
            </a:r>
          </a:p>
          <a:p>
            <a:pPr marL="457200" indent="-457200">
              <a:buFont typeface="+mj-lt"/>
              <a:buAutoNum type="arabicParenR" startAt="2"/>
            </a:pPr>
            <a:endParaRPr lang="fr-FR" sz="2400" u="sng" dirty="0"/>
          </a:p>
          <a:p>
            <a:r>
              <a:rPr lang="fr-FR" dirty="0" err="1" smtClean="0"/>
              <a:t>Implementation</a:t>
            </a:r>
            <a:r>
              <a:rPr lang="fr-FR" dirty="0" smtClean="0"/>
              <a:t> of the </a:t>
            </a:r>
            <a:r>
              <a:rPr lang="fr-FR" dirty="0" err="1"/>
              <a:t>G</a:t>
            </a:r>
            <a:r>
              <a:rPr lang="fr-FR" dirty="0" err="1" smtClean="0"/>
              <a:t>raphical</a:t>
            </a:r>
            <a:r>
              <a:rPr lang="fr-FR" dirty="0" smtClean="0"/>
              <a:t> User </a:t>
            </a:r>
            <a:r>
              <a:rPr lang="fr-FR" dirty="0"/>
              <a:t>I</a:t>
            </a:r>
            <a:r>
              <a:rPr lang="fr-FR" dirty="0" smtClean="0"/>
              <a:t>nterface </a:t>
            </a:r>
            <a:r>
              <a:rPr lang="fr-FR" dirty="0" err="1" smtClean="0"/>
              <a:t>using</a:t>
            </a:r>
            <a:r>
              <a:rPr lang="fr-FR" dirty="0" smtClean="0"/>
              <a:t> Python.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836614"/>
            <a:ext cx="7931150" cy="54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7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36CC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36CC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6485</TotalTime>
  <Words>771</Words>
  <Application>Microsoft Office PowerPoint</Application>
  <PresentationFormat>Affichage à l'écran (4:3)</PresentationFormat>
  <Paragraphs>96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1_Default Design</vt:lpstr>
      <vt:lpstr>Internship BIRA-IASB ALTIUS</vt:lpstr>
      <vt:lpstr>Task description</vt:lpstr>
      <vt:lpstr>Hardware</vt:lpstr>
      <vt:lpstr>Hardware</vt:lpstr>
      <vt:lpstr>Undertaken tasks </vt:lpstr>
      <vt:lpstr>Undertaken tasks</vt:lpstr>
      <vt:lpstr>Undertaken tasks</vt:lpstr>
      <vt:lpstr>Undertaken tasks</vt:lpstr>
      <vt:lpstr>Undertaken tasks</vt:lpstr>
      <vt:lpstr>Undertaken tasks</vt:lpstr>
      <vt:lpstr>Undertaken tasks</vt:lpstr>
      <vt:lpstr>Undertaken tasks</vt:lpstr>
      <vt:lpstr>Présentation PowerPoint</vt:lpstr>
      <vt:lpstr>Undertaken tasks</vt:lpstr>
    </vt:vector>
  </TitlesOfParts>
  <Company>BIRA-IASB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etiennel</dc:creator>
  <cp:lastModifiedBy>Benoit Ladrange</cp:lastModifiedBy>
  <cp:revision>318</cp:revision>
  <cp:lastPrinted>2013-10-03T06:42:24Z</cp:lastPrinted>
  <dcterms:created xsi:type="dcterms:W3CDTF">2004-06-24T13:17:52Z</dcterms:created>
  <dcterms:modified xsi:type="dcterms:W3CDTF">2016-09-01T13:44:24Z</dcterms:modified>
</cp:coreProperties>
</file>