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DAB"/>
    <a:srgbClr val="4C4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0" d="100"/>
          <a:sy n="70" d="100"/>
        </p:scale>
        <p:origin x="73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s-ES"/>
              <a:pPr/>
              <a:t>24/05/2016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s-ES"/>
              <a:pPr/>
              <a:t>24/05/2016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24/05/2016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Mini-projet objet connecté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noProof="1" smtClean="0"/>
              <a:t>Station Météo Connectée</a:t>
            </a:r>
            <a:endParaRPr lang="fr-FR" sz="3200" noProof="1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Fonctions réalisées par le projet :</a:t>
            </a:r>
          </a:p>
          <a:p>
            <a:pPr lvl="1"/>
            <a:r>
              <a:rPr lang="fr-FR" dirty="0" smtClean="0"/>
              <a:t>Capter et traiter des données météorologiques.</a:t>
            </a:r>
          </a:p>
          <a:p>
            <a:pPr lvl="1"/>
            <a:r>
              <a:rPr lang="fr-FR" dirty="0" smtClean="0"/>
              <a:t>Afficher ces données sur une page Web.</a:t>
            </a:r>
          </a:p>
          <a:p>
            <a:r>
              <a:rPr lang="fr-FR" dirty="0" smtClean="0"/>
              <a:t>Contraintes : </a:t>
            </a:r>
          </a:p>
          <a:p>
            <a:pPr lvl="1"/>
            <a:r>
              <a:rPr lang="fr-FR" dirty="0" smtClean="0"/>
              <a:t>Utilisation d’une technique de communication propre au domaine des objets connectés.</a:t>
            </a:r>
          </a:p>
          <a:p>
            <a:pPr lvl="1"/>
            <a:r>
              <a:rPr lang="fr-FR" dirty="0" smtClean="0"/>
              <a:t>Choix : liaison Ethernet.</a:t>
            </a:r>
          </a:p>
          <a:p>
            <a:r>
              <a:rPr lang="fr-FR" dirty="0" smtClean="0"/>
              <a:t>Livrable et délais :</a:t>
            </a:r>
          </a:p>
          <a:p>
            <a:pPr lvl="1"/>
            <a:r>
              <a:rPr lang="fr-FR" dirty="0" smtClean="0"/>
              <a:t>12 séances de 4 h de projet + temps personnel.</a:t>
            </a:r>
          </a:p>
          <a:p>
            <a:pPr lvl="1"/>
            <a:r>
              <a:rPr lang="fr-FR" dirty="0" smtClean="0"/>
              <a:t>Soutenance et rapport technique : 24 mai.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392" y="154"/>
            <a:ext cx="91440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Schéma fonctionnel de la carte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143155"/>
            <a:ext cx="9540553" cy="55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384" y="13033"/>
            <a:ext cx="9372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Etat d’avancement et tests</a:t>
            </a:r>
            <a:endParaRPr lang="fr-FR" dirty="0"/>
          </a:p>
        </p:txBody>
      </p:sp>
      <p:pic>
        <p:nvPicPr>
          <p:cNvPr id="1028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82759"/>
              </p:ext>
            </p:extLst>
          </p:nvPr>
        </p:nvGraphicFramePr>
        <p:xfrm>
          <a:off x="839416" y="1156146"/>
          <a:ext cx="4536504" cy="4980359"/>
        </p:xfrm>
        <a:graphic>
          <a:graphicData uri="http://schemas.openxmlformats.org/drawingml/2006/table">
            <a:tbl>
              <a:tblPr/>
              <a:tblGrid>
                <a:gridCol w="3856878"/>
                <a:gridCol w="679626"/>
              </a:tblGrid>
              <a:tr h="1708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Intitulé et description du test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d'alimentation de la carte :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 de la tension d'entrée en 5V et en 3,3V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d'exécution d'un code simple :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Allumage d'une LED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Contrôle d'une LED avec bouton poussoir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l'ADC :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Récupération de la valeur du potentiomètre via l'ADC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des capteurs :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Récupération de la valeur du capteur de température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Récupération de la valeur du capteur d'hygrométrie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la communication SPI :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l'EEPROM 25LC1024 contenant la page web : 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485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Ecriture d'une donnée dans l'EEPROM et vérification à l'oscilloscope des ports impliqués dans la liaison SPI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7147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de la signature électronique de 8 bits de l'EEPROM sur la broche SO (Slave Out)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l'EEPROM 25AA02E48 contenant l'adresse MAC :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27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Ecriture d'une donnée dans l'EEPROM et vérification à l'oscilloscope des ports impliqués dans la liaison SPI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7357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de l'adresse MAC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du contrôleur Ethernet ENC28J0 :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7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Envoi d’une donnée au contrôleur et vérification des broches impliquées dans la liaison SPI.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 la pile TCP/IP :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Chargement de la page Web dans l'EEPROM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Récupération dynamique de la valeur du potentiomètre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 de la page Web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45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Affichage des données des capteurs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7368" y="19472"/>
            <a:ext cx="9144000" cy="1143000"/>
          </a:xfrm>
        </p:spPr>
        <p:txBody>
          <a:bodyPr>
            <a:normAutofit/>
          </a:bodyPr>
          <a:lstStyle/>
          <a:p>
            <a:r>
              <a:rPr lang="fr-FR" noProof="1" smtClean="0"/>
              <a:t>Forme actuelle de la page Web</a:t>
            </a:r>
            <a:endParaRPr lang="fr-FR" noProof="1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2888" t="12139" r="22832" b="8476"/>
          <a:stretch/>
        </p:blipFill>
        <p:spPr>
          <a:xfrm>
            <a:off x="3071664" y="1340768"/>
            <a:ext cx="59766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7448" y="980728"/>
            <a:ext cx="9540552" cy="2743200"/>
          </a:xfrm>
        </p:spPr>
        <p:txBody>
          <a:bodyPr/>
          <a:lstStyle/>
          <a:p>
            <a:r>
              <a:rPr lang="fr-FR" noProof="1" smtClean="0"/>
              <a:t>Merci de votre attention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Circuits imprimés (grand écran)</Template>
  <TotalTime>0</TotalTime>
  <Words>301</Words>
  <Application>Microsoft Office PowerPoint</Application>
  <PresentationFormat>Grand écran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Candara</vt:lpstr>
      <vt:lpstr>Consolas</vt:lpstr>
      <vt:lpstr>TechComputer_16x9</vt:lpstr>
      <vt:lpstr>Mini-projet objet connecté</vt:lpstr>
      <vt:lpstr>Cahier des charges</vt:lpstr>
      <vt:lpstr>Schéma fonctionnel de la carte</vt:lpstr>
      <vt:lpstr>Etat d’avancement et tests</vt:lpstr>
      <vt:lpstr>Forme actuelle de la page Web</vt:lpstr>
      <vt:lpstr>Merci de votre attention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2016-05-24T05:52:36Z</dcterms:created>
  <dcterms:modified xsi:type="dcterms:W3CDTF">2016-05-24T08:12:11Z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