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>
        <p:scale>
          <a:sx n="60" d="100"/>
          <a:sy n="60" d="100"/>
        </p:scale>
        <p:origin x="11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32A4-A51E-4C0E-AFC8-1192E5C66AB0}" type="datetimeFigureOut">
              <a:rPr lang="fr-FR" smtClean="0"/>
              <a:t>24/05/2016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1741-14BC-415C-8C29-1D98D78A2E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74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32A4-A51E-4C0E-AFC8-1192E5C66AB0}" type="datetimeFigureOut">
              <a:rPr lang="fr-FR" smtClean="0"/>
              <a:t>24/05/2016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1741-14BC-415C-8C29-1D98D78A2E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92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32A4-A51E-4C0E-AFC8-1192E5C66AB0}" type="datetimeFigureOut">
              <a:rPr lang="fr-FR" smtClean="0"/>
              <a:t>24/05/2016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1741-14BC-415C-8C29-1D98D78A2E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35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32A4-A51E-4C0E-AFC8-1192E5C66AB0}" type="datetimeFigureOut">
              <a:rPr lang="fr-FR" smtClean="0"/>
              <a:t>24/05/2016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1741-14BC-415C-8C29-1D98D78A2E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61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32A4-A51E-4C0E-AFC8-1192E5C66AB0}" type="datetimeFigureOut">
              <a:rPr lang="fr-FR" smtClean="0"/>
              <a:t>24/05/2016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1741-14BC-415C-8C29-1D98D78A2E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53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32A4-A51E-4C0E-AFC8-1192E5C66AB0}" type="datetimeFigureOut">
              <a:rPr lang="fr-FR" smtClean="0"/>
              <a:t>24/05/2016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1741-14BC-415C-8C29-1D98D78A2E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44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32A4-A51E-4C0E-AFC8-1192E5C66AB0}" type="datetimeFigureOut">
              <a:rPr lang="fr-FR" smtClean="0"/>
              <a:t>24/05/2016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1741-14BC-415C-8C29-1D98D78A2E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4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32A4-A51E-4C0E-AFC8-1192E5C66AB0}" type="datetimeFigureOut">
              <a:rPr lang="fr-FR" smtClean="0"/>
              <a:t>24/05/2016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1741-14BC-415C-8C29-1D98D78A2E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42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32A4-A51E-4C0E-AFC8-1192E5C66AB0}" type="datetimeFigureOut">
              <a:rPr lang="fr-FR" smtClean="0"/>
              <a:t>24/05/2016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1741-14BC-415C-8C29-1D98D78A2E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30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32A4-A51E-4C0E-AFC8-1192E5C66AB0}" type="datetimeFigureOut">
              <a:rPr lang="fr-FR" smtClean="0"/>
              <a:t>24/05/2016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1741-14BC-415C-8C29-1D98D78A2E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72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32A4-A51E-4C0E-AFC8-1192E5C66AB0}" type="datetimeFigureOut">
              <a:rPr lang="fr-FR" smtClean="0"/>
              <a:t>24/05/2016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1741-14BC-415C-8C29-1D98D78A2E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32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B32A4-A51E-4C0E-AFC8-1192E5C66AB0}" type="datetimeFigureOut">
              <a:rPr lang="fr-FR" smtClean="0"/>
              <a:t>24/05/2016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71741-14BC-415C-8C29-1D98D78A2E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82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29389" y="-834189"/>
            <a:ext cx="13924547" cy="9079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90843" y="-211015"/>
            <a:ext cx="3883184" cy="70690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1472713" y="58749"/>
            <a:ext cx="2213020" cy="25095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1472713" y="2799486"/>
            <a:ext cx="2213020" cy="33982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9387669" y="-211015"/>
            <a:ext cx="2980794" cy="70690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136717" y="-211016"/>
            <a:ext cx="3883184" cy="70690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971732" y="380127"/>
            <a:ext cx="2377440" cy="4634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Carte à microcontrôleur </a:t>
            </a:r>
            <a:r>
              <a:rPr lang="fr-FR" dirty="0" smtClean="0"/>
              <a:t>PIC18F47J13</a:t>
            </a:r>
          </a:p>
          <a:p>
            <a:pPr algn="ctr"/>
            <a:r>
              <a:rPr lang="fr-FR" dirty="0" smtClean="0"/>
              <a:t>Contrôleur Ethernet</a:t>
            </a:r>
          </a:p>
          <a:p>
            <a:pPr algn="ctr"/>
            <a:r>
              <a:rPr lang="fr-FR" dirty="0" smtClean="0"/>
              <a:t>2 EEPROMs</a:t>
            </a:r>
            <a:endParaRPr lang="fr-FR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763486" y="5208318"/>
            <a:ext cx="1658982" cy="806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Anémomètre et girouette</a:t>
            </a:r>
            <a:endParaRPr lang="fr-FR" sz="1600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3438794" y="1886770"/>
            <a:ext cx="2549265" cy="83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682591" y="1470698"/>
            <a:ext cx="2286000" cy="20508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Page WEB</a:t>
            </a:r>
            <a:endParaRPr lang="fr-FR" dirty="0"/>
          </a:p>
        </p:txBody>
      </p:sp>
      <p:cxnSp>
        <p:nvCxnSpPr>
          <p:cNvPr id="27" name="Connecteur droit 26"/>
          <p:cNvCxnSpPr>
            <a:endCxn id="25" idx="1"/>
          </p:cNvCxnSpPr>
          <p:nvPr/>
        </p:nvCxnSpPr>
        <p:spPr>
          <a:xfrm>
            <a:off x="8349172" y="2496132"/>
            <a:ext cx="133341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942284" y="6371309"/>
            <a:ext cx="3180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Bloc acquisition de données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570301" y="6321394"/>
            <a:ext cx="3180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Bloc traitement de données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9419781" y="6321394"/>
            <a:ext cx="3180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Bloc affichage des données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9682591" y="1470698"/>
            <a:ext cx="147610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Adresse IP</a:t>
            </a:r>
            <a:endParaRPr lang="fr-FR" sz="1400" dirty="0"/>
          </a:p>
        </p:txBody>
      </p:sp>
      <p:sp>
        <p:nvSpPr>
          <p:cNvPr id="42" name="ZoneTexte 41"/>
          <p:cNvSpPr txBox="1"/>
          <p:nvPr/>
        </p:nvSpPr>
        <p:spPr>
          <a:xfrm>
            <a:off x="8811508" y="2199383"/>
            <a:ext cx="147610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Ethernet</a:t>
            </a:r>
            <a:endParaRPr lang="fr-FR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1472713" y="2799486"/>
            <a:ext cx="147610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Extérieur</a:t>
            </a:r>
            <a:endParaRPr lang="fr-FR" sz="1400" dirty="0"/>
          </a:p>
        </p:txBody>
      </p:sp>
      <p:sp>
        <p:nvSpPr>
          <p:cNvPr id="47" name="Rectangle 46"/>
          <p:cNvSpPr/>
          <p:nvPr/>
        </p:nvSpPr>
        <p:spPr>
          <a:xfrm>
            <a:off x="1763486" y="437754"/>
            <a:ext cx="1658982" cy="812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Capteur température</a:t>
            </a:r>
          </a:p>
          <a:p>
            <a:pPr algn="ctr"/>
            <a:r>
              <a:rPr lang="fr-FR" sz="1600" dirty="0" smtClean="0"/>
              <a:t>LM335Z</a:t>
            </a:r>
            <a:endParaRPr lang="fr-FR" sz="1600" dirty="0"/>
          </a:p>
        </p:txBody>
      </p:sp>
      <p:sp>
        <p:nvSpPr>
          <p:cNvPr id="53" name="ZoneTexte 52"/>
          <p:cNvSpPr txBox="1"/>
          <p:nvPr/>
        </p:nvSpPr>
        <p:spPr>
          <a:xfrm>
            <a:off x="1472712" y="71820"/>
            <a:ext cx="147610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Intérieur</a:t>
            </a:r>
            <a:endParaRPr lang="fr-FR" sz="1400" dirty="0"/>
          </a:p>
        </p:txBody>
      </p:sp>
      <p:sp>
        <p:nvSpPr>
          <p:cNvPr id="23" name="Rectangle 22"/>
          <p:cNvSpPr/>
          <p:nvPr/>
        </p:nvSpPr>
        <p:spPr>
          <a:xfrm>
            <a:off x="1763486" y="3115809"/>
            <a:ext cx="1658982" cy="812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Capteur température</a:t>
            </a:r>
          </a:p>
          <a:p>
            <a:pPr algn="ctr"/>
            <a:r>
              <a:rPr lang="fr-FR" sz="1600" dirty="0" smtClean="0"/>
              <a:t>LM335Z</a:t>
            </a:r>
            <a:endParaRPr lang="fr-FR" sz="1600" dirty="0"/>
          </a:p>
        </p:txBody>
      </p:sp>
      <p:sp>
        <p:nvSpPr>
          <p:cNvPr id="26" name="Rectangle 25"/>
          <p:cNvSpPr/>
          <p:nvPr/>
        </p:nvSpPr>
        <p:spPr>
          <a:xfrm>
            <a:off x="1763486" y="4162063"/>
            <a:ext cx="1658982" cy="812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Capteur hygrométrie</a:t>
            </a:r>
          </a:p>
          <a:p>
            <a:pPr algn="ctr"/>
            <a:r>
              <a:rPr lang="fr-FR" sz="1600" dirty="0" smtClean="0"/>
              <a:t>HIH-4000-001</a:t>
            </a:r>
            <a:endParaRPr lang="fr-FR" sz="1600" dirty="0"/>
          </a:p>
        </p:txBody>
      </p:sp>
      <p:cxnSp>
        <p:nvCxnSpPr>
          <p:cNvPr id="28" name="Connecteur droit 27"/>
          <p:cNvCxnSpPr/>
          <p:nvPr/>
        </p:nvCxnSpPr>
        <p:spPr>
          <a:xfrm>
            <a:off x="3444383" y="3525591"/>
            <a:ext cx="2549265" cy="83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3422467" y="835796"/>
            <a:ext cx="2549265" cy="83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763486" y="1439216"/>
            <a:ext cx="1658982" cy="812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Capteur hygrométrie</a:t>
            </a:r>
          </a:p>
          <a:p>
            <a:pPr algn="ctr"/>
            <a:r>
              <a:rPr lang="fr-FR" sz="1600" dirty="0" smtClean="0"/>
              <a:t>HIH-4000-001</a:t>
            </a:r>
            <a:endParaRPr lang="fr-FR" sz="1600" dirty="0"/>
          </a:p>
        </p:txBody>
      </p:sp>
      <p:cxnSp>
        <p:nvCxnSpPr>
          <p:cNvPr id="34" name="Connecteur droit 33"/>
          <p:cNvCxnSpPr/>
          <p:nvPr/>
        </p:nvCxnSpPr>
        <p:spPr>
          <a:xfrm>
            <a:off x="3422467" y="4539811"/>
            <a:ext cx="2549265" cy="83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4345843" y="549471"/>
            <a:ext cx="914400" cy="66412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ADC</a:t>
            </a:r>
            <a:endParaRPr lang="fr-FR" dirty="0"/>
          </a:p>
        </p:txBody>
      </p:sp>
      <p:sp>
        <p:nvSpPr>
          <p:cNvPr id="43" name="Ellipse 42"/>
          <p:cNvSpPr/>
          <p:nvPr/>
        </p:nvSpPr>
        <p:spPr>
          <a:xfrm>
            <a:off x="4345843" y="1489284"/>
            <a:ext cx="914400" cy="7276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ADC</a:t>
            </a:r>
            <a:endParaRPr lang="fr-FR" dirty="0"/>
          </a:p>
        </p:txBody>
      </p:sp>
      <p:sp>
        <p:nvSpPr>
          <p:cNvPr id="46" name="Ellipse 45"/>
          <p:cNvSpPr/>
          <p:nvPr/>
        </p:nvSpPr>
        <p:spPr>
          <a:xfrm>
            <a:off x="4345843" y="3222845"/>
            <a:ext cx="914400" cy="66412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ADC</a:t>
            </a:r>
            <a:endParaRPr lang="fr-FR" dirty="0"/>
          </a:p>
        </p:txBody>
      </p:sp>
      <p:sp>
        <p:nvSpPr>
          <p:cNvPr id="48" name="Ellipse 47"/>
          <p:cNvSpPr/>
          <p:nvPr/>
        </p:nvSpPr>
        <p:spPr>
          <a:xfrm>
            <a:off x="4345843" y="4261989"/>
            <a:ext cx="914400" cy="66412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ADC</a:t>
            </a:r>
            <a:endParaRPr lang="fr-FR" dirty="0"/>
          </a:p>
        </p:txBody>
      </p:sp>
      <p:cxnSp>
        <p:nvCxnSpPr>
          <p:cNvPr id="50" name="Connecteur droit 49"/>
          <p:cNvCxnSpPr>
            <a:stCxn id="10" idx="3"/>
            <a:endCxn id="17" idx="3"/>
          </p:cNvCxnSpPr>
          <p:nvPr/>
        </p:nvCxnSpPr>
        <p:spPr>
          <a:xfrm>
            <a:off x="3422468" y="5611700"/>
            <a:ext cx="1251646" cy="1447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3939581" y="5976735"/>
            <a:ext cx="8252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RJ-11</a:t>
            </a:r>
            <a:endParaRPr lang="fr-FR" sz="1400" dirty="0"/>
          </a:p>
        </p:txBody>
      </p:sp>
      <p:cxnSp>
        <p:nvCxnSpPr>
          <p:cNvPr id="54" name="Connecteur droit 53"/>
          <p:cNvCxnSpPr>
            <a:stCxn id="6" idx="2"/>
            <a:endCxn id="17" idx="3"/>
          </p:cNvCxnSpPr>
          <p:nvPr/>
        </p:nvCxnSpPr>
        <p:spPr>
          <a:xfrm flipH="1">
            <a:off x="4674114" y="5014806"/>
            <a:ext cx="2486338" cy="2044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6340257" y="5668958"/>
            <a:ext cx="147610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Ethernet</a:t>
            </a:r>
            <a:endParaRPr lang="fr-FR" sz="1400" dirty="0"/>
          </a:p>
        </p:txBody>
      </p:sp>
      <p:sp>
        <p:nvSpPr>
          <p:cNvPr id="17" name="Nuage 16"/>
          <p:cNvSpPr/>
          <p:nvPr/>
        </p:nvSpPr>
        <p:spPr>
          <a:xfrm>
            <a:off x="3879038" y="7007162"/>
            <a:ext cx="1590151" cy="914400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Réseau Ethernet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60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97746" y="991673"/>
            <a:ext cx="5960504" cy="4061339"/>
          </a:xfrm>
          <a:prstGeom prst="rect">
            <a:avLst/>
          </a:prstGeom>
        </p:spPr>
      </p:pic>
      <p:sp>
        <p:nvSpPr>
          <p:cNvPr id="5" name="Accolade ouvrante 4"/>
          <p:cNvSpPr/>
          <p:nvPr/>
        </p:nvSpPr>
        <p:spPr>
          <a:xfrm>
            <a:off x="3683358" y="1262130"/>
            <a:ext cx="51515" cy="540912"/>
          </a:xfrm>
          <a:prstGeom prst="leftBrac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178575" y="1301753"/>
            <a:ext cx="1438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Sorties des capteurs</a:t>
            </a:r>
            <a:br>
              <a:rPr lang="fr-FR" sz="1200" dirty="0" smtClean="0"/>
            </a:br>
            <a:r>
              <a:rPr lang="fr-FR" sz="1200" dirty="0" smtClean="0"/>
              <a:t> analogiques</a:t>
            </a:r>
            <a:endParaRPr lang="fr-FR" sz="1200" dirty="0"/>
          </a:p>
        </p:txBody>
      </p:sp>
      <p:sp>
        <p:nvSpPr>
          <p:cNvPr id="7" name="Accolade ouvrante 6"/>
          <p:cNvSpPr/>
          <p:nvPr/>
        </p:nvSpPr>
        <p:spPr>
          <a:xfrm>
            <a:off x="3683358" y="2009104"/>
            <a:ext cx="45719" cy="270457"/>
          </a:xfrm>
          <a:prstGeom prst="leftBrac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344709" y="2002562"/>
            <a:ext cx="127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Broches du </a:t>
            </a:r>
            <a:r>
              <a:rPr lang="fr-FR" sz="1200" dirty="0" err="1" smtClean="0"/>
              <a:t>PICkit</a:t>
            </a:r>
            <a:endParaRPr lang="fr-FR" sz="1200" dirty="0"/>
          </a:p>
        </p:txBody>
      </p:sp>
      <p:sp>
        <p:nvSpPr>
          <p:cNvPr id="9" name="Accolade ouvrante 8"/>
          <p:cNvSpPr/>
          <p:nvPr/>
        </p:nvSpPr>
        <p:spPr>
          <a:xfrm>
            <a:off x="3683358" y="4034358"/>
            <a:ext cx="45719" cy="141668"/>
          </a:xfrm>
          <a:prstGeom prst="leftBrac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405623" y="3966692"/>
            <a:ext cx="1211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Broche du </a:t>
            </a:r>
            <a:r>
              <a:rPr lang="fr-FR" sz="1200" dirty="0" err="1" smtClean="0"/>
              <a:t>PICkit</a:t>
            </a:r>
            <a:endParaRPr lang="fr-FR" sz="1200" dirty="0"/>
          </a:p>
        </p:txBody>
      </p:sp>
      <p:sp>
        <p:nvSpPr>
          <p:cNvPr id="2" name="Accolade ouvrante 1"/>
          <p:cNvSpPr/>
          <p:nvPr/>
        </p:nvSpPr>
        <p:spPr>
          <a:xfrm>
            <a:off x="3683358" y="2436875"/>
            <a:ext cx="65681" cy="373488"/>
          </a:xfrm>
          <a:prstGeom prst="leftBrac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2827033" y="2441054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Non utilisé</a:t>
            </a:r>
            <a:endParaRPr lang="fr-FR" sz="1200" dirty="0"/>
          </a:p>
        </p:txBody>
      </p:sp>
      <p:sp>
        <p:nvSpPr>
          <p:cNvPr id="11" name="Accolade fermante 10"/>
          <p:cNvSpPr/>
          <p:nvPr/>
        </p:nvSpPr>
        <p:spPr>
          <a:xfrm>
            <a:off x="8858250" y="2395470"/>
            <a:ext cx="118325" cy="987414"/>
          </a:xfrm>
          <a:prstGeom prst="rightBrac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9149258" y="2756690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Non utilisé</a:t>
            </a:r>
            <a:endParaRPr lang="fr-FR" sz="1200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3011270" y="2889177"/>
            <a:ext cx="7178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995473" y="2731548"/>
            <a:ext cx="1095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Potentiomètre</a:t>
            </a:r>
            <a:endParaRPr lang="fr-FR" sz="1200" dirty="0"/>
          </a:p>
        </p:txBody>
      </p:sp>
      <p:sp>
        <p:nvSpPr>
          <p:cNvPr id="18" name="Accolade ouvrante 17"/>
          <p:cNvSpPr/>
          <p:nvPr/>
        </p:nvSpPr>
        <p:spPr>
          <a:xfrm>
            <a:off x="3706217" y="3033689"/>
            <a:ext cx="45719" cy="349195"/>
          </a:xfrm>
          <a:prstGeom prst="leftBrac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654789" y="3069786"/>
            <a:ext cx="1172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CS des EEPROM</a:t>
            </a:r>
            <a:endParaRPr lang="fr-FR" sz="1200" dirty="0"/>
          </a:p>
        </p:txBody>
      </p:sp>
      <p:cxnSp>
        <p:nvCxnSpPr>
          <p:cNvPr id="21" name="Connecteur droit avec flèche 20"/>
          <p:cNvCxnSpPr>
            <a:stCxn id="19" idx="3"/>
            <a:endCxn id="18" idx="1"/>
          </p:cNvCxnSpPr>
          <p:nvPr/>
        </p:nvCxnSpPr>
        <p:spPr>
          <a:xfrm>
            <a:off x="2827033" y="3208286"/>
            <a:ext cx="87918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ccolade fermante 25"/>
          <p:cNvSpPr/>
          <p:nvPr/>
        </p:nvSpPr>
        <p:spPr>
          <a:xfrm>
            <a:off x="8858250" y="1661375"/>
            <a:ext cx="59162" cy="34772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8976553" y="1696739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SPI</a:t>
            </a:r>
            <a:endParaRPr lang="fr-FR" sz="1200" dirty="0"/>
          </a:p>
        </p:txBody>
      </p:sp>
      <p:sp>
        <p:nvSpPr>
          <p:cNvPr id="28" name="Accolade fermante 27"/>
          <p:cNvSpPr/>
          <p:nvPr/>
        </p:nvSpPr>
        <p:spPr>
          <a:xfrm>
            <a:off x="8861705" y="2009104"/>
            <a:ext cx="45719" cy="27045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8924691" y="2009104"/>
            <a:ext cx="527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UART</a:t>
            </a:r>
            <a:endParaRPr lang="fr-FR" sz="1200" dirty="0"/>
          </a:p>
        </p:txBody>
      </p:sp>
      <p:cxnSp>
        <p:nvCxnSpPr>
          <p:cNvPr id="35" name="Connecteur droit avec flèche 34"/>
          <p:cNvCxnSpPr/>
          <p:nvPr/>
        </p:nvCxnSpPr>
        <p:spPr>
          <a:xfrm flipH="1">
            <a:off x="8884564" y="3618963"/>
            <a:ext cx="2646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9106042" y="3478518"/>
            <a:ext cx="1799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CS du contrôleur Ethernet</a:t>
            </a:r>
            <a:endParaRPr lang="fr-FR" sz="1200" dirty="0"/>
          </a:p>
        </p:txBody>
      </p:sp>
      <p:cxnSp>
        <p:nvCxnSpPr>
          <p:cNvPr id="39" name="Connecteur droit avec flèche 38"/>
          <p:cNvCxnSpPr/>
          <p:nvPr/>
        </p:nvCxnSpPr>
        <p:spPr>
          <a:xfrm flipH="1">
            <a:off x="8898769" y="3750403"/>
            <a:ext cx="2646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9106042" y="3641449"/>
            <a:ext cx="121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Bouton poussoir</a:t>
            </a:r>
            <a:endParaRPr lang="fr-FR" sz="1200" dirty="0"/>
          </a:p>
        </p:txBody>
      </p:sp>
      <p:cxnSp>
        <p:nvCxnSpPr>
          <p:cNvPr id="44" name="Connecteur droit avec flèche 43"/>
          <p:cNvCxnSpPr/>
          <p:nvPr/>
        </p:nvCxnSpPr>
        <p:spPr>
          <a:xfrm flipH="1" flipV="1">
            <a:off x="8881476" y="3882877"/>
            <a:ext cx="281987" cy="16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9141021" y="3786758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LED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6352937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76</Words>
  <Application>Microsoft Office PowerPoint</Application>
  <PresentationFormat>Grand écran</PresentationFormat>
  <Paragraphs>39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32</cp:revision>
  <dcterms:created xsi:type="dcterms:W3CDTF">2016-03-04T07:15:33Z</dcterms:created>
  <dcterms:modified xsi:type="dcterms:W3CDTF">2016-05-24T11:47:40Z</dcterms:modified>
</cp:coreProperties>
</file>