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6F24-6D77-4383-8DF0-CF74293FD68D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B361-1D90-47CC-8782-8292299419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81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6F24-6D77-4383-8DF0-CF74293FD68D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B361-1D90-47CC-8782-8292299419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18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6F24-6D77-4383-8DF0-CF74293FD68D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B361-1D90-47CC-8782-8292299419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61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6F24-6D77-4383-8DF0-CF74293FD68D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B361-1D90-47CC-8782-8292299419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21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6F24-6D77-4383-8DF0-CF74293FD68D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B361-1D90-47CC-8782-8292299419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58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6F24-6D77-4383-8DF0-CF74293FD68D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B361-1D90-47CC-8782-8292299419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51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6F24-6D77-4383-8DF0-CF74293FD68D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B361-1D90-47CC-8782-8292299419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91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6F24-6D77-4383-8DF0-CF74293FD68D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B361-1D90-47CC-8782-8292299419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03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6F24-6D77-4383-8DF0-CF74293FD68D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B361-1D90-47CC-8782-8292299419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76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6F24-6D77-4383-8DF0-CF74293FD68D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B361-1D90-47CC-8782-8292299419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46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6F24-6D77-4383-8DF0-CF74293FD68D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B361-1D90-47CC-8782-8292299419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81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26F24-6D77-4383-8DF0-CF74293FD68D}" type="datetimeFigureOut">
              <a:rPr lang="fr-FR" smtClean="0"/>
              <a:t>21/05/2016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BB361-1D90-47CC-8782-8292299419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80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-940158" y="-90152"/>
            <a:ext cx="13986457" cy="7070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918952" y="180304"/>
            <a:ext cx="9401578" cy="62204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918952" y="206062"/>
            <a:ext cx="78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PCB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048518" y="1687132"/>
            <a:ext cx="2421228" cy="401820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µC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-450761" y="575394"/>
            <a:ext cx="2137893" cy="905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Alimentation 230 V AC -&gt; 9-12 V DC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2318197" y="575394"/>
            <a:ext cx="1996226" cy="905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Alimentation linéaire 5 V régulée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713668" y="575394"/>
            <a:ext cx="1996226" cy="905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Alimentation linéaire 3,3 V régulée</a:t>
            </a:r>
            <a:endParaRPr lang="fr-FR" dirty="0"/>
          </a:p>
        </p:txBody>
      </p:sp>
      <p:cxnSp>
        <p:nvCxnSpPr>
          <p:cNvPr id="9" name="Connecteur droit 8"/>
          <p:cNvCxnSpPr>
            <a:stCxn id="2" idx="3"/>
            <a:endCxn id="3" idx="1"/>
          </p:cNvCxnSpPr>
          <p:nvPr/>
        </p:nvCxnSpPr>
        <p:spPr>
          <a:xfrm>
            <a:off x="1687132" y="1028232"/>
            <a:ext cx="6310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3" idx="3"/>
            <a:endCxn id="7" idx="1"/>
          </p:cNvCxnSpPr>
          <p:nvPr/>
        </p:nvCxnSpPr>
        <p:spPr>
          <a:xfrm>
            <a:off x="4314423" y="1028232"/>
            <a:ext cx="399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7" idx="2"/>
          </p:cNvCxnSpPr>
          <p:nvPr/>
        </p:nvCxnSpPr>
        <p:spPr>
          <a:xfrm>
            <a:off x="5711781" y="1481070"/>
            <a:ext cx="0" cy="206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-392805" y="4868214"/>
            <a:ext cx="1493949" cy="8371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Pickit</a:t>
            </a:r>
            <a:r>
              <a:rPr lang="fr-FR" dirty="0" smtClean="0"/>
              <a:t> 3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2311757" y="4868214"/>
            <a:ext cx="1493949" cy="8371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Connecteur </a:t>
            </a:r>
            <a:r>
              <a:rPr lang="fr-FR" dirty="0" err="1" smtClean="0"/>
              <a:t>debug</a:t>
            </a:r>
            <a:endParaRPr lang="fr-FR" dirty="0"/>
          </a:p>
        </p:txBody>
      </p:sp>
      <p:cxnSp>
        <p:nvCxnSpPr>
          <p:cNvPr id="19" name="Connecteur droit 18"/>
          <p:cNvCxnSpPr>
            <a:stCxn id="16" idx="3"/>
            <a:endCxn id="17" idx="1"/>
          </p:cNvCxnSpPr>
          <p:nvPr/>
        </p:nvCxnSpPr>
        <p:spPr>
          <a:xfrm>
            <a:off x="1101144" y="5286777"/>
            <a:ext cx="12106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805706" y="5286777"/>
            <a:ext cx="1242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459865" y="1831084"/>
            <a:ext cx="1854558" cy="8242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Capteur température (x2)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2459865" y="2828991"/>
            <a:ext cx="1854558" cy="8242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Capteur hygrométrie (x2)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2640169" y="3760630"/>
            <a:ext cx="1493950" cy="8242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Anémomètre/girouette</a:t>
            </a:r>
            <a:endParaRPr lang="fr-FR" dirty="0"/>
          </a:p>
        </p:txBody>
      </p:sp>
      <p:cxnSp>
        <p:nvCxnSpPr>
          <p:cNvPr id="26" name="Connecteur droit 25"/>
          <p:cNvCxnSpPr>
            <a:stCxn id="22" idx="3"/>
          </p:cNvCxnSpPr>
          <p:nvPr/>
        </p:nvCxnSpPr>
        <p:spPr>
          <a:xfrm>
            <a:off x="4314423" y="2243208"/>
            <a:ext cx="7340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23" idx="3"/>
          </p:cNvCxnSpPr>
          <p:nvPr/>
        </p:nvCxnSpPr>
        <p:spPr>
          <a:xfrm>
            <a:off x="4314423" y="3241115"/>
            <a:ext cx="7340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24" idx="3"/>
          </p:cNvCxnSpPr>
          <p:nvPr/>
        </p:nvCxnSpPr>
        <p:spPr>
          <a:xfrm>
            <a:off x="4134119" y="4172754"/>
            <a:ext cx="914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155547" y="5035638"/>
            <a:ext cx="1854558" cy="8242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Bouton poussoir</a:t>
            </a:r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8558015" y="4530141"/>
            <a:ext cx="1027091" cy="40568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LED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9749306" y="1674253"/>
            <a:ext cx="1513269" cy="6462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Connecteur RJ-45</a:t>
            </a:r>
            <a:endParaRPr lang="fr-FR" dirty="0"/>
          </a:p>
        </p:txBody>
      </p:sp>
      <p:cxnSp>
        <p:nvCxnSpPr>
          <p:cNvPr id="37" name="Connecteur droit 36"/>
          <p:cNvCxnSpPr>
            <a:stCxn id="32" idx="1"/>
          </p:cNvCxnSpPr>
          <p:nvPr/>
        </p:nvCxnSpPr>
        <p:spPr>
          <a:xfrm flipH="1" flipV="1">
            <a:off x="7458481" y="4732983"/>
            <a:ext cx="10995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H="1">
            <a:off x="7469746" y="5447762"/>
            <a:ext cx="685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107252" y="1688065"/>
            <a:ext cx="1244424" cy="6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Contrôleur Ethernet</a:t>
            </a:r>
            <a:endParaRPr lang="fr-FR" dirty="0"/>
          </a:p>
        </p:txBody>
      </p:sp>
      <p:cxnSp>
        <p:nvCxnSpPr>
          <p:cNvPr id="42" name="Connecteur droit 41"/>
          <p:cNvCxnSpPr>
            <a:stCxn id="40" idx="1"/>
          </p:cNvCxnSpPr>
          <p:nvPr/>
        </p:nvCxnSpPr>
        <p:spPr>
          <a:xfrm flipH="1">
            <a:off x="7469746" y="2004740"/>
            <a:ext cx="6375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33" idx="1"/>
            <a:endCxn id="40" idx="3"/>
          </p:cNvCxnSpPr>
          <p:nvPr/>
        </p:nvCxnSpPr>
        <p:spPr>
          <a:xfrm flipH="1">
            <a:off x="9351676" y="1997367"/>
            <a:ext cx="397630" cy="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139451" y="2665457"/>
            <a:ext cx="1180026" cy="627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EEPROM (x2)</a:t>
            </a:r>
            <a:endParaRPr lang="fr-FR" dirty="0"/>
          </a:p>
        </p:txBody>
      </p:sp>
      <p:cxnSp>
        <p:nvCxnSpPr>
          <p:cNvPr id="47" name="Connecteur droit 46"/>
          <p:cNvCxnSpPr>
            <a:stCxn id="40" idx="2"/>
            <a:endCxn id="45" idx="0"/>
          </p:cNvCxnSpPr>
          <p:nvPr/>
        </p:nvCxnSpPr>
        <p:spPr>
          <a:xfrm>
            <a:off x="8729464" y="2321415"/>
            <a:ext cx="0" cy="344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107252" y="3794637"/>
            <a:ext cx="1854558" cy="6283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Potentiomètre</a:t>
            </a:r>
            <a:endParaRPr lang="fr-FR" dirty="0"/>
          </a:p>
        </p:txBody>
      </p:sp>
      <p:cxnSp>
        <p:nvCxnSpPr>
          <p:cNvPr id="15" name="Connecteur droit 14"/>
          <p:cNvCxnSpPr>
            <a:stCxn id="34" idx="1"/>
          </p:cNvCxnSpPr>
          <p:nvPr/>
        </p:nvCxnSpPr>
        <p:spPr>
          <a:xfrm flipH="1" flipV="1">
            <a:off x="7469746" y="4108793"/>
            <a:ext cx="6375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8478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47</Words>
  <Application>Microsoft Office PowerPoint</Application>
  <PresentationFormat>Grand écran</PresentationFormat>
  <Paragraphs>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Compte Microsoft</cp:lastModifiedBy>
  <cp:revision>6</cp:revision>
  <dcterms:created xsi:type="dcterms:W3CDTF">2016-05-17T17:12:26Z</dcterms:created>
  <dcterms:modified xsi:type="dcterms:W3CDTF">2016-05-21T11:25:30Z</dcterms:modified>
</cp:coreProperties>
</file>