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806" r:id="rId5"/>
  </p:sldMasterIdLst>
  <p:notesMasterIdLst>
    <p:notesMasterId r:id="rId30"/>
  </p:notesMasterIdLst>
  <p:sldIdLst>
    <p:sldId id="256" r:id="rId6"/>
    <p:sldId id="277" r:id="rId7"/>
    <p:sldId id="285" r:id="rId8"/>
    <p:sldId id="283" r:id="rId9"/>
    <p:sldId id="4513" r:id="rId10"/>
    <p:sldId id="4514" r:id="rId11"/>
    <p:sldId id="4515" r:id="rId12"/>
    <p:sldId id="4516" r:id="rId13"/>
    <p:sldId id="4517" r:id="rId14"/>
    <p:sldId id="4503" r:id="rId15"/>
    <p:sldId id="4518" r:id="rId16"/>
    <p:sldId id="4519" r:id="rId17"/>
    <p:sldId id="4520" r:id="rId18"/>
    <p:sldId id="4521" r:id="rId19"/>
    <p:sldId id="4522" r:id="rId20"/>
    <p:sldId id="4523" r:id="rId21"/>
    <p:sldId id="4524" r:id="rId22"/>
    <p:sldId id="4525" r:id="rId23"/>
    <p:sldId id="4527" r:id="rId24"/>
    <p:sldId id="4528" r:id="rId25"/>
    <p:sldId id="4529" r:id="rId26"/>
    <p:sldId id="4526" r:id="rId27"/>
    <p:sldId id="4530" r:id="rId28"/>
    <p:sldId id="26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9E6B94A-517A-19A0-EB96-4270FF71EC93}" name="Sarah Binney" initials="SB" userId="S::Sarah.Binney@softwire.com::ed05069e-5831-4aee-b322-71b777f26003" providerId="AD"/>
  <p188:author id="{85589D52-B9BE-1E4B-F842-58252ADC6593}" name="Cameron McCormack" initials="CM" userId="S::cameron.mccormack@softwire.com::3d4a7dd2-9be6-4b8b-8c87-c5b826917358" providerId="AD"/>
  <p188:author id="{FA76E5EB-70FB-D330-1CAC-4B653F95EC7B}" name="Steven Jones" initials="SJ" userId="S::steven.jones@softwire.com::66a771a5-6f10-4940-968c-92e0e272198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BCC8"/>
    <a:srgbClr val="FF8109"/>
    <a:srgbClr val="1EBC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8"/>
  </p:normalViewPr>
  <p:slideViewPr>
    <p:cSldViewPr snapToGrid="0">
      <p:cViewPr varScale="1">
        <p:scale>
          <a:sx n="91" d="100"/>
          <a:sy n="91" d="100"/>
        </p:scale>
        <p:origin x="281"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microsoft.com/office/2018/10/relationships/authors" Target="authors.xml"/><Relationship Id="rId8"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704A07-9018-42CF-A56B-BF1621C7FC28}"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GB"/>
        </a:p>
      </dgm:t>
    </dgm:pt>
    <dgm:pt modelId="{C2F32807-89DF-4A6A-9105-2B1633BCF11A}">
      <dgm:prSet phldrT="[Text]"/>
      <dgm:spPr/>
      <dgm:t>
        <a:bodyPr/>
        <a:lstStyle/>
        <a:p>
          <a:r>
            <a:rPr lang="en-GB" b="1" dirty="0"/>
            <a:t>HTML</a:t>
          </a:r>
        </a:p>
      </dgm:t>
    </dgm:pt>
    <dgm:pt modelId="{48DFEF60-CC2D-46FD-8AC8-A4FC9B624522}" type="parTrans" cxnId="{B16DC045-C1E2-4133-8D60-1E4BC3DDFD2A}">
      <dgm:prSet/>
      <dgm:spPr/>
      <dgm:t>
        <a:bodyPr/>
        <a:lstStyle/>
        <a:p>
          <a:endParaRPr lang="en-GB"/>
        </a:p>
      </dgm:t>
    </dgm:pt>
    <dgm:pt modelId="{4FC6B6EB-757E-4DE8-A4F3-636E357BA8E7}" type="sibTrans" cxnId="{B16DC045-C1E2-4133-8D60-1E4BC3DDFD2A}">
      <dgm:prSet/>
      <dgm:spPr/>
      <dgm:t>
        <a:bodyPr/>
        <a:lstStyle/>
        <a:p>
          <a:endParaRPr lang="en-GB"/>
        </a:p>
      </dgm:t>
    </dgm:pt>
    <dgm:pt modelId="{FE2D97F5-53F0-4745-9935-68F2CBDB4FE2}">
      <dgm:prSet phldrT="[Text]"/>
      <dgm:spPr/>
      <dgm:t>
        <a:bodyPr/>
        <a:lstStyle/>
        <a:p>
          <a:r>
            <a:rPr lang="en-GB" dirty="0"/>
            <a:t>Provides the basic structure of a website</a:t>
          </a:r>
        </a:p>
      </dgm:t>
    </dgm:pt>
    <dgm:pt modelId="{957E6C35-6016-49B6-8FC9-9EA3D1FA3E3F}" type="parTrans" cxnId="{60A78B91-64FD-49F3-97E5-9DCA99030250}">
      <dgm:prSet/>
      <dgm:spPr/>
      <dgm:t>
        <a:bodyPr/>
        <a:lstStyle/>
        <a:p>
          <a:endParaRPr lang="en-GB"/>
        </a:p>
      </dgm:t>
    </dgm:pt>
    <dgm:pt modelId="{25541CE2-A0AA-4D1B-B095-DA3E83E2852A}" type="sibTrans" cxnId="{60A78B91-64FD-49F3-97E5-9DCA99030250}">
      <dgm:prSet/>
      <dgm:spPr/>
      <dgm:t>
        <a:bodyPr/>
        <a:lstStyle/>
        <a:p>
          <a:endParaRPr lang="en-GB"/>
        </a:p>
      </dgm:t>
    </dgm:pt>
    <dgm:pt modelId="{7CECF224-1AA2-4142-8920-0D90CB38AD3F}">
      <dgm:prSet phldrT="[Text]"/>
      <dgm:spPr/>
      <dgm:t>
        <a:bodyPr/>
        <a:lstStyle/>
        <a:p>
          <a:r>
            <a:rPr lang="en-GB" dirty="0"/>
            <a:t>Enhanced and modified by CSS and JavaScript</a:t>
          </a:r>
        </a:p>
      </dgm:t>
    </dgm:pt>
    <dgm:pt modelId="{3D440D09-EF30-4132-8015-9879E4001756}" type="parTrans" cxnId="{E78254E9-AE7A-45CB-A35E-6A98246C8983}">
      <dgm:prSet/>
      <dgm:spPr/>
      <dgm:t>
        <a:bodyPr/>
        <a:lstStyle/>
        <a:p>
          <a:endParaRPr lang="en-GB"/>
        </a:p>
      </dgm:t>
    </dgm:pt>
    <dgm:pt modelId="{F5A98E01-6673-4042-859A-4D11EB524046}" type="sibTrans" cxnId="{E78254E9-AE7A-45CB-A35E-6A98246C8983}">
      <dgm:prSet/>
      <dgm:spPr/>
      <dgm:t>
        <a:bodyPr/>
        <a:lstStyle/>
        <a:p>
          <a:endParaRPr lang="en-GB"/>
        </a:p>
      </dgm:t>
    </dgm:pt>
    <dgm:pt modelId="{7E3C040A-08C6-400B-A451-A114A2D206E3}">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b="1" dirty="0"/>
            <a:t>CSS</a:t>
          </a:r>
        </a:p>
      </dgm:t>
    </dgm:pt>
    <dgm:pt modelId="{7469BD45-084B-4AF0-9D95-E323E45DCBED}" type="parTrans" cxnId="{D78089A3-9A99-4F6B-97BD-CF75A1760E41}">
      <dgm:prSet/>
      <dgm:spPr/>
      <dgm:t>
        <a:bodyPr/>
        <a:lstStyle/>
        <a:p>
          <a:endParaRPr lang="en-GB"/>
        </a:p>
      </dgm:t>
    </dgm:pt>
    <dgm:pt modelId="{54BFAF0A-B33A-43D3-AC60-9C76583432CC}" type="sibTrans" cxnId="{D78089A3-9A99-4F6B-97BD-CF75A1760E41}">
      <dgm:prSet/>
      <dgm:spPr/>
      <dgm:t>
        <a:bodyPr/>
        <a:lstStyle/>
        <a:p>
          <a:endParaRPr lang="en-GB"/>
        </a:p>
      </dgm:t>
    </dgm:pt>
    <dgm:pt modelId="{BE342B36-7C33-40B5-AB15-361EF1606D6E}">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dirty="0"/>
            <a:t>Used to control presentation, formatting and layout of elements on the page</a:t>
          </a:r>
        </a:p>
      </dgm:t>
    </dgm:pt>
    <dgm:pt modelId="{D2B098D6-2352-4652-A0FC-EC96F620BFD0}" type="parTrans" cxnId="{C2FB9C8F-33A9-4FCA-B511-44DD10620D46}">
      <dgm:prSet/>
      <dgm:spPr/>
      <dgm:t>
        <a:bodyPr/>
        <a:lstStyle/>
        <a:p>
          <a:endParaRPr lang="en-GB"/>
        </a:p>
      </dgm:t>
    </dgm:pt>
    <dgm:pt modelId="{98B5869F-54F6-4D68-BCD8-F00509D51047}" type="sibTrans" cxnId="{C2FB9C8F-33A9-4FCA-B511-44DD10620D46}">
      <dgm:prSet/>
      <dgm:spPr/>
      <dgm:t>
        <a:bodyPr/>
        <a:lstStyle/>
        <a:p>
          <a:endParaRPr lang="en-GB"/>
        </a:p>
      </dgm:t>
    </dgm:pt>
    <dgm:pt modelId="{9EB40C88-7704-47D3-A2D3-59AB5FDD023A}">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b="1" dirty="0"/>
            <a:t>JavaScript</a:t>
          </a:r>
        </a:p>
      </dgm:t>
    </dgm:pt>
    <dgm:pt modelId="{CBCA90B3-4E4D-463A-9453-06FDAC1A3986}" type="parTrans" cxnId="{E23B25A4-2881-4839-A36D-D05DF1311D0C}">
      <dgm:prSet/>
      <dgm:spPr/>
      <dgm:t>
        <a:bodyPr/>
        <a:lstStyle/>
        <a:p>
          <a:endParaRPr lang="en-GB"/>
        </a:p>
      </dgm:t>
    </dgm:pt>
    <dgm:pt modelId="{EDAF6D17-F14E-4408-A6ED-6CE3F34299FD}" type="sibTrans" cxnId="{E23B25A4-2881-4839-A36D-D05DF1311D0C}">
      <dgm:prSet/>
      <dgm:spPr/>
      <dgm:t>
        <a:bodyPr/>
        <a:lstStyle/>
        <a:p>
          <a:endParaRPr lang="en-GB"/>
        </a:p>
      </dgm:t>
    </dgm:pt>
    <dgm:pt modelId="{4B6F2EA2-B0D9-4147-BD74-4B7B806E695D}">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dirty="0"/>
            <a:t>Controls the behaviour of elements on the page</a:t>
          </a:r>
        </a:p>
      </dgm:t>
    </dgm:pt>
    <dgm:pt modelId="{C5A6BCF4-F8B8-4D76-B9F0-AA7EE9A198BD}" type="parTrans" cxnId="{E11760D3-BE86-4C2C-A88F-60AC3A46AAC7}">
      <dgm:prSet/>
      <dgm:spPr/>
      <dgm:t>
        <a:bodyPr/>
        <a:lstStyle/>
        <a:p>
          <a:endParaRPr lang="en-GB"/>
        </a:p>
      </dgm:t>
    </dgm:pt>
    <dgm:pt modelId="{96C3870F-42E1-46DA-819F-2BF4AB9B0B2E}" type="sibTrans" cxnId="{E11760D3-BE86-4C2C-A88F-60AC3A46AAC7}">
      <dgm:prSet/>
      <dgm:spPr/>
      <dgm:t>
        <a:bodyPr/>
        <a:lstStyle/>
        <a:p>
          <a:endParaRPr lang="en-GB"/>
        </a:p>
      </dgm:t>
    </dgm:pt>
    <dgm:pt modelId="{FF79BB3C-743A-4FE0-8E3B-A0ACD68D66EB}">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dirty="0"/>
            <a:t>Allows a site to be interactive rather than just displaying static content</a:t>
          </a:r>
        </a:p>
      </dgm:t>
    </dgm:pt>
    <dgm:pt modelId="{F8E862BD-42C9-4214-BCFD-B1A987B6B949}" type="parTrans" cxnId="{23AB259D-4B60-4DF1-BE5E-9C4C328D41BA}">
      <dgm:prSet/>
      <dgm:spPr/>
      <dgm:t>
        <a:bodyPr/>
        <a:lstStyle/>
        <a:p>
          <a:endParaRPr lang="en-GB"/>
        </a:p>
      </dgm:t>
    </dgm:pt>
    <dgm:pt modelId="{3B87B3B3-54AD-4837-A60E-F53D7EB2317C}" type="sibTrans" cxnId="{23AB259D-4B60-4DF1-BE5E-9C4C328D41BA}">
      <dgm:prSet/>
      <dgm:spPr/>
      <dgm:t>
        <a:bodyPr/>
        <a:lstStyle/>
        <a:p>
          <a:endParaRPr lang="en-GB"/>
        </a:p>
      </dgm:t>
    </dgm:pt>
    <dgm:pt modelId="{49BD5BD8-917B-47A1-AF53-0D8770C236DA}" type="pres">
      <dgm:prSet presAssocID="{26704A07-9018-42CF-A56B-BF1621C7FC28}" presName="Name0" presStyleCnt="0">
        <dgm:presLayoutVars>
          <dgm:dir/>
          <dgm:resizeHandles val="exact"/>
        </dgm:presLayoutVars>
      </dgm:prSet>
      <dgm:spPr/>
    </dgm:pt>
    <dgm:pt modelId="{DE1B0A3D-0C01-4121-AAFF-155ECCB0A5D2}" type="pres">
      <dgm:prSet presAssocID="{C2F32807-89DF-4A6A-9105-2B1633BCF11A}" presName="node" presStyleLbl="node1" presStyleIdx="0" presStyleCnt="3">
        <dgm:presLayoutVars>
          <dgm:bulletEnabled val="1"/>
        </dgm:presLayoutVars>
      </dgm:prSet>
      <dgm:spPr/>
    </dgm:pt>
    <dgm:pt modelId="{623F0074-D0B6-48BA-99E3-B91C9DFF4A1A}" type="pres">
      <dgm:prSet presAssocID="{4FC6B6EB-757E-4DE8-A4F3-636E357BA8E7}" presName="sibTrans" presStyleCnt="0"/>
      <dgm:spPr/>
    </dgm:pt>
    <dgm:pt modelId="{2A93A45A-2AB8-4F55-8EA0-2726488E25AE}" type="pres">
      <dgm:prSet presAssocID="{7E3C040A-08C6-400B-A451-A114A2D206E3}" presName="node" presStyleLbl="node1" presStyleIdx="1" presStyleCnt="3">
        <dgm:presLayoutVars>
          <dgm:bulletEnabled val="1"/>
        </dgm:presLayoutVars>
      </dgm:prSet>
      <dgm:spPr/>
    </dgm:pt>
    <dgm:pt modelId="{668F09B6-6F8B-4A3C-9B0B-F4663057FD88}" type="pres">
      <dgm:prSet presAssocID="{54BFAF0A-B33A-43D3-AC60-9C76583432CC}" presName="sibTrans" presStyleCnt="0"/>
      <dgm:spPr/>
    </dgm:pt>
    <dgm:pt modelId="{6F092F7D-3384-46A0-AF53-47C25AFD810E}" type="pres">
      <dgm:prSet presAssocID="{9EB40C88-7704-47D3-A2D3-59AB5FDD023A}" presName="node" presStyleLbl="node1" presStyleIdx="2" presStyleCnt="3">
        <dgm:presLayoutVars>
          <dgm:bulletEnabled val="1"/>
        </dgm:presLayoutVars>
      </dgm:prSet>
      <dgm:spPr/>
    </dgm:pt>
  </dgm:ptLst>
  <dgm:cxnLst>
    <dgm:cxn modelId="{9D4D6D0D-FCFD-4384-8DDD-C66332DB9466}" type="presOf" srcId="{7E3C040A-08C6-400B-A451-A114A2D206E3}" destId="{2A93A45A-2AB8-4F55-8EA0-2726488E25AE}" srcOrd="0" destOrd="0" presId="urn:microsoft.com/office/officeart/2005/8/layout/hList6"/>
    <dgm:cxn modelId="{1B2E4F1E-50DD-495E-86FA-39ADFEEB393B}" type="presOf" srcId="{FE2D97F5-53F0-4745-9935-68F2CBDB4FE2}" destId="{DE1B0A3D-0C01-4121-AAFF-155ECCB0A5D2}" srcOrd="0" destOrd="1" presId="urn:microsoft.com/office/officeart/2005/8/layout/hList6"/>
    <dgm:cxn modelId="{ADFF143E-8D59-4A34-A320-F34FABE10A9F}" type="presOf" srcId="{4B6F2EA2-B0D9-4147-BD74-4B7B806E695D}" destId="{6F092F7D-3384-46A0-AF53-47C25AFD810E}" srcOrd="0" destOrd="1" presId="urn:microsoft.com/office/officeart/2005/8/layout/hList6"/>
    <dgm:cxn modelId="{B16DC045-C1E2-4133-8D60-1E4BC3DDFD2A}" srcId="{26704A07-9018-42CF-A56B-BF1621C7FC28}" destId="{C2F32807-89DF-4A6A-9105-2B1633BCF11A}" srcOrd="0" destOrd="0" parTransId="{48DFEF60-CC2D-46FD-8AC8-A4FC9B624522}" sibTransId="{4FC6B6EB-757E-4DE8-A4F3-636E357BA8E7}"/>
    <dgm:cxn modelId="{F051297E-7D9F-4F1F-9AF6-89F7D5CE8EA5}" type="presOf" srcId="{FF79BB3C-743A-4FE0-8E3B-A0ACD68D66EB}" destId="{6F092F7D-3384-46A0-AF53-47C25AFD810E}" srcOrd="0" destOrd="2" presId="urn:microsoft.com/office/officeart/2005/8/layout/hList6"/>
    <dgm:cxn modelId="{C2FB9C8F-33A9-4FCA-B511-44DD10620D46}" srcId="{7E3C040A-08C6-400B-A451-A114A2D206E3}" destId="{BE342B36-7C33-40B5-AB15-361EF1606D6E}" srcOrd="0" destOrd="0" parTransId="{D2B098D6-2352-4652-A0FC-EC96F620BFD0}" sibTransId="{98B5869F-54F6-4D68-BCD8-F00509D51047}"/>
    <dgm:cxn modelId="{60A78B91-64FD-49F3-97E5-9DCA99030250}" srcId="{C2F32807-89DF-4A6A-9105-2B1633BCF11A}" destId="{FE2D97F5-53F0-4745-9935-68F2CBDB4FE2}" srcOrd="0" destOrd="0" parTransId="{957E6C35-6016-49B6-8FC9-9EA3D1FA3E3F}" sibTransId="{25541CE2-A0AA-4D1B-B095-DA3E83E2852A}"/>
    <dgm:cxn modelId="{4EB73B99-ABDA-40B1-89FB-C82559176CE0}" type="presOf" srcId="{BE342B36-7C33-40B5-AB15-361EF1606D6E}" destId="{2A93A45A-2AB8-4F55-8EA0-2726488E25AE}" srcOrd="0" destOrd="1" presId="urn:microsoft.com/office/officeart/2005/8/layout/hList6"/>
    <dgm:cxn modelId="{23AB259D-4B60-4DF1-BE5E-9C4C328D41BA}" srcId="{9EB40C88-7704-47D3-A2D3-59AB5FDD023A}" destId="{FF79BB3C-743A-4FE0-8E3B-A0ACD68D66EB}" srcOrd="1" destOrd="0" parTransId="{F8E862BD-42C9-4214-BCFD-B1A987B6B949}" sibTransId="{3B87B3B3-54AD-4837-A60E-F53D7EB2317C}"/>
    <dgm:cxn modelId="{D78089A3-9A99-4F6B-97BD-CF75A1760E41}" srcId="{26704A07-9018-42CF-A56B-BF1621C7FC28}" destId="{7E3C040A-08C6-400B-A451-A114A2D206E3}" srcOrd="1" destOrd="0" parTransId="{7469BD45-084B-4AF0-9D95-E323E45DCBED}" sibTransId="{54BFAF0A-B33A-43D3-AC60-9C76583432CC}"/>
    <dgm:cxn modelId="{E23B25A4-2881-4839-A36D-D05DF1311D0C}" srcId="{26704A07-9018-42CF-A56B-BF1621C7FC28}" destId="{9EB40C88-7704-47D3-A2D3-59AB5FDD023A}" srcOrd="2" destOrd="0" parTransId="{CBCA90B3-4E4D-463A-9453-06FDAC1A3986}" sibTransId="{EDAF6D17-F14E-4408-A6ED-6CE3F34299FD}"/>
    <dgm:cxn modelId="{338D3FCD-C6AF-4600-A444-C0386E703E82}" type="presOf" srcId="{C2F32807-89DF-4A6A-9105-2B1633BCF11A}" destId="{DE1B0A3D-0C01-4121-AAFF-155ECCB0A5D2}" srcOrd="0" destOrd="0" presId="urn:microsoft.com/office/officeart/2005/8/layout/hList6"/>
    <dgm:cxn modelId="{E11760D3-BE86-4C2C-A88F-60AC3A46AAC7}" srcId="{9EB40C88-7704-47D3-A2D3-59AB5FDD023A}" destId="{4B6F2EA2-B0D9-4147-BD74-4B7B806E695D}" srcOrd="0" destOrd="0" parTransId="{C5A6BCF4-F8B8-4D76-B9F0-AA7EE9A198BD}" sibTransId="{96C3870F-42E1-46DA-819F-2BF4AB9B0B2E}"/>
    <dgm:cxn modelId="{420A2DDB-7866-45B0-9F44-F9A1FCD2C792}" type="presOf" srcId="{7CECF224-1AA2-4142-8920-0D90CB38AD3F}" destId="{DE1B0A3D-0C01-4121-AAFF-155ECCB0A5D2}" srcOrd="0" destOrd="2" presId="urn:microsoft.com/office/officeart/2005/8/layout/hList6"/>
    <dgm:cxn modelId="{ABA2CEDB-D784-48B2-9856-2DEC4079BEA7}" type="presOf" srcId="{9EB40C88-7704-47D3-A2D3-59AB5FDD023A}" destId="{6F092F7D-3384-46A0-AF53-47C25AFD810E}" srcOrd="0" destOrd="0" presId="urn:microsoft.com/office/officeart/2005/8/layout/hList6"/>
    <dgm:cxn modelId="{162E2DDF-1C7E-46CD-8DF7-3C7CA622B77D}" type="presOf" srcId="{26704A07-9018-42CF-A56B-BF1621C7FC28}" destId="{49BD5BD8-917B-47A1-AF53-0D8770C236DA}" srcOrd="0" destOrd="0" presId="urn:microsoft.com/office/officeart/2005/8/layout/hList6"/>
    <dgm:cxn modelId="{E78254E9-AE7A-45CB-A35E-6A98246C8983}" srcId="{C2F32807-89DF-4A6A-9105-2B1633BCF11A}" destId="{7CECF224-1AA2-4142-8920-0D90CB38AD3F}" srcOrd="1" destOrd="0" parTransId="{3D440D09-EF30-4132-8015-9879E4001756}" sibTransId="{F5A98E01-6673-4042-859A-4D11EB524046}"/>
    <dgm:cxn modelId="{4575522A-5E2A-4CDF-92DF-1D43DC79982F}" type="presParOf" srcId="{49BD5BD8-917B-47A1-AF53-0D8770C236DA}" destId="{DE1B0A3D-0C01-4121-AAFF-155ECCB0A5D2}" srcOrd="0" destOrd="0" presId="urn:microsoft.com/office/officeart/2005/8/layout/hList6"/>
    <dgm:cxn modelId="{E6854B40-82AF-489C-AD45-58031AB20A3C}" type="presParOf" srcId="{49BD5BD8-917B-47A1-AF53-0D8770C236DA}" destId="{623F0074-D0B6-48BA-99E3-B91C9DFF4A1A}" srcOrd="1" destOrd="0" presId="urn:microsoft.com/office/officeart/2005/8/layout/hList6"/>
    <dgm:cxn modelId="{3920601C-D781-4F09-977E-163074A502B7}" type="presParOf" srcId="{49BD5BD8-917B-47A1-AF53-0D8770C236DA}" destId="{2A93A45A-2AB8-4F55-8EA0-2726488E25AE}" srcOrd="2" destOrd="0" presId="urn:microsoft.com/office/officeart/2005/8/layout/hList6"/>
    <dgm:cxn modelId="{F011219E-3890-4830-AB39-F30E2EF3E8CA}" type="presParOf" srcId="{49BD5BD8-917B-47A1-AF53-0D8770C236DA}" destId="{668F09B6-6F8B-4A3C-9B0B-F4663057FD88}" srcOrd="3" destOrd="0" presId="urn:microsoft.com/office/officeart/2005/8/layout/hList6"/>
    <dgm:cxn modelId="{56943119-8788-46F4-8E6A-858DC2865E5C}" type="presParOf" srcId="{49BD5BD8-917B-47A1-AF53-0D8770C236DA}" destId="{6F092F7D-3384-46A0-AF53-47C25AFD810E}"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704A07-9018-42CF-A56B-BF1621C7FC28}"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GB"/>
        </a:p>
      </dgm:t>
    </dgm:pt>
    <dgm:pt modelId="{C2F32807-89DF-4A6A-9105-2B1633BCF11A}">
      <dgm:prSet phldrT="[Text]" custT="1"/>
      <dgm:spPr/>
      <dgm:t>
        <a:bodyPr/>
        <a:lstStyle/>
        <a:p>
          <a:r>
            <a:rPr lang="en-GB" sz="1400" b="1" dirty="0"/>
            <a:t>HTML</a:t>
          </a:r>
        </a:p>
      </dgm:t>
    </dgm:pt>
    <dgm:pt modelId="{48DFEF60-CC2D-46FD-8AC8-A4FC9B624522}" type="parTrans" cxnId="{B16DC045-C1E2-4133-8D60-1E4BC3DDFD2A}">
      <dgm:prSet/>
      <dgm:spPr/>
      <dgm:t>
        <a:bodyPr/>
        <a:lstStyle/>
        <a:p>
          <a:endParaRPr lang="en-GB"/>
        </a:p>
      </dgm:t>
    </dgm:pt>
    <dgm:pt modelId="{4FC6B6EB-757E-4DE8-A4F3-636E357BA8E7}" type="sibTrans" cxnId="{B16DC045-C1E2-4133-8D60-1E4BC3DDFD2A}">
      <dgm:prSet/>
      <dgm:spPr/>
      <dgm:t>
        <a:bodyPr/>
        <a:lstStyle/>
        <a:p>
          <a:endParaRPr lang="en-GB"/>
        </a:p>
      </dgm:t>
    </dgm:pt>
    <dgm:pt modelId="{7E3C040A-08C6-400B-A451-A114A2D206E3}">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sz="1400" b="1" dirty="0"/>
            <a:t>CSS</a:t>
          </a:r>
        </a:p>
      </dgm:t>
    </dgm:pt>
    <dgm:pt modelId="{7469BD45-084B-4AF0-9D95-E323E45DCBED}" type="parTrans" cxnId="{D78089A3-9A99-4F6B-97BD-CF75A1760E41}">
      <dgm:prSet/>
      <dgm:spPr/>
      <dgm:t>
        <a:bodyPr/>
        <a:lstStyle/>
        <a:p>
          <a:endParaRPr lang="en-GB"/>
        </a:p>
      </dgm:t>
    </dgm:pt>
    <dgm:pt modelId="{54BFAF0A-B33A-43D3-AC60-9C76583432CC}" type="sibTrans" cxnId="{D78089A3-9A99-4F6B-97BD-CF75A1760E41}">
      <dgm:prSet/>
      <dgm:spPr/>
      <dgm:t>
        <a:bodyPr/>
        <a:lstStyle/>
        <a:p>
          <a:endParaRPr lang="en-GB"/>
        </a:p>
      </dgm:t>
    </dgm:pt>
    <dgm:pt modelId="{BE342B36-7C33-40B5-AB15-361EF1606D6E}">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sz="1400" dirty="0"/>
            <a:t>Arranging the elements sensibly on the page</a:t>
          </a:r>
        </a:p>
      </dgm:t>
    </dgm:pt>
    <dgm:pt modelId="{D2B098D6-2352-4652-A0FC-EC96F620BFD0}" type="parTrans" cxnId="{C2FB9C8F-33A9-4FCA-B511-44DD10620D46}">
      <dgm:prSet/>
      <dgm:spPr/>
      <dgm:t>
        <a:bodyPr/>
        <a:lstStyle/>
        <a:p>
          <a:endParaRPr lang="en-GB"/>
        </a:p>
      </dgm:t>
    </dgm:pt>
    <dgm:pt modelId="{98B5869F-54F6-4D68-BCD8-F00509D51047}" type="sibTrans" cxnId="{C2FB9C8F-33A9-4FCA-B511-44DD10620D46}">
      <dgm:prSet/>
      <dgm:spPr/>
      <dgm:t>
        <a:bodyPr/>
        <a:lstStyle/>
        <a:p>
          <a:endParaRPr lang="en-GB"/>
        </a:p>
      </dgm:t>
    </dgm:pt>
    <dgm:pt modelId="{9EB40C88-7704-47D3-A2D3-59AB5FDD023A}">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sz="1400" b="1" dirty="0"/>
            <a:t>JavaScript</a:t>
          </a:r>
        </a:p>
      </dgm:t>
    </dgm:pt>
    <dgm:pt modelId="{CBCA90B3-4E4D-463A-9453-06FDAC1A3986}" type="parTrans" cxnId="{E23B25A4-2881-4839-A36D-D05DF1311D0C}">
      <dgm:prSet/>
      <dgm:spPr/>
      <dgm:t>
        <a:bodyPr/>
        <a:lstStyle/>
        <a:p>
          <a:endParaRPr lang="en-GB"/>
        </a:p>
      </dgm:t>
    </dgm:pt>
    <dgm:pt modelId="{EDAF6D17-F14E-4408-A6ED-6CE3F34299FD}" type="sibTrans" cxnId="{E23B25A4-2881-4839-A36D-D05DF1311D0C}">
      <dgm:prSet/>
      <dgm:spPr/>
      <dgm:t>
        <a:bodyPr/>
        <a:lstStyle/>
        <a:p>
          <a:endParaRPr lang="en-GB"/>
        </a:p>
      </dgm:t>
    </dgm:pt>
    <dgm:pt modelId="{4B6F2EA2-B0D9-4147-BD74-4B7B806E695D}">
      <dgm:prSet phldrT="[Text]" custT="1">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sz="1400"/>
            <a:t>Making the blocks appear at the top of the grid</a:t>
          </a:r>
          <a:endParaRPr lang="en-GB" sz="1400" dirty="0"/>
        </a:p>
      </dgm:t>
    </dgm:pt>
    <dgm:pt modelId="{C5A6BCF4-F8B8-4D76-B9F0-AA7EE9A198BD}" type="parTrans" cxnId="{E11760D3-BE86-4C2C-A88F-60AC3A46AAC7}">
      <dgm:prSet/>
      <dgm:spPr/>
      <dgm:t>
        <a:bodyPr/>
        <a:lstStyle/>
        <a:p>
          <a:endParaRPr lang="en-GB"/>
        </a:p>
      </dgm:t>
    </dgm:pt>
    <dgm:pt modelId="{96C3870F-42E1-46DA-819F-2BF4AB9B0B2E}" type="sibTrans" cxnId="{E11760D3-BE86-4C2C-A88F-60AC3A46AAC7}">
      <dgm:prSet/>
      <dgm:spPr/>
      <dgm:t>
        <a:bodyPr/>
        <a:lstStyle/>
        <a:p>
          <a:endParaRPr lang="en-GB"/>
        </a:p>
      </dgm:t>
    </dgm:pt>
    <dgm:pt modelId="{C3EEE31E-CC81-4ACE-AE17-C594F9E922BA}">
      <dgm:prSet phldrT="[Text]"/>
      <dgm:spPr/>
      <dgm:t>
        <a:bodyPr/>
        <a:lstStyle/>
        <a:p>
          <a:endParaRPr lang="en-GB" sz="1100" dirty="0"/>
        </a:p>
      </dgm:t>
    </dgm:pt>
    <dgm:pt modelId="{74E6804B-FF40-4926-ACD0-818DEFEDB3C9}" type="parTrans" cxnId="{BECC4CCF-C8CA-455B-986D-97366AC81AEB}">
      <dgm:prSet/>
      <dgm:spPr/>
      <dgm:t>
        <a:bodyPr/>
        <a:lstStyle/>
        <a:p>
          <a:endParaRPr lang="en-GB"/>
        </a:p>
      </dgm:t>
    </dgm:pt>
    <dgm:pt modelId="{6673D8D6-6C3D-462C-9A41-CD9F5412AD75}" type="sibTrans" cxnId="{BECC4CCF-C8CA-455B-986D-97366AC81AEB}">
      <dgm:prSet/>
      <dgm:spPr/>
      <dgm:t>
        <a:bodyPr/>
        <a:lstStyle/>
        <a:p>
          <a:endParaRPr lang="en-GB"/>
        </a:p>
      </dgm:t>
    </dgm:pt>
    <dgm:pt modelId="{FE2D97F5-53F0-4745-9935-68F2CBDB4FE2}">
      <dgm:prSet phldrT="[Text]" custT="1"/>
      <dgm:spPr/>
      <dgm:t>
        <a:bodyPr/>
        <a:lstStyle/>
        <a:p>
          <a:r>
            <a:rPr lang="en-GB" sz="1400" dirty="0"/>
            <a:t>The general structure of the page</a:t>
          </a:r>
        </a:p>
      </dgm:t>
    </dgm:pt>
    <dgm:pt modelId="{25541CE2-A0AA-4D1B-B095-DA3E83E2852A}" type="sibTrans" cxnId="{60A78B91-64FD-49F3-97E5-9DCA99030250}">
      <dgm:prSet/>
      <dgm:spPr/>
      <dgm:t>
        <a:bodyPr/>
        <a:lstStyle/>
        <a:p>
          <a:endParaRPr lang="en-GB"/>
        </a:p>
      </dgm:t>
    </dgm:pt>
    <dgm:pt modelId="{957E6C35-6016-49B6-8FC9-9EA3D1FA3E3F}" type="parTrans" cxnId="{60A78B91-64FD-49F3-97E5-9DCA99030250}">
      <dgm:prSet/>
      <dgm:spPr/>
      <dgm:t>
        <a:bodyPr/>
        <a:lstStyle/>
        <a:p>
          <a:endParaRPr lang="en-GB"/>
        </a:p>
      </dgm:t>
    </dgm:pt>
    <dgm:pt modelId="{EAD55A4C-C0AE-422B-BE13-AC41A685D3F3}">
      <dgm:prSet phldrT="[Text]"/>
      <dgm:spPr/>
      <dgm:t>
        <a:bodyPr/>
        <a:lstStyle/>
        <a:p>
          <a:endParaRPr lang="en-GB" sz="1100" dirty="0"/>
        </a:p>
      </dgm:t>
    </dgm:pt>
    <dgm:pt modelId="{25E5417E-9628-42A1-A5E8-2D3BD63D7DC3}" type="parTrans" cxnId="{D96E7576-7B02-4D1A-B04E-C4A366490CAE}">
      <dgm:prSet/>
      <dgm:spPr/>
      <dgm:t>
        <a:bodyPr/>
        <a:lstStyle/>
        <a:p>
          <a:endParaRPr lang="en-GB"/>
        </a:p>
      </dgm:t>
    </dgm:pt>
    <dgm:pt modelId="{A9479E9A-7044-4D61-9452-D01634CC7E70}" type="sibTrans" cxnId="{D96E7576-7B02-4D1A-B04E-C4A366490CAE}">
      <dgm:prSet/>
      <dgm:spPr/>
      <dgm:t>
        <a:bodyPr/>
        <a:lstStyle/>
        <a:p>
          <a:endParaRPr lang="en-GB"/>
        </a:p>
      </dgm:t>
    </dgm:pt>
    <dgm:pt modelId="{6788FAE5-A6FB-42F2-835C-94A0A4FB1CF9}">
      <dgm:prSet phldrT="[Text]" custT="1"/>
      <dgm:spPr/>
      <dgm:t>
        <a:bodyPr/>
        <a:lstStyle/>
        <a:p>
          <a:r>
            <a:rPr lang="en-GB" sz="1400" dirty="0"/>
            <a:t>The game grid</a:t>
          </a:r>
        </a:p>
      </dgm:t>
    </dgm:pt>
    <dgm:pt modelId="{0967514F-C9A3-4353-93D3-88CC5635D01C}" type="parTrans" cxnId="{CE41AE55-B857-430C-8812-590EF7622A31}">
      <dgm:prSet/>
      <dgm:spPr/>
      <dgm:t>
        <a:bodyPr/>
        <a:lstStyle/>
        <a:p>
          <a:endParaRPr lang="en-GB"/>
        </a:p>
      </dgm:t>
    </dgm:pt>
    <dgm:pt modelId="{C1A155A1-4E5A-42DD-A6D0-F5ECD487885E}" type="sibTrans" cxnId="{CE41AE55-B857-430C-8812-590EF7622A31}">
      <dgm:prSet/>
      <dgm:spPr/>
      <dgm:t>
        <a:bodyPr/>
        <a:lstStyle/>
        <a:p>
          <a:endParaRPr lang="en-GB"/>
        </a:p>
      </dgm:t>
    </dgm:pt>
    <dgm:pt modelId="{A749B5F6-569A-416C-A823-8E92F52B300D}">
      <dgm:prSet phldrT="[Text]" custT="1"/>
      <dgm:spPr/>
      <dgm:t>
        <a:bodyPr/>
        <a:lstStyle/>
        <a:p>
          <a:r>
            <a:rPr lang="en-GB" sz="1400" dirty="0"/>
            <a:t>Any text fields or images</a:t>
          </a:r>
        </a:p>
      </dgm:t>
    </dgm:pt>
    <dgm:pt modelId="{29D4F7FC-94FC-45FE-8D97-C23973DABCAB}" type="parTrans" cxnId="{17B77544-DAA1-4C68-8AA0-4A942435E90A}">
      <dgm:prSet/>
      <dgm:spPr/>
      <dgm:t>
        <a:bodyPr/>
        <a:lstStyle/>
        <a:p>
          <a:endParaRPr lang="en-GB"/>
        </a:p>
      </dgm:t>
    </dgm:pt>
    <dgm:pt modelId="{8E98FCAA-5C8D-4896-99EC-57673E02243D}" type="sibTrans" cxnId="{17B77544-DAA1-4C68-8AA0-4A942435E90A}">
      <dgm:prSet/>
      <dgm:spPr/>
      <dgm:t>
        <a:bodyPr/>
        <a:lstStyle/>
        <a:p>
          <a:endParaRPr lang="en-GB"/>
        </a:p>
      </dgm:t>
    </dgm:pt>
    <dgm:pt modelId="{9986A005-C961-4974-9807-B4B58B11E103}">
      <dgm:prSet phldrT="[Text]" custT="1"/>
      <dgm:spPr/>
      <dgm:t>
        <a:bodyPr/>
        <a:lstStyle/>
        <a:p>
          <a:r>
            <a:rPr lang="en-GB" sz="1400" dirty="0"/>
            <a:t>Buttons</a:t>
          </a:r>
        </a:p>
      </dgm:t>
    </dgm:pt>
    <dgm:pt modelId="{B2A917A8-5BFD-4EE8-B307-802CA2F9FB5D}" type="parTrans" cxnId="{29721015-7E54-4CC8-80CB-12744C051663}">
      <dgm:prSet/>
      <dgm:spPr/>
      <dgm:t>
        <a:bodyPr/>
        <a:lstStyle/>
        <a:p>
          <a:endParaRPr lang="en-GB"/>
        </a:p>
      </dgm:t>
    </dgm:pt>
    <dgm:pt modelId="{621374F6-4A91-41DB-BD67-96D9D68AD6EA}" type="sibTrans" cxnId="{29721015-7E54-4CC8-80CB-12744C051663}">
      <dgm:prSet/>
      <dgm:spPr/>
      <dgm:t>
        <a:bodyPr/>
        <a:lstStyle/>
        <a:p>
          <a:endParaRPr lang="en-GB"/>
        </a:p>
      </dgm:t>
    </dgm:pt>
    <dgm:pt modelId="{ACC2B83D-CC81-4E7A-BC5A-3B26E495A8AB}">
      <dgm:prSet phldrT="[Text]" custT="1"/>
      <dgm:spPr/>
      <dgm:t>
        <a:bodyPr/>
        <a:lstStyle/>
        <a:p>
          <a:r>
            <a:rPr lang="en-GB" sz="1400" dirty="0"/>
            <a:t>Defining any other components that we want</a:t>
          </a:r>
        </a:p>
      </dgm:t>
    </dgm:pt>
    <dgm:pt modelId="{39CA7AEF-147C-447D-BA52-B97E05093042}" type="parTrans" cxnId="{52AC2B11-F8D3-45DF-A27D-B2D4A71BE9D4}">
      <dgm:prSet/>
      <dgm:spPr/>
      <dgm:t>
        <a:bodyPr/>
        <a:lstStyle/>
        <a:p>
          <a:endParaRPr lang="en-GB"/>
        </a:p>
      </dgm:t>
    </dgm:pt>
    <dgm:pt modelId="{CC23C69E-1039-43A3-AB6D-C38A77FC07EB}" type="sibTrans" cxnId="{52AC2B11-F8D3-45DF-A27D-B2D4A71BE9D4}">
      <dgm:prSet/>
      <dgm:spPr/>
      <dgm:t>
        <a:bodyPr/>
        <a:lstStyle/>
        <a:p>
          <a:endParaRPr lang="en-GB"/>
        </a:p>
      </dgm:t>
    </dgm:pt>
    <dgm:pt modelId="{2A210BCB-6221-4C67-8A52-2DA823DE4536}">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sz="1400" dirty="0"/>
            <a:t>Colours</a:t>
          </a:r>
        </a:p>
      </dgm:t>
    </dgm:pt>
    <dgm:pt modelId="{6B8FF719-B6E0-4377-9617-7C96BC8B6C60}" type="parTrans" cxnId="{31A1B763-DD70-4049-8D47-153B0A4907B5}">
      <dgm:prSet/>
      <dgm:spPr/>
      <dgm:t>
        <a:bodyPr/>
        <a:lstStyle/>
        <a:p>
          <a:endParaRPr lang="en-GB"/>
        </a:p>
      </dgm:t>
    </dgm:pt>
    <dgm:pt modelId="{0399D41C-E8AC-401B-9C15-C05619DDAAAD}" type="sibTrans" cxnId="{31A1B763-DD70-4049-8D47-153B0A4907B5}">
      <dgm:prSet/>
      <dgm:spPr/>
      <dgm:t>
        <a:bodyPr/>
        <a:lstStyle/>
        <a:p>
          <a:endParaRPr lang="en-GB"/>
        </a:p>
      </dgm:t>
    </dgm:pt>
    <dgm:pt modelId="{0D890EF6-5E67-4205-B1F4-8C0D5F5E0CC1}">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sz="1400" dirty="0"/>
            <a:t>Fonts</a:t>
          </a:r>
        </a:p>
      </dgm:t>
    </dgm:pt>
    <dgm:pt modelId="{1CD9A19C-5FAF-456D-96D0-20CE19A5AD74}" type="parTrans" cxnId="{D0F095B3-49C3-4DBC-981B-0B21B0101262}">
      <dgm:prSet/>
      <dgm:spPr/>
      <dgm:t>
        <a:bodyPr/>
        <a:lstStyle/>
        <a:p>
          <a:endParaRPr lang="en-GB"/>
        </a:p>
      </dgm:t>
    </dgm:pt>
    <dgm:pt modelId="{5C2BD033-0C7A-4177-A432-414E7D87A5D1}" type="sibTrans" cxnId="{D0F095B3-49C3-4DBC-981B-0B21B0101262}">
      <dgm:prSet/>
      <dgm:spPr/>
      <dgm:t>
        <a:bodyPr/>
        <a:lstStyle/>
        <a:p>
          <a:endParaRPr lang="en-GB"/>
        </a:p>
      </dgm:t>
    </dgm:pt>
    <dgm:pt modelId="{2FF250B0-7041-4B8E-8D12-5941AA233460}">
      <dgm:prSet phldrT="[Text]" custT="1">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sz="1400"/>
            <a:t>Selecting what the next block will be</a:t>
          </a:r>
          <a:endParaRPr lang="en-GB" sz="1400" dirty="0"/>
        </a:p>
      </dgm:t>
    </dgm:pt>
    <dgm:pt modelId="{ECB838C7-5DA0-4272-AD9B-639052C5490E}" type="parTrans" cxnId="{64CFC214-B8E4-44E5-9C1A-D7BCA0B7F8E1}">
      <dgm:prSet/>
      <dgm:spPr/>
      <dgm:t>
        <a:bodyPr/>
        <a:lstStyle/>
        <a:p>
          <a:endParaRPr lang="en-GB"/>
        </a:p>
      </dgm:t>
    </dgm:pt>
    <dgm:pt modelId="{1C4F6652-0A2E-4119-98C6-B20F7BD31041}" type="sibTrans" cxnId="{64CFC214-B8E4-44E5-9C1A-D7BCA0B7F8E1}">
      <dgm:prSet/>
      <dgm:spPr/>
      <dgm:t>
        <a:bodyPr/>
        <a:lstStyle/>
        <a:p>
          <a:endParaRPr lang="en-GB"/>
        </a:p>
      </dgm:t>
    </dgm:pt>
    <dgm:pt modelId="{7C2B3D4C-C3FE-4F12-83EE-7503735E06E8}">
      <dgm:prSet phldrT="[Text]" custT="1">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sz="1400"/>
            <a:t>Controlling the movement of the blocks down the grid</a:t>
          </a:r>
          <a:endParaRPr lang="en-GB" sz="1400" dirty="0"/>
        </a:p>
      </dgm:t>
    </dgm:pt>
    <dgm:pt modelId="{FA6F383B-E694-4AF7-A501-BB5F445945AA}" type="parTrans" cxnId="{835D28EF-4A52-47E9-A180-AD1FB739DBDE}">
      <dgm:prSet/>
      <dgm:spPr/>
      <dgm:t>
        <a:bodyPr/>
        <a:lstStyle/>
        <a:p>
          <a:endParaRPr lang="en-GB"/>
        </a:p>
      </dgm:t>
    </dgm:pt>
    <dgm:pt modelId="{6AD77795-DA43-4691-942C-8FB1D7991083}" type="sibTrans" cxnId="{835D28EF-4A52-47E9-A180-AD1FB739DBDE}">
      <dgm:prSet/>
      <dgm:spPr/>
      <dgm:t>
        <a:bodyPr/>
        <a:lstStyle/>
        <a:p>
          <a:endParaRPr lang="en-GB"/>
        </a:p>
      </dgm:t>
    </dgm:pt>
    <dgm:pt modelId="{A2F4DF05-9A47-4085-A7F6-11691D00E7FF}">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endParaRPr lang="en-GB" sz="1100" dirty="0"/>
        </a:p>
      </dgm:t>
    </dgm:pt>
    <dgm:pt modelId="{3236746E-9694-4A69-99E3-3FA208652FD6}" type="parTrans" cxnId="{F4EB5D39-28FB-49F8-87D8-BF27E7D256DC}">
      <dgm:prSet/>
      <dgm:spPr/>
      <dgm:t>
        <a:bodyPr/>
        <a:lstStyle/>
        <a:p>
          <a:endParaRPr lang="en-GB"/>
        </a:p>
      </dgm:t>
    </dgm:pt>
    <dgm:pt modelId="{B8864EFC-04E8-4945-BE92-F19D726EED02}" type="sibTrans" cxnId="{F4EB5D39-28FB-49F8-87D8-BF27E7D256DC}">
      <dgm:prSet/>
      <dgm:spPr/>
      <dgm:t>
        <a:bodyPr/>
        <a:lstStyle/>
        <a:p>
          <a:endParaRPr lang="en-GB"/>
        </a:p>
      </dgm:t>
    </dgm:pt>
    <dgm:pt modelId="{6EE7F964-78ED-4FA6-8561-9741F03511B3}">
      <dgm:prSet phldrT="[Text]" custT="1">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sz="1400"/>
            <a:t>Handling rotation of the blocks</a:t>
          </a:r>
          <a:endParaRPr lang="en-GB" sz="1400" dirty="0"/>
        </a:p>
      </dgm:t>
    </dgm:pt>
    <dgm:pt modelId="{CAD47404-D362-46FA-BE5B-D18D39C60168}" type="parTrans" cxnId="{AB3199B7-F73C-4208-9118-C28BD7878C64}">
      <dgm:prSet/>
      <dgm:spPr/>
      <dgm:t>
        <a:bodyPr/>
        <a:lstStyle/>
        <a:p>
          <a:endParaRPr lang="en-GB"/>
        </a:p>
      </dgm:t>
    </dgm:pt>
    <dgm:pt modelId="{670D0321-9519-4091-BEBA-5EB8CBF464FD}" type="sibTrans" cxnId="{AB3199B7-F73C-4208-9118-C28BD7878C64}">
      <dgm:prSet/>
      <dgm:spPr/>
      <dgm:t>
        <a:bodyPr/>
        <a:lstStyle/>
        <a:p>
          <a:endParaRPr lang="en-GB"/>
        </a:p>
      </dgm:t>
    </dgm:pt>
    <dgm:pt modelId="{FA2ADFEA-296B-40B4-BF8B-158EFA6231C9}">
      <dgm:prSet phldrT="[Text]" custT="1">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sz="1400"/>
            <a:t>Handling the blocks hitting another block or the bottom of the grid</a:t>
          </a:r>
          <a:endParaRPr lang="en-GB" sz="1400" dirty="0"/>
        </a:p>
      </dgm:t>
    </dgm:pt>
    <dgm:pt modelId="{4B4D5BEC-932D-4D9C-AF13-31693EE1E519}" type="parTrans" cxnId="{F1C527A6-6FA6-4C22-B3F1-E5F32EE56AA4}">
      <dgm:prSet/>
      <dgm:spPr/>
      <dgm:t>
        <a:bodyPr/>
        <a:lstStyle/>
        <a:p>
          <a:endParaRPr lang="en-GB"/>
        </a:p>
      </dgm:t>
    </dgm:pt>
    <dgm:pt modelId="{EF17C3F3-D0A3-4C77-BC2E-73A1372DFCE6}" type="sibTrans" cxnId="{F1C527A6-6FA6-4C22-B3F1-E5F32EE56AA4}">
      <dgm:prSet/>
      <dgm:spPr/>
      <dgm:t>
        <a:bodyPr/>
        <a:lstStyle/>
        <a:p>
          <a:endParaRPr lang="en-GB"/>
        </a:p>
      </dgm:t>
    </dgm:pt>
    <dgm:pt modelId="{3757BFE3-70AE-48C1-B07C-30F77CFC2488}">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sz="1400" dirty="0"/>
            <a:t>Note: we can use a common CSS file across multiple HTML pages. For example, we can define a style named “back-button” in a single style.css file, and use it to style the back button in every HTML page</a:t>
          </a:r>
        </a:p>
      </dgm:t>
    </dgm:pt>
    <dgm:pt modelId="{D6DF6F60-971D-4B85-8F4F-ED3F80AC86A6}" type="parTrans" cxnId="{AB534520-A0C0-4757-A0C4-382BC88FA7E9}">
      <dgm:prSet/>
      <dgm:spPr/>
      <dgm:t>
        <a:bodyPr/>
        <a:lstStyle/>
        <a:p>
          <a:endParaRPr lang="en-GB"/>
        </a:p>
      </dgm:t>
    </dgm:pt>
    <dgm:pt modelId="{43DE8BC0-6D9F-4B18-87AF-51923C9A3499}" type="sibTrans" cxnId="{AB534520-A0C0-4757-A0C4-382BC88FA7E9}">
      <dgm:prSet/>
      <dgm:spPr/>
      <dgm:t>
        <a:bodyPr/>
        <a:lstStyle/>
        <a:p>
          <a:endParaRPr lang="en-GB"/>
        </a:p>
      </dgm:t>
    </dgm:pt>
    <dgm:pt modelId="{293AAED7-B476-49E0-8C36-4041351B66BF}">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endParaRPr lang="en-GB" sz="1400" dirty="0"/>
        </a:p>
      </dgm:t>
    </dgm:pt>
    <dgm:pt modelId="{DBE1E415-A3DE-4A62-9270-E235E6F93025}" type="parTrans" cxnId="{40F8F3EF-43EB-48D3-9D22-B1E947E7A63D}">
      <dgm:prSet/>
      <dgm:spPr/>
      <dgm:t>
        <a:bodyPr/>
        <a:lstStyle/>
        <a:p>
          <a:endParaRPr lang="en-GB"/>
        </a:p>
      </dgm:t>
    </dgm:pt>
    <dgm:pt modelId="{262E1C08-C58A-4F13-AB76-CAF9D681DB78}" type="sibTrans" cxnId="{40F8F3EF-43EB-48D3-9D22-B1E947E7A63D}">
      <dgm:prSet/>
      <dgm:spPr/>
      <dgm:t>
        <a:bodyPr/>
        <a:lstStyle/>
        <a:p>
          <a:endParaRPr lang="en-GB"/>
        </a:p>
      </dgm:t>
    </dgm:pt>
    <dgm:pt modelId="{7F629322-3EB3-43B1-A47F-451E0AB70A46}">
      <dgm:prSet phldrT="[Text]" custT="1"/>
      <dgm:spPr/>
      <dgm:t>
        <a:bodyPr/>
        <a:lstStyle/>
        <a:p>
          <a:r>
            <a:rPr lang="en-GB" sz="1400" dirty="0"/>
            <a:t>Note: it is possible to write CSS and JavaScript within the HTML file. However, it’s generally best practice to avoid this and keep them in their own files.</a:t>
          </a:r>
        </a:p>
      </dgm:t>
    </dgm:pt>
    <dgm:pt modelId="{D14A652A-18AA-40C2-B525-9899A6B181A5}" type="parTrans" cxnId="{F56467B4-9E80-4C3D-B73A-85BAB7913E82}">
      <dgm:prSet/>
      <dgm:spPr/>
      <dgm:t>
        <a:bodyPr/>
        <a:lstStyle/>
        <a:p>
          <a:endParaRPr lang="en-GB"/>
        </a:p>
      </dgm:t>
    </dgm:pt>
    <dgm:pt modelId="{C7657A17-46CA-4011-9D0C-8FE8662CA491}" type="sibTrans" cxnId="{F56467B4-9E80-4C3D-B73A-85BAB7913E82}">
      <dgm:prSet/>
      <dgm:spPr/>
      <dgm:t>
        <a:bodyPr/>
        <a:lstStyle/>
        <a:p>
          <a:endParaRPr lang="en-GB"/>
        </a:p>
      </dgm:t>
    </dgm:pt>
    <dgm:pt modelId="{F68752C7-58AB-41D2-AB8F-CA243E51BEBC}">
      <dgm:prSet phldrT="[Text]" custT="1"/>
      <dgm:spPr/>
      <dgm:t>
        <a:bodyPr/>
        <a:lstStyle/>
        <a:p>
          <a:endParaRPr lang="en-GB" sz="1400" dirty="0"/>
        </a:p>
      </dgm:t>
    </dgm:pt>
    <dgm:pt modelId="{0E04E6CB-0A6F-4E15-9818-CDE6B5293A9A}" type="parTrans" cxnId="{9012E577-5122-4B75-98F5-995212EACB2A}">
      <dgm:prSet/>
      <dgm:spPr/>
      <dgm:t>
        <a:bodyPr/>
        <a:lstStyle/>
        <a:p>
          <a:endParaRPr lang="en-GB"/>
        </a:p>
      </dgm:t>
    </dgm:pt>
    <dgm:pt modelId="{8DB47440-1930-4A02-ACFC-E1A83D0D3F1E}" type="sibTrans" cxnId="{9012E577-5122-4B75-98F5-995212EACB2A}">
      <dgm:prSet/>
      <dgm:spPr/>
      <dgm:t>
        <a:bodyPr/>
        <a:lstStyle/>
        <a:p>
          <a:endParaRPr lang="en-GB"/>
        </a:p>
      </dgm:t>
    </dgm:pt>
    <dgm:pt modelId="{49BD5BD8-917B-47A1-AF53-0D8770C236DA}" type="pres">
      <dgm:prSet presAssocID="{26704A07-9018-42CF-A56B-BF1621C7FC28}" presName="Name0" presStyleCnt="0">
        <dgm:presLayoutVars>
          <dgm:dir/>
          <dgm:resizeHandles val="exact"/>
        </dgm:presLayoutVars>
      </dgm:prSet>
      <dgm:spPr/>
    </dgm:pt>
    <dgm:pt modelId="{DE1B0A3D-0C01-4121-AAFF-155ECCB0A5D2}" type="pres">
      <dgm:prSet presAssocID="{C2F32807-89DF-4A6A-9105-2B1633BCF11A}" presName="node" presStyleLbl="node1" presStyleIdx="0" presStyleCnt="3" custLinFactNeighborX="-53082" custLinFactNeighborY="-4756">
        <dgm:presLayoutVars>
          <dgm:bulletEnabled val="1"/>
        </dgm:presLayoutVars>
      </dgm:prSet>
      <dgm:spPr/>
    </dgm:pt>
    <dgm:pt modelId="{623F0074-D0B6-48BA-99E3-B91C9DFF4A1A}" type="pres">
      <dgm:prSet presAssocID="{4FC6B6EB-757E-4DE8-A4F3-636E357BA8E7}" presName="sibTrans" presStyleCnt="0"/>
      <dgm:spPr/>
    </dgm:pt>
    <dgm:pt modelId="{2A93A45A-2AB8-4F55-8EA0-2726488E25AE}" type="pres">
      <dgm:prSet presAssocID="{7E3C040A-08C6-400B-A451-A114A2D206E3}" presName="node" presStyleLbl="node1" presStyleIdx="1" presStyleCnt="3">
        <dgm:presLayoutVars>
          <dgm:bulletEnabled val="1"/>
        </dgm:presLayoutVars>
      </dgm:prSet>
      <dgm:spPr/>
    </dgm:pt>
    <dgm:pt modelId="{668F09B6-6F8B-4A3C-9B0B-F4663057FD88}" type="pres">
      <dgm:prSet presAssocID="{54BFAF0A-B33A-43D3-AC60-9C76583432CC}" presName="sibTrans" presStyleCnt="0"/>
      <dgm:spPr/>
    </dgm:pt>
    <dgm:pt modelId="{6F092F7D-3384-46A0-AF53-47C25AFD810E}" type="pres">
      <dgm:prSet presAssocID="{9EB40C88-7704-47D3-A2D3-59AB5FDD023A}" presName="node" presStyleLbl="node1" presStyleIdx="2" presStyleCnt="3">
        <dgm:presLayoutVars>
          <dgm:bulletEnabled val="1"/>
        </dgm:presLayoutVars>
      </dgm:prSet>
      <dgm:spPr/>
    </dgm:pt>
  </dgm:ptLst>
  <dgm:cxnLst>
    <dgm:cxn modelId="{9D4D6D0D-FCFD-4384-8DDD-C66332DB9466}" type="presOf" srcId="{7E3C040A-08C6-400B-A451-A114A2D206E3}" destId="{2A93A45A-2AB8-4F55-8EA0-2726488E25AE}" srcOrd="0" destOrd="0" presId="urn:microsoft.com/office/officeart/2005/8/layout/hList6"/>
    <dgm:cxn modelId="{52AC2B11-F8D3-45DF-A27D-B2D4A71BE9D4}" srcId="{C2F32807-89DF-4A6A-9105-2B1633BCF11A}" destId="{ACC2B83D-CC81-4E7A-BC5A-3B26E495A8AB}" srcOrd="4" destOrd="0" parTransId="{39CA7AEF-147C-447D-BA52-B97E05093042}" sibTransId="{CC23C69E-1039-43A3-AB6D-C38A77FC07EB}"/>
    <dgm:cxn modelId="{64CFC214-B8E4-44E5-9C1A-D7BCA0B7F8E1}" srcId="{9EB40C88-7704-47D3-A2D3-59AB5FDD023A}" destId="{2FF250B0-7041-4B8E-8D12-5941AA233460}" srcOrd="0" destOrd="0" parTransId="{ECB838C7-5DA0-4272-AD9B-639052C5490E}" sibTransId="{1C4F6652-0A2E-4119-98C6-B20F7BD31041}"/>
    <dgm:cxn modelId="{29721015-7E54-4CC8-80CB-12744C051663}" srcId="{C2F32807-89DF-4A6A-9105-2B1633BCF11A}" destId="{9986A005-C961-4974-9807-B4B58B11E103}" srcOrd="3" destOrd="0" parTransId="{B2A917A8-5BFD-4EE8-B307-802CA2F9FB5D}" sibTransId="{621374F6-4A91-41DB-BD67-96D9D68AD6EA}"/>
    <dgm:cxn modelId="{1B788E1B-1FF2-48A1-AB76-358AD58B01D7}" type="presOf" srcId="{293AAED7-B476-49E0-8C36-4041351B66BF}" destId="{2A93A45A-2AB8-4F55-8EA0-2726488E25AE}" srcOrd="0" destOrd="4" presId="urn:microsoft.com/office/officeart/2005/8/layout/hList6"/>
    <dgm:cxn modelId="{F002471C-FD27-42E4-8534-0B23A1A32DFA}" type="presOf" srcId="{A2F4DF05-9A47-4085-A7F6-11691D00E7FF}" destId="{6F092F7D-3384-46A0-AF53-47C25AFD810E}" srcOrd="0" destOrd="6" presId="urn:microsoft.com/office/officeart/2005/8/layout/hList6"/>
    <dgm:cxn modelId="{1B2E4F1E-50DD-495E-86FA-39ADFEEB393B}" type="presOf" srcId="{FE2D97F5-53F0-4745-9935-68F2CBDB4FE2}" destId="{DE1B0A3D-0C01-4121-AAFF-155ECCB0A5D2}" srcOrd="0" destOrd="1" presId="urn:microsoft.com/office/officeart/2005/8/layout/hList6"/>
    <dgm:cxn modelId="{AB534520-A0C0-4757-A0C4-382BC88FA7E9}" srcId="{7E3C040A-08C6-400B-A451-A114A2D206E3}" destId="{3757BFE3-70AE-48C1-B07C-30F77CFC2488}" srcOrd="4" destOrd="0" parTransId="{D6DF6F60-971D-4B85-8F4F-ED3F80AC86A6}" sibTransId="{43DE8BC0-6D9F-4B18-87AF-51923C9A3499}"/>
    <dgm:cxn modelId="{F4EB5D39-28FB-49F8-87D8-BF27E7D256DC}" srcId="{9EB40C88-7704-47D3-A2D3-59AB5FDD023A}" destId="{A2F4DF05-9A47-4085-A7F6-11691D00E7FF}" srcOrd="5" destOrd="0" parTransId="{3236746E-9694-4A69-99E3-3FA208652FD6}" sibTransId="{B8864EFC-04E8-4945-BE92-F19D726EED02}"/>
    <dgm:cxn modelId="{ADFF143E-8D59-4A34-A320-F34FABE10A9F}" type="presOf" srcId="{4B6F2EA2-B0D9-4147-BD74-4B7B806E695D}" destId="{6F092F7D-3384-46A0-AF53-47C25AFD810E}" srcOrd="0" destOrd="2" presId="urn:microsoft.com/office/officeart/2005/8/layout/hList6"/>
    <dgm:cxn modelId="{A4883943-CB3F-449B-8B80-BD1887984B66}" type="presOf" srcId="{F68752C7-58AB-41D2-AB8F-CA243E51BEBC}" destId="{DE1B0A3D-0C01-4121-AAFF-155ECCB0A5D2}" srcOrd="0" destOrd="6" presId="urn:microsoft.com/office/officeart/2005/8/layout/hList6"/>
    <dgm:cxn modelId="{31A1B763-DD70-4049-8D47-153B0A4907B5}" srcId="{7E3C040A-08C6-400B-A451-A114A2D206E3}" destId="{2A210BCB-6221-4C67-8A52-2DA823DE4536}" srcOrd="1" destOrd="0" parTransId="{6B8FF719-B6E0-4377-9617-7C96BC8B6C60}" sibTransId="{0399D41C-E8AC-401B-9C15-C05619DDAAAD}"/>
    <dgm:cxn modelId="{17B77544-DAA1-4C68-8AA0-4A942435E90A}" srcId="{C2F32807-89DF-4A6A-9105-2B1633BCF11A}" destId="{A749B5F6-569A-416C-A823-8E92F52B300D}" srcOrd="2" destOrd="0" parTransId="{29D4F7FC-94FC-45FE-8D97-C23973DABCAB}" sibTransId="{8E98FCAA-5C8D-4896-99EC-57673E02243D}"/>
    <dgm:cxn modelId="{B16DC045-C1E2-4133-8D60-1E4BC3DDFD2A}" srcId="{26704A07-9018-42CF-A56B-BF1621C7FC28}" destId="{C2F32807-89DF-4A6A-9105-2B1633BCF11A}" srcOrd="0" destOrd="0" parTransId="{48DFEF60-CC2D-46FD-8AC8-A4FC9B624522}" sibTransId="{4FC6B6EB-757E-4DE8-A4F3-636E357BA8E7}"/>
    <dgm:cxn modelId="{D8530067-3449-417E-948C-05D039BB5698}" type="presOf" srcId="{3757BFE3-70AE-48C1-B07C-30F77CFC2488}" destId="{2A93A45A-2AB8-4F55-8EA0-2726488E25AE}" srcOrd="0" destOrd="5" presId="urn:microsoft.com/office/officeart/2005/8/layout/hList6"/>
    <dgm:cxn modelId="{2081796A-E44A-4FCE-A19C-BAF119D4CC56}" type="presOf" srcId="{0D890EF6-5E67-4205-B1F4-8C0D5F5E0CC1}" destId="{2A93A45A-2AB8-4F55-8EA0-2726488E25AE}" srcOrd="0" destOrd="3" presId="urn:microsoft.com/office/officeart/2005/8/layout/hList6"/>
    <dgm:cxn modelId="{965B7C71-FDCE-4C98-9D64-97F30D09BE1C}" type="presOf" srcId="{7F629322-3EB3-43B1-A47F-451E0AB70A46}" destId="{DE1B0A3D-0C01-4121-AAFF-155ECCB0A5D2}" srcOrd="0" destOrd="7" presId="urn:microsoft.com/office/officeart/2005/8/layout/hList6"/>
    <dgm:cxn modelId="{CE41AE55-B857-430C-8812-590EF7622A31}" srcId="{C2F32807-89DF-4A6A-9105-2B1633BCF11A}" destId="{6788FAE5-A6FB-42F2-835C-94A0A4FB1CF9}" srcOrd="1" destOrd="0" parTransId="{0967514F-C9A3-4353-93D3-88CC5635D01C}" sibTransId="{C1A155A1-4E5A-42DD-A6D0-F5ECD487885E}"/>
    <dgm:cxn modelId="{D96E7576-7B02-4D1A-B04E-C4A366490CAE}" srcId="{C2F32807-89DF-4A6A-9105-2B1633BCF11A}" destId="{EAD55A4C-C0AE-422B-BE13-AC41A685D3F3}" srcOrd="7" destOrd="0" parTransId="{25E5417E-9628-42A1-A5E8-2D3BD63D7DC3}" sibTransId="{A9479E9A-7044-4D61-9452-D01634CC7E70}"/>
    <dgm:cxn modelId="{9012E577-5122-4B75-98F5-995212EACB2A}" srcId="{C2F32807-89DF-4A6A-9105-2B1633BCF11A}" destId="{F68752C7-58AB-41D2-AB8F-CA243E51BEBC}" srcOrd="5" destOrd="0" parTransId="{0E04E6CB-0A6F-4E15-9818-CDE6B5293A9A}" sibTransId="{8DB47440-1930-4A02-ACFC-E1A83D0D3F1E}"/>
    <dgm:cxn modelId="{43B36280-E94B-486F-8241-6F3D4F72BF6B}" type="presOf" srcId="{C3EEE31E-CC81-4ACE-AE17-C594F9E922BA}" destId="{DE1B0A3D-0C01-4121-AAFF-155ECCB0A5D2}" srcOrd="0" destOrd="9" presId="urn:microsoft.com/office/officeart/2005/8/layout/hList6"/>
    <dgm:cxn modelId="{C2FB9C8F-33A9-4FCA-B511-44DD10620D46}" srcId="{7E3C040A-08C6-400B-A451-A114A2D206E3}" destId="{BE342B36-7C33-40B5-AB15-361EF1606D6E}" srcOrd="0" destOrd="0" parTransId="{D2B098D6-2352-4652-A0FC-EC96F620BFD0}" sibTransId="{98B5869F-54F6-4D68-BCD8-F00509D51047}"/>
    <dgm:cxn modelId="{60A78B91-64FD-49F3-97E5-9DCA99030250}" srcId="{C2F32807-89DF-4A6A-9105-2B1633BCF11A}" destId="{FE2D97F5-53F0-4745-9935-68F2CBDB4FE2}" srcOrd="0" destOrd="0" parTransId="{957E6C35-6016-49B6-8FC9-9EA3D1FA3E3F}" sibTransId="{25541CE2-A0AA-4D1B-B095-DA3E83E2852A}"/>
    <dgm:cxn modelId="{4EB73B99-ABDA-40B1-89FB-C82559176CE0}" type="presOf" srcId="{BE342B36-7C33-40B5-AB15-361EF1606D6E}" destId="{2A93A45A-2AB8-4F55-8EA0-2726488E25AE}" srcOrd="0" destOrd="1" presId="urn:microsoft.com/office/officeart/2005/8/layout/hList6"/>
    <dgm:cxn modelId="{93503DA3-F6C0-4B34-84F2-245DA67A9D46}" type="presOf" srcId="{ACC2B83D-CC81-4E7A-BC5A-3B26E495A8AB}" destId="{DE1B0A3D-0C01-4121-AAFF-155ECCB0A5D2}" srcOrd="0" destOrd="5" presId="urn:microsoft.com/office/officeart/2005/8/layout/hList6"/>
    <dgm:cxn modelId="{D78089A3-9A99-4F6B-97BD-CF75A1760E41}" srcId="{26704A07-9018-42CF-A56B-BF1621C7FC28}" destId="{7E3C040A-08C6-400B-A451-A114A2D206E3}" srcOrd="1" destOrd="0" parTransId="{7469BD45-084B-4AF0-9D95-E323E45DCBED}" sibTransId="{54BFAF0A-B33A-43D3-AC60-9C76583432CC}"/>
    <dgm:cxn modelId="{E23B25A4-2881-4839-A36D-D05DF1311D0C}" srcId="{26704A07-9018-42CF-A56B-BF1621C7FC28}" destId="{9EB40C88-7704-47D3-A2D3-59AB5FDD023A}" srcOrd="2" destOrd="0" parTransId="{CBCA90B3-4E4D-463A-9453-06FDAC1A3986}" sibTransId="{EDAF6D17-F14E-4408-A6ED-6CE3F34299FD}"/>
    <dgm:cxn modelId="{F1C527A6-6FA6-4C22-B3F1-E5F32EE56AA4}" srcId="{9EB40C88-7704-47D3-A2D3-59AB5FDD023A}" destId="{FA2ADFEA-296B-40B4-BF8B-158EFA6231C9}" srcOrd="4" destOrd="0" parTransId="{4B4D5BEC-932D-4D9C-AF13-31693EE1E519}" sibTransId="{EF17C3F3-D0A3-4C77-BC2E-73A1372DFCE6}"/>
    <dgm:cxn modelId="{482752AB-D3CC-437A-B59B-B92D10E25272}" type="presOf" srcId="{6788FAE5-A6FB-42F2-835C-94A0A4FB1CF9}" destId="{DE1B0A3D-0C01-4121-AAFF-155ECCB0A5D2}" srcOrd="0" destOrd="2" presId="urn:microsoft.com/office/officeart/2005/8/layout/hList6"/>
    <dgm:cxn modelId="{D0F095B3-49C3-4DBC-981B-0B21B0101262}" srcId="{7E3C040A-08C6-400B-A451-A114A2D206E3}" destId="{0D890EF6-5E67-4205-B1F4-8C0D5F5E0CC1}" srcOrd="2" destOrd="0" parTransId="{1CD9A19C-5FAF-456D-96D0-20CE19A5AD74}" sibTransId="{5C2BD033-0C7A-4177-A432-414E7D87A5D1}"/>
    <dgm:cxn modelId="{F56467B4-9E80-4C3D-B73A-85BAB7913E82}" srcId="{C2F32807-89DF-4A6A-9105-2B1633BCF11A}" destId="{7F629322-3EB3-43B1-A47F-451E0AB70A46}" srcOrd="6" destOrd="0" parTransId="{D14A652A-18AA-40C2-B525-9899A6B181A5}" sibTransId="{C7657A17-46CA-4011-9D0C-8FE8662CA491}"/>
    <dgm:cxn modelId="{AB3199B7-F73C-4208-9118-C28BD7878C64}" srcId="{9EB40C88-7704-47D3-A2D3-59AB5FDD023A}" destId="{6EE7F964-78ED-4FA6-8561-9741F03511B3}" srcOrd="3" destOrd="0" parTransId="{CAD47404-D362-46FA-BE5B-D18D39C60168}" sibTransId="{670D0321-9519-4091-BEBA-5EB8CBF464FD}"/>
    <dgm:cxn modelId="{5E4184C5-38BF-45BF-9DED-85C63A1DF6A4}" type="presOf" srcId="{FA2ADFEA-296B-40B4-BF8B-158EFA6231C9}" destId="{6F092F7D-3384-46A0-AF53-47C25AFD810E}" srcOrd="0" destOrd="5" presId="urn:microsoft.com/office/officeart/2005/8/layout/hList6"/>
    <dgm:cxn modelId="{F750D5CB-78A0-44FA-83AF-B669358C2606}" type="presOf" srcId="{A749B5F6-569A-416C-A823-8E92F52B300D}" destId="{DE1B0A3D-0C01-4121-AAFF-155ECCB0A5D2}" srcOrd="0" destOrd="3" presId="urn:microsoft.com/office/officeart/2005/8/layout/hList6"/>
    <dgm:cxn modelId="{C2762DCC-F7F6-49E3-B850-BA150198EEEF}" type="presOf" srcId="{7C2B3D4C-C3FE-4F12-83EE-7503735E06E8}" destId="{6F092F7D-3384-46A0-AF53-47C25AFD810E}" srcOrd="0" destOrd="3" presId="urn:microsoft.com/office/officeart/2005/8/layout/hList6"/>
    <dgm:cxn modelId="{338D3FCD-C6AF-4600-A444-C0386E703E82}" type="presOf" srcId="{C2F32807-89DF-4A6A-9105-2B1633BCF11A}" destId="{DE1B0A3D-0C01-4121-AAFF-155ECCB0A5D2}" srcOrd="0" destOrd="0" presId="urn:microsoft.com/office/officeart/2005/8/layout/hList6"/>
    <dgm:cxn modelId="{4E42A7CE-F22F-434C-9627-257C7C6E0161}" type="presOf" srcId="{9986A005-C961-4974-9807-B4B58B11E103}" destId="{DE1B0A3D-0C01-4121-AAFF-155ECCB0A5D2}" srcOrd="0" destOrd="4" presId="urn:microsoft.com/office/officeart/2005/8/layout/hList6"/>
    <dgm:cxn modelId="{BECC4CCF-C8CA-455B-986D-97366AC81AEB}" srcId="{C2F32807-89DF-4A6A-9105-2B1633BCF11A}" destId="{C3EEE31E-CC81-4ACE-AE17-C594F9E922BA}" srcOrd="8" destOrd="0" parTransId="{74E6804B-FF40-4926-ACD0-818DEFEDB3C9}" sibTransId="{6673D8D6-6C3D-462C-9A41-CD9F5412AD75}"/>
    <dgm:cxn modelId="{E11760D3-BE86-4C2C-A88F-60AC3A46AAC7}" srcId="{9EB40C88-7704-47D3-A2D3-59AB5FDD023A}" destId="{4B6F2EA2-B0D9-4147-BD74-4B7B806E695D}" srcOrd="1" destOrd="0" parTransId="{C5A6BCF4-F8B8-4D76-B9F0-AA7EE9A198BD}" sibTransId="{96C3870F-42E1-46DA-819F-2BF4AB9B0B2E}"/>
    <dgm:cxn modelId="{BD7BFDD4-97E1-445F-885C-7BAC2D76F448}" type="presOf" srcId="{2A210BCB-6221-4C67-8A52-2DA823DE4536}" destId="{2A93A45A-2AB8-4F55-8EA0-2726488E25AE}" srcOrd="0" destOrd="2" presId="urn:microsoft.com/office/officeart/2005/8/layout/hList6"/>
    <dgm:cxn modelId="{D800FED7-83DA-4F72-B43A-D2145E25AECC}" type="presOf" srcId="{2FF250B0-7041-4B8E-8D12-5941AA233460}" destId="{6F092F7D-3384-46A0-AF53-47C25AFD810E}" srcOrd="0" destOrd="1" presId="urn:microsoft.com/office/officeart/2005/8/layout/hList6"/>
    <dgm:cxn modelId="{ABA2CEDB-D784-48B2-9856-2DEC4079BEA7}" type="presOf" srcId="{9EB40C88-7704-47D3-A2D3-59AB5FDD023A}" destId="{6F092F7D-3384-46A0-AF53-47C25AFD810E}" srcOrd="0" destOrd="0" presId="urn:microsoft.com/office/officeart/2005/8/layout/hList6"/>
    <dgm:cxn modelId="{162E2DDF-1C7E-46CD-8DF7-3C7CA622B77D}" type="presOf" srcId="{26704A07-9018-42CF-A56B-BF1621C7FC28}" destId="{49BD5BD8-917B-47A1-AF53-0D8770C236DA}" srcOrd="0" destOrd="0" presId="urn:microsoft.com/office/officeart/2005/8/layout/hList6"/>
    <dgm:cxn modelId="{034E5DE5-D819-4DF1-8727-08C68984DD26}" type="presOf" srcId="{6EE7F964-78ED-4FA6-8561-9741F03511B3}" destId="{6F092F7D-3384-46A0-AF53-47C25AFD810E}" srcOrd="0" destOrd="4" presId="urn:microsoft.com/office/officeart/2005/8/layout/hList6"/>
    <dgm:cxn modelId="{835D28EF-4A52-47E9-A180-AD1FB739DBDE}" srcId="{9EB40C88-7704-47D3-A2D3-59AB5FDD023A}" destId="{7C2B3D4C-C3FE-4F12-83EE-7503735E06E8}" srcOrd="2" destOrd="0" parTransId="{FA6F383B-E694-4AF7-A501-BB5F445945AA}" sibTransId="{6AD77795-DA43-4691-942C-8FB1D7991083}"/>
    <dgm:cxn modelId="{40F8F3EF-43EB-48D3-9D22-B1E947E7A63D}" srcId="{7E3C040A-08C6-400B-A451-A114A2D206E3}" destId="{293AAED7-B476-49E0-8C36-4041351B66BF}" srcOrd="3" destOrd="0" parTransId="{DBE1E415-A3DE-4A62-9270-E235E6F93025}" sibTransId="{262E1C08-C58A-4F13-AB76-CAF9D681DB78}"/>
    <dgm:cxn modelId="{61CFA2FA-0780-4CBB-BABF-A49030DA033F}" type="presOf" srcId="{EAD55A4C-C0AE-422B-BE13-AC41A685D3F3}" destId="{DE1B0A3D-0C01-4121-AAFF-155ECCB0A5D2}" srcOrd="0" destOrd="8" presId="urn:microsoft.com/office/officeart/2005/8/layout/hList6"/>
    <dgm:cxn modelId="{4575522A-5E2A-4CDF-92DF-1D43DC79982F}" type="presParOf" srcId="{49BD5BD8-917B-47A1-AF53-0D8770C236DA}" destId="{DE1B0A3D-0C01-4121-AAFF-155ECCB0A5D2}" srcOrd="0" destOrd="0" presId="urn:microsoft.com/office/officeart/2005/8/layout/hList6"/>
    <dgm:cxn modelId="{E6854B40-82AF-489C-AD45-58031AB20A3C}" type="presParOf" srcId="{49BD5BD8-917B-47A1-AF53-0D8770C236DA}" destId="{623F0074-D0B6-48BA-99E3-B91C9DFF4A1A}" srcOrd="1" destOrd="0" presId="urn:microsoft.com/office/officeart/2005/8/layout/hList6"/>
    <dgm:cxn modelId="{3920601C-D781-4F09-977E-163074A502B7}" type="presParOf" srcId="{49BD5BD8-917B-47A1-AF53-0D8770C236DA}" destId="{2A93A45A-2AB8-4F55-8EA0-2726488E25AE}" srcOrd="2" destOrd="0" presId="urn:microsoft.com/office/officeart/2005/8/layout/hList6"/>
    <dgm:cxn modelId="{F011219E-3890-4830-AB39-F30E2EF3E8CA}" type="presParOf" srcId="{49BD5BD8-917B-47A1-AF53-0D8770C236DA}" destId="{668F09B6-6F8B-4A3C-9B0B-F4663057FD88}" srcOrd="3" destOrd="0" presId="urn:microsoft.com/office/officeart/2005/8/layout/hList6"/>
    <dgm:cxn modelId="{56943119-8788-46F4-8E6A-858DC2865E5C}" type="presParOf" srcId="{49BD5BD8-917B-47A1-AF53-0D8770C236DA}" destId="{6F092F7D-3384-46A0-AF53-47C25AFD810E}"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1B0A3D-0C01-4121-AAFF-155ECCB0A5D2}">
      <dsp:nvSpPr>
        <dsp:cNvPr id="0" name=""/>
        <dsp:cNvSpPr/>
      </dsp:nvSpPr>
      <dsp:spPr>
        <a:xfrm rot="16200000">
          <a:off x="-495630" y="496918"/>
          <a:ext cx="4343400" cy="3349562"/>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1690" bIns="0" numCol="1" spcCol="1270" anchor="t" anchorCtr="0">
          <a:noAutofit/>
        </a:bodyPr>
        <a:lstStyle/>
        <a:p>
          <a:pPr marL="0" lvl="0" indent="0" algn="l" defTabSz="1066800">
            <a:lnSpc>
              <a:spcPct val="90000"/>
            </a:lnSpc>
            <a:spcBef>
              <a:spcPct val="0"/>
            </a:spcBef>
            <a:spcAft>
              <a:spcPct val="35000"/>
            </a:spcAft>
            <a:buNone/>
          </a:pPr>
          <a:r>
            <a:rPr lang="en-GB" sz="2400" b="1" kern="1200" dirty="0"/>
            <a:t>HTML</a:t>
          </a:r>
        </a:p>
        <a:p>
          <a:pPr marL="171450" lvl="1" indent="-171450" algn="l" defTabSz="844550">
            <a:lnSpc>
              <a:spcPct val="90000"/>
            </a:lnSpc>
            <a:spcBef>
              <a:spcPct val="0"/>
            </a:spcBef>
            <a:spcAft>
              <a:spcPct val="15000"/>
            </a:spcAft>
            <a:buChar char="•"/>
          </a:pPr>
          <a:r>
            <a:rPr lang="en-GB" sz="1900" kern="1200" dirty="0"/>
            <a:t>Provides the basic structure of a website</a:t>
          </a:r>
        </a:p>
        <a:p>
          <a:pPr marL="171450" lvl="1" indent="-171450" algn="l" defTabSz="844550">
            <a:lnSpc>
              <a:spcPct val="90000"/>
            </a:lnSpc>
            <a:spcBef>
              <a:spcPct val="0"/>
            </a:spcBef>
            <a:spcAft>
              <a:spcPct val="15000"/>
            </a:spcAft>
            <a:buChar char="•"/>
          </a:pPr>
          <a:r>
            <a:rPr lang="en-GB" sz="1900" kern="1200" dirty="0"/>
            <a:t>Enhanced and modified by CSS and JavaScript</a:t>
          </a:r>
        </a:p>
      </dsp:txBody>
      <dsp:txXfrm rot="5400000">
        <a:off x="1289" y="868679"/>
        <a:ext cx="3349562" cy="2606040"/>
      </dsp:txXfrm>
    </dsp:sp>
    <dsp:sp modelId="{2A93A45A-2AB8-4F55-8EA0-2726488E25AE}">
      <dsp:nvSpPr>
        <dsp:cNvPr id="0" name=""/>
        <dsp:cNvSpPr/>
      </dsp:nvSpPr>
      <dsp:spPr>
        <a:xfrm rot="16200000">
          <a:off x="3105150" y="496918"/>
          <a:ext cx="4343400" cy="3349562"/>
        </a:xfrm>
        <a:prstGeom prst="flowChartManualOperation">
          <a:avLst/>
        </a:prstGeom>
        <a:solidFill>
          <a:schemeClr val="accent5"/>
        </a:solidFill>
        <a:ln w="12700" cap="flat" cmpd="sng" algn="ctr">
          <a:solidFill>
            <a:schemeClr val="accent5">
              <a:shade val="50000"/>
            </a:schemeClr>
          </a:solidFill>
          <a:prstDash val="solid"/>
          <a:miter lim="800000"/>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152400" tIns="0" rIns="151690" bIns="0" numCol="1" spcCol="1270" anchor="t" anchorCtr="0">
          <a:noAutofit/>
        </a:bodyPr>
        <a:lstStyle/>
        <a:p>
          <a:pPr marL="0" lvl="0" indent="0" algn="l" defTabSz="1066800">
            <a:lnSpc>
              <a:spcPct val="90000"/>
            </a:lnSpc>
            <a:spcBef>
              <a:spcPct val="0"/>
            </a:spcBef>
            <a:spcAft>
              <a:spcPct val="35000"/>
            </a:spcAft>
            <a:buNone/>
          </a:pPr>
          <a:r>
            <a:rPr lang="en-GB" sz="2400" b="1" kern="1200" dirty="0"/>
            <a:t>CSS</a:t>
          </a:r>
        </a:p>
        <a:p>
          <a:pPr marL="171450" lvl="1" indent="-171450" algn="l" defTabSz="844550">
            <a:lnSpc>
              <a:spcPct val="90000"/>
            </a:lnSpc>
            <a:spcBef>
              <a:spcPct val="0"/>
            </a:spcBef>
            <a:spcAft>
              <a:spcPct val="15000"/>
            </a:spcAft>
            <a:buChar char="•"/>
          </a:pPr>
          <a:r>
            <a:rPr lang="en-GB" sz="1900" kern="1200" dirty="0"/>
            <a:t>Used to control presentation, formatting and layout of elements on the page</a:t>
          </a:r>
        </a:p>
      </dsp:txBody>
      <dsp:txXfrm rot="5400000">
        <a:off x="3602069" y="868679"/>
        <a:ext cx="3349562" cy="2606040"/>
      </dsp:txXfrm>
    </dsp:sp>
    <dsp:sp modelId="{6F092F7D-3384-46A0-AF53-47C25AFD810E}">
      <dsp:nvSpPr>
        <dsp:cNvPr id="0" name=""/>
        <dsp:cNvSpPr/>
      </dsp:nvSpPr>
      <dsp:spPr>
        <a:xfrm rot="16200000">
          <a:off x="6705930" y="496918"/>
          <a:ext cx="4343400" cy="3349562"/>
        </a:xfrm>
        <a:prstGeom prst="flowChartManualOperation">
          <a:avLst/>
        </a:prstGeom>
        <a:solidFill>
          <a:schemeClr val="accent3"/>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52400" tIns="0" rIns="151690" bIns="0" numCol="1" spcCol="1270" anchor="t" anchorCtr="0">
          <a:noAutofit/>
        </a:bodyPr>
        <a:lstStyle/>
        <a:p>
          <a:pPr marL="0" lvl="0" indent="0" algn="l" defTabSz="1066800">
            <a:lnSpc>
              <a:spcPct val="90000"/>
            </a:lnSpc>
            <a:spcBef>
              <a:spcPct val="0"/>
            </a:spcBef>
            <a:spcAft>
              <a:spcPct val="35000"/>
            </a:spcAft>
            <a:buNone/>
          </a:pPr>
          <a:r>
            <a:rPr lang="en-GB" sz="2400" b="1" kern="1200" dirty="0"/>
            <a:t>JavaScript</a:t>
          </a:r>
        </a:p>
        <a:p>
          <a:pPr marL="171450" lvl="1" indent="-171450" algn="l" defTabSz="844550">
            <a:lnSpc>
              <a:spcPct val="90000"/>
            </a:lnSpc>
            <a:spcBef>
              <a:spcPct val="0"/>
            </a:spcBef>
            <a:spcAft>
              <a:spcPct val="15000"/>
            </a:spcAft>
            <a:buChar char="•"/>
          </a:pPr>
          <a:r>
            <a:rPr lang="en-GB" sz="1900" kern="1200" dirty="0"/>
            <a:t>Controls the behaviour of elements on the page</a:t>
          </a:r>
        </a:p>
        <a:p>
          <a:pPr marL="171450" lvl="1" indent="-171450" algn="l" defTabSz="844550">
            <a:lnSpc>
              <a:spcPct val="90000"/>
            </a:lnSpc>
            <a:spcBef>
              <a:spcPct val="0"/>
            </a:spcBef>
            <a:spcAft>
              <a:spcPct val="15000"/>
            </a:spcAft>
            <a:buChar char="•"/>
          </a:pPr>
          <a:r>
            <a:rPr lang="en-GB" sz="1900" kern="1200" dirty="0"/>
            <a:t>Allows a site to be interactive rather than just displaying static content</a:t>
          </a:r>
        </a:p>
      </dsp:txBody>
      <dsp:txXfrm rot="5400000">
        <a:off x="7202849" y="868679"/>
        <a:ext cx="3349562" cy="2606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1B0A3D-0C01-4121-AAFF-155ECCB0A5D2}">
      <dsp:nvSpPr>
        <dsp:cNvPr id="0" name=""/>
        <dsp:cNvSpPr/>
      </dsp:nvSpPr>
      <dsp:spPr>
        <a:xfrm rot="16200000">
          <a:off x="-635031" y="635031"/>
          <a:ext cx="4619625" cy="3349562"/>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t" anchorCtr="0">
          <a:noAutofit/>
        </a:bodyPr>
        <a:lstStyle/>
        <a:p>
          <a:pPr marL="0" lvl="0" indent="0" algn="l" defTabSz="622300">
            <a:lnSpc>
              <a:spcPct val="90000"/>
            </a:lnSpc>
            <a:spcBef>
              <a:spcPct val="0"/>
            </a:spcBef>
            <a:spcAft>
              <a:spcPct val="35000"/>
            </a:spcAft>
            <a:buNone/>
          </a:pPr>
          <a:r>
            <a:rPr lang="en-GB" sz="1400" b="1" kern="1200" dirty="0"/>
            <a:t>HTML</a:t>
          </a:r>
        </a:p>
        <a:p>
          <a:pPr marL="114300" lvl="1" indent="-114300" algn="l" defTabSz="622300">
            <a:lnSpc>
              <a:spcPct val="90000"/>
            </a:lnSpc>
            <a:spcBef>
              <a:spcPct val="0"/>
            </a:spcBef>
            <a:spcAft>
              <a:spcPct val="15000"/>
            </a:spcAft>
            <a:buChar char="•"/>
          </a:pPr>
          <a:r>
            <a:rPr lang="en-GB" sz="1400" kern="1200" dirty="0"/>
            <a:t>The general structure of the page</a:t>
          </a:r>
        </a:p>
        <a:p>
          <a:pPr marL="114300" lvl="1" indent="-114300" algn="l" defTabSz="622300">
            <a:lnSpc>
              <a:spcPct val="90000"/>
            </a:lnSpc>
            <a:spcBef>
              <a:spcPct val="0"/>
            </a:spcBef>
            <a:spcAft>
              <a:spcPct val="15000"/>
            </a:spcAft>
            <a:buChar char="•"/>
          </a:pPr>
          <a:r>
            <a:rPr lang="en-GB" sz="1400" kern="1200" dirty="0"/>
            <a:t>The game grid</a:t>
          </a:r>
        </a:p>
        <a:p>
          <a:pPr marL="114300" lvl="1" indent="-114300" algn="l" defTabSz="622300">
            <a:lnSpc>
              <a:spcPct val="90000"/>
            </a:lnSpc>
            <a:spcBef>
              <a:spcPct val="0"/>
            </a:spcBef>
            <a:spcAft>
              <a:spcPct val="15000"/>
            </a:spcAft>
            <a:buChar char="•"/>
          </a:pPr>
          <a:r>
            <a:rPr lang="en-GB" sz="1400" kern="1200" dirty="0"/>
            <a:t>Any text fields or images</a:t>
          </a:r>
        </a:p>
        <a:p>
          <a:pPr marL="114300" lvl="1" indent="-114300" algn="l" defTabSz="622300">
            <a:lnSpc>
              <a:spcPct val="90000"/>
            </a:lnSpc>
            <a:spcBef>
              <a:spcPct val="0"/>
            </a:spcBef>
            <a:spcAft>
              <a:spcPct val="15000"/>
            </a:spcAft>
            <a:buChar char="•"/>
          </a:pPr>
          <a:r>
            <a:rPr lang="en-GB" sz="1400" kern="1200" dirty="0"/>
            <a:t>Buttons</a:t>
          </a:r>
        </a:p>
        <a:p>
          <a:pPr marL="114300" lvl="1" indent="-114300" algn="l" defTabSz="622300">
            <a:lnSpc>
              <a:spcPct val="90000"/>
            </a:lnSpc>
            <a:spcBef>
              <a:spcPct val="0"/>
            </a:spcBef>
            <a:spcAft>
              <a:spcPct val="15000"/>
            </a:spcAft>
            <a:buChar char="•"/>
          </a:pPr>
          <a:r>
            <a:rPr lang="en-GB" sz="1400" kern="1200" dirty="0"/>
            <a:t>Defining any other components that we want</a:t>
          </a:r>
        </a:p>
        <a:p>
          <a:pPr marL="114300" lvl="1" indent="-114300" algn="l" defTabSz="622300">
            <a:lnSpc>
              <a:spcPct val="90000"/>
            </a:lnSpc>
            <a:spcBef>
              <a:spcPct val="0"/>
            </a:spcBef>
            <a:spcAft>
              <a:spcPct val="15000"/>
            </a:spcAft>
            <a:buChar char="•"/>
          </a:pPr>
          <a:endParaRPr lang="en-GB" sz="1400" kern="1200" dirty="0"/>
        </a:p>
        <a:p>
          <a:pPr marL="114300" lvl="1" indent="-114300" algn="l" defTabSz="622300">
            <a:lnSpc>
              <a:spcPct val="90000"/>
            </a:lnSpc>
            <a:spcBef>
              <a:spcPct val="0"/>
            </a:spcBef>
            <a:spcAft>
              <a:spcPct val="15000"/>
            </a:spcAft>
            <a:buChar char="•"/>
          </a:pPr>
          <a:r>
            <a:rPr lang="en-GB" sz="1400" kern="1200" dirty="0"/>
            <a:t>Note: it is possible to write CSS and JavaScript within the HTML file. However, it’s generally best practice to avoid this and keep them in their own files.</a:t>
          </a:r>
        </a:p>
        <a:p>
          <a:pPr marL="57150" lvl="1" indent="-57150" algn="l" defTabSz="488950">
            <a:lnSpc>
              <a:spcPct val="90000"/>
            </a:lnSpc>
            <a:spcBef>
              <a:spcPct val="0"/>
            </a:spcBef>
            <a:spcAft>
              <a:spcPct val="15000"/>
            </a:spcAft>
            <a:buChar char="•"/>
          </a:pPr>
          <a:endParaRPr lang="en-GB" sz="1100" kern="1200" dirty="0"/>
        </a:p>
        <a:p>
          <a:pPr marL="57150" lvl="1" indent="-57150" algn="l" defTabSz="488950">
            <a:lnSpc>
              <a:spcPct val="90000"/>
            </a:lnSpc>
            <a:spcBef>
              <a:spcPct val="0"/>
            </a:spcBef>
            <a:spcAft>
              <a:spcPct val="15000"/>
            </a:spcAft>
            <a:buChar char="•"/>
          </a:pPr>
          <a:endParaRPr lang="en-GB" sz="1100" kern="1200" dirty="0"/>
        </a:p>
      </dsp:txBody>
      <dsp:txXfrm rot="5400000">
        <a:off x="1" y="923924"/>
        <a:ext cx="3349562" cy="2771775"/>
      </dsp:txXfrm>
    </dsp:sp>
    <dsp:sp modelId="{2A93A45A-2AB8-4F55-8EA0-2726488E25AE}">
      <dsp:nvSpPr>
        <dsp:cNvPr id="0" name=""/>
        <dsp:cNvSpPr/>
      </dsp:nvSpPr>
      <dsp:spPr>
        <a:xfrm rot="16200000">
          <a:off x="2967037" y="635031"/>
          <a:ext cx="4619625" cy="3349562"/>
        </a:xfrm>
        <a:prstGeom prst="flowChartManualOperation">
          <a:avLst/>
        </a:prstGeom>
        <a:solidFill>
          <a:schemeClr val="accent5"/>
        </a:solidFill>
        <a:ln w="12700" cap="flat" cmpd="sng" algn="ctr">
          <a:solidFill>
            <a:schemeClr val="accent5">
              <a:shade val="50000"/>
            </a:schemeClr>
          </a:solidFill>
          <a:prstDash val="solid"/>
          <a:miter lim="800000"/>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88900" tIns="0" rIns="88900" bIns="0" numCol="1" spcCol="1270" anchor="t" anchorCtr="0">
          <a:noAutofit/>
        </a:bodyPr>
        <a:lstStyle/>
        <a:p>
          <a:pPr marL="0" lvl="0" indent="0" algn="l" defTabSz="622300">
            <a:lnSpc>
              <a:spcPct val="90000"/>
            </a:lnSpc>
            <a:spcBef>
              <a:spcPct val="0"/>
            </a:spcBef>
            <a:spcAft>
              <a:spcPct val="35000"/>
            </a:spcAft>
            <a:buNone/>
          </a:pPr>
          <a:r>
            <a:rPr lang="en-GB" sz="1400" b="1" kern="1200" dirty="0"/>
            <a:t>CSS</a:t>
          </a:r>
        </a:p>
        <a:p>
          <a:pPr marL="114300" lvl="1" indent="-114300" algn="l" defTabSz="622300">
            <a:lnSpc>
              <a:spcPct val="90000"/>
            </a:lnSpc>
            <a:spcBef>
              <a:spcPct val="0"/>
            </a:spcBef>
            <a:spcAft>
              <a:spcPct val="15000"/>
            </a:spcAft>
            <a:buChar char="•"/>
          </a:pPr>
          <a:r>
            <a:rPr lang="en-GB" sz="1400" kern="1200" dirty="0"/>
            <a:t>Arranging the elements sensibly on the page</a:t>
          </a:r>
        </a:p>
        <a:p>
          <a:pPr marL="114300" lvl="1" indent="-114300" algn="l" defTabSz="622300">
            <a:lnSpc>
              <a:spcPct val="90000"/>
            </a:lnSpc>
            <a:spcBef>
              <a:spcPct val="0"/>
            </a:spcBef>
            <a:spcAft>
              <a:spcPct val="15000"/>
            </a:spcAft>
            <a:buChar char="•"/>
          </a:pPr>
          <a:r>
            <a:rPr lang="en-GB" sz="1400" kern="1200" dirty="0"/>
            <a:t>Colours</a:t>
          </a:r>
        </a:p>
        <a:p>
          <a:pPr marL="114300" lvl="1" indent="-114300" algn="l" defTabSz="622300">
            <a:lnSpc>
              <a:spcPct val="90000"/>
            </a:lnSpc>
            <a:spcBef>
              <a:spcPct val="0"/>
            </a:spcBef>
            <a:spcAft>
              <a:spcPct val="15000"/>
            </a:spcAft>
            <a:buChar char="•"/>
          </a:pPr>
          <a:r>
            <a:rPr lang="en-GB" sz="1400" kern="1200" dirty="0"/>
            <a:t>Fonts</a:t>
          </a:r>
        </a:p>
        <a:p>
          <a:pPr marL="114300" lvl="1" indent="-114300" algn="l" defTabSz="622300">
            <a:lnSpc>
              <a:spcPct val="90000"/>
            </a:lnSpc>
            <a:spcBef>
              <a:spcPct val="0"/>
            </a:spcBef>
            <a:spcAft>
              <a:spcPct val="15000"/>
            </a:spcAft>
            <a:buChar char="•"/>
          </a:pPr>
          <a:endParaRPr lang="en-GB" sz="1400" kern="1200" dirty="0"/>
        </a:p>
        <a:p>
          <a:pPr marL="114300" lvl="1" indent="-114300" algn="l" defTabSz="622300">
            <a:lnSpc>
              <a:spcPct val="90000"/>
            </a:lnSpc>
            <a:spcBef>
              <a:spcPct val="0"/>
            </a:spcBef>
            <a:spcAft>
              <a:spcPct val="15000"/>
            </a:spcAft>
            <a:buChar char="•"/>
          </a:pPr>
          <a:r>
            <a:rPr lang="en-GB" sz="1400" kern="1200" dirty="0"/>
            <a:t>Note: we can use a common CSS file across multiple HTML pages. For example, we can define a style named “back-button” in a single style.css file, and use it to style the back button in every HTML page</a:t>
          </a:r>
        </a:p>
      </dsp:txBody>
      <dsp:txXfrm rot="5400000">
        <a:off x="3602069" y="923924"/>
        <a:ext cx="3349562" cy="2771775"/>
      </dsp:txXfrm>
    </dsp:sp>
    <dsp:sp modelId="{6F092F7D-3384-46A0-AF53-47C25AFD810E}">
      <dsp:nvSpPr>
        <dsp:cNvPr id="0" name=""/>
        <dsp:cNvSpPr/>
      </dsp:nvSpPr>
      <dsp:spPr>
        <a:xfrm rot="16200000">
          <a:off x="6567817" y="635031"/>
          <a:ext cx="4619625" cy="3349562"/>
        </a:xfrm>
        <a:prstGeom prst="flowChartManualOperation">
          <a:avLst/>
        </a:prstGeom>
        <a:solidFill>
          <a:schemeClr val="accent3"/>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88900" tIns="0" rIns="88900" bIns="0" numCol="1" spcCol="1270" anchor="t" anchorCtr="0">
          <a:noAutofit/>
        </a:bodyPr>
        <a:lstStyle/>
        <a:p>
          <a:pPr marL="0" lvl="0" indent="0" algn="l" defTabSz="622300">
            <a:lnSpc>
              <a:spcPct val="90000"/>
            </a:lnSpc>
            <a:spcBef>
              <a:spcPct val="0"/>
            </a:spcBef>
            <a:spcAft>
              <a:spcPct val="35000"/>
            </a:spcAft>
            <a:buNone/>
          </a:pPr>
          <a:r>
            <a:rPr lang="en-GB" sz="1400" b="1" kern="1200" dirty="0"/>
            <a:t>JavaScript</a:t>
          </a:r>
        </a:p>
        <a:p>
          <a:pPr marL="114300" lvl="1" indent="-114300" algn="l" defTabSz="622300">
            <a:lnSpc>
              <a:spcPct val="90000"/>
            </a:lnSpc>
            <a:spcBef>
              <a:spcPct val="0"/>
            </a:spcBef>
            <a:spcAft>
              <a:spcPct val="15000"/>
            </a:spcAft>
            <a:buChar char="•"/>
          </a:pPr>
          <a:r>
            <a:rPr lang="en-GB" sz="1400" kern="1200"/>
            <a:t>Selecting what the next block will be</a:t>
          </a:r>
          <a:endParaRPr lang="en-GB" sz="1400" kern="1200" dirty="0"/>
        </a:p>
        <a:p>
          <a:pPr marL="114300" lvl="1" indent="-114300" algn="l" defTabSz="622300">
            <a:lnSpc>
              <a:spcPct val="90000"/>
            </a:lnSpc>
            <a:spcBef>
              <a:spcPct val="0"/>
            </a:spcBef>
            <a:spcAft>
              <a:spcPct val="15000"/>
            </a:spcAft>
            <a:buChar char="•"/>
          </a:pPr>
          <a:r>
            <a:rPr lang="en-GB" sz="1400" kern="1200"/>
            <a:t>Making the blocks appear at the top of the grid</a:t>
          </a:r>
          <a:endParaRPr lang="en-GB" sz="1400" kern="1200" dirty="0"/>
        </a:p>
        <a:p>
          <a:pPr marL="114300" lvl="1" indent="-114300" algn="l" defTabSz="622300">
            <a:lnSpc>
              <a:spcPct val="90000"/>
            </a:lnSpc>
            <a:spcBef>
              <a:spcPct val="0"/>
            </a:spcBef>
            <a:spcAft>
              <a:spcPct val="15000"/>
            </a:spcAft>
            <a:buChar char="•"/>
          </a:pPr>
          <a:r>
            <a:rPr lang="en-GB" sz="1400" kern="1200"/>
            <a:t>Controlling the movement of the blocks down the grid</a:t>
          </a:r>
          <a:endParaRPr lang="en-GB" sz="1400" kern="1200" dirty="0"/>
        </a:p>
        <a:p>
          <a:pPr marL="114300" lvl="1" indent="-114300" algn="l" defTabSz="622300">
            <a:lnSpc>
              <a:spcPct val="90000"/>
            </a:lnSpc>
            <a:spcBef>
              <a:spcPct val="0"/>
            </a:spcBef>
            <a:spcAft>
              <a:spcPct val="15000"/>
            </a:spcAft>
            <a:buChar char="•"/>
          </a:pPr>
          <a:r>
            <a:rPr lang="en-GB" sz="1400" kern="1200"/>
            <a:t>Handling rotation of the blocks</a:t>
          </a:r>
          <a:endParaRPr lang="en-GB" sz="1400" kern="1200" dirty="0"/>
        </a:p>
        <a:p>
          <a:pPr marL="114300" lvl="1" indent="-114300" algn="l" defTabSz="622300">
            <a:lnSpc>
              <a:spcPct val="90000"/>
            </a:lnSpc>
            <a:spcBef>
              <a:spcPct val="0"/>
            </a:spcBef>
            <a:spcAft>
              <a:spcPct val="15000"/>
            </a:spcAft>
            <a:buChar char="•"/>
          </a:pPr>
          <a:r>
            <a:rPr lang="en-GB" sz="1400" kern="1200"/>
            <a:t>Handling the blocks hitting another block or the bottom of the grid</a:t>
          </a:r>
          <a:endParaRPr lang="en-GB" sz="1400" kern="1200" dirty="0"/>
        </a:p>
        <a:p>
          <a:pPr marL="57150" lvl="1" indent="-57150" algn="l" defTabSz="488950">
            <a:lnSpc>
              <a:spcPct val="90000"/>
            </a:lnSpc>
            <a:spcBef>
              <a:spcPct val="0"/>
            </a:spcBef>
            <a:spcAft>
              <a:spcPct val="15000"/>
            </a:spcAft>
            <a:buChar char="•"/>
          </a:pPr>
          <a:endParaRPr lang="en-GB" sz="1100" kern="1200" dirty="0"/>
        </a:p>
      </dsp:txBody>
      <dsp:txXfrm rot="5400000">
        <a:off x="7202849" y="923924"/>
        <a:ext cx="3349562" cy="2771775"/>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2772D-67CF-446E-AB14-873D70346968}" type="datetimeFigureOut">
              <a:rPr lang="en-GB" smtClean="0"/>
              <a:t>27/10/2024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B4FF2C-5262-47ED-8A93-F0C639F12CB5}" type="slidenum">
              <a:rPr lang="en-GB" smtClean="0"/>
              <a:t>‹#›</a:t>
            </a:fld>
            <a:endParaRPr lang="en-GB"/>
          </a:p>
        </p:txBody>
      </p:sp>
    </p:spTree>
    <p:extLst>
      <p:ext uri="{BB962C8B-B14F-4D97-AF65-F5344CB8AC3E}">
        <p14:creationId xmlns:p14="http://schemas.microsoft.com/office/powerpoint/2010/main" val="1074362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3</a:t>
            </a:fld>
            <a:endParaRPr lang="en-GB"/>
          </a:p>
        </p:txBody>
      </p:sp>
    </p:spTree>
    <p:extLst>
      <p:ext uri="{BB962C8B-B14F-4D97-AF65-F5344CB8AC3E}">
        <p14:creationId xmlns:p14="http://schemas.microsoft.com/office/powerpoint/2010/main" val="2822015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5</a:t>
            </a:fld>
            <a:endParaRPr lang="en-GB"/>
          </a:p>
        </p:txBody>
      </p:sp>
    </p:spTree>
    <p:extLst>
      <p:ext uri="{BB962C8B-B14F-4D97-AF65-F5344CB8AC3E}">
        <p14:creationId xmlns:p14="http://schemas.microsoft.com/office/powerpoint/2010/main" val="1906335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6</a:t>
            </a:fld>
            <a:endParaRPr lang="en-GB"/>
          </a:p>
        </p:txBody>
      </p:sp>
    </p:spTree>
    <p:extLst>
      <p:ext uri="{BB962C8B-B14F-4D97-AF65-F5344CB8AC3E}">
        <p14:creationId xmlns:p14="http://schemas.microsoft.com/office/powerpoint/2010/main" val="965824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7</a:t>
            </a:fld>
            <a:endParaRPr lang="en-GB"/>
          </a:p>
        </p:txBody>
      </p:sp>
    </p:spTree>
    <p:extLst>
      <p:ext uri="{BB962C8B-B14F-4D97-AF65-F5344CB8AC3E}">
        <p14:creationId xmlns:p14="http://schemas.microsoft.com/office/powerpoint/2010/main" val="778337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8</a:t>
            </a:fld>
            <a:endParaRPr lang="en-GB"/>
          </a:p>
        </p:txBody>
      </p:sp>
    </p:spTree>
    <p:extLst>
      <p:ext uri="{BB962C8B-B14F-4D97-AF65-F5344CB8AC3E}">
        <p14:creationId xmlns:p14="http://schemas.microsoft.com/office/powerpoint/2010/main" val="1111648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52263-E540-41D2-927E-9B9FEFE75E93}"/>
              </a:ext>
            </a:extLst>
          </p:cNvPr>
          <p:cNvSpPr>
            <a:spLocks noGrp="1"/>
          </p:cNvSpPr>
          <p:nvPr>
            <p:ph type="ctrTitle"/>
          </p:nvPr>
        </p:nvSpPr>
        <p:spPr>
          <a:xfrm>
            <a:off x="444500" y="1198563"/>
            <a:ext cx="4142740" cy="2387600"/>
          </a:xfrm>
        </p:spPr>
        <p:txBody>
          <a:bodyPr anchor="b">
            <a:noAutofit/>
          </a:bodyPr>
          <a:lstStyle>
            <a:lvl1pPr algn="l">
              <a:defRPr sz="3600" b="1">
                <a:solidFill>
                  <a:schemeClr val="bg1"/>
                </a:solidFill>
                <a:latin typeface="+mn-lt"/>
              </a:defRPr>
            </a:lvl1pPr>
          </a:lstStyle>
          <a:p>
            <a:r>
              <a:rPr lang="en-GB"/>
              <a:t>Click to edit Master title style</a:t>
            </a:r>
          </a:p>
        </p:txBody>
      </p:sp>
      <p:sp>
        <p:nvSpPr>
          <p:cNvPr id="3" name="Subtitle 2">
            <a:extLst>
              <a:ext uri="{FF2B5EF4-FFF2-40B4-BE49-F238E27FC236}">
                <a16:creationId xmlns:a16="http://schemas.microsoft.com/office/drawing/2014/main" id="{0C3D9C6D-22EB-4489-B513-AA7C37FA5A3F}"/>
              </a:ext>
            </a:extLst>
          </p:cNvPr>
          <p:cNvSpPr>
            <a:spLocks noGrp="1"/>
          </p:cNvSpPr>
          <p:nvPr>
            <p:ph type="subTitle" idx="1"/>
          </p:nvPr>
        </p:nvSpPr>
        <p:spPr>
          <a:xfrm>
            <a:off x="444500" y="4003675"/>
            <a:ext cx="4142740" cy="1655762"/>
          </a:xfrm>
        </p:spPr>
        <p:txBody>
          <a:bodyPr>
            <a:noAutofit/>
          </a:bodyPr>
          <a:lstStyle>
            <a:lvl1pPr marL="0" indent="0" algn="l">
              <a:buNone/>
              <a:defRPr sz="16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30" name="Picture Placeholder 29">
            <a:extLst>
              <a:ext uri="{FF2B5EF4-FFF2-40B4-BE49-F238E27FC236}">
                <a16:creationId xmlns:a16="http://schemas.microsoft.com/office/drawing/2014/main" id="{8E2D8854-E37F-4E0B-96C4-205E65B7E3A3}"/>
              </a:ext>
            </a:extLst>
          </p:cNvPr>
          <p:cNvSpPr>
            <a:spLocks noGrp="1"/>
          </p:cNvSpPr>
          <p:nvPr>
            <p:ph type="pic" sz="quarter" idx="10" hasCustomPrompt="1"/>
          </p:nvPr>
        </p:nvSpPr>
        <p:spPr>
          <a:xfrm>
            <a:off x="0" y="0"/>
            <a:ext cx="12192000" cy="6858000"/>
          </a:xfrm>
        </p:spPr>
        <p:txBody>
          <a:bodyPr/>
          <a:lstStyle>
            <a:lvl1pPr>
              <a:defRPr/>
            </a:lvl1pPr>
          </a:lstStyle>
          <a:p>
            <a:r>
              <a:rPr lang="en-GB"/>
              <a:t>Click icon to add image then ‘Right-Click’ and choose ‘Send to back’</a:t>
            </a:r>
          </a:p>
        </p:txBody>
      </p:sp>
    </p:spTree>
    <p:extLst>
      <p:ext uri="{BB962C8B-B14F-4D97-AF65-F5344CB8AC3E}">
        <p14:creationId xmlns:p14="http://schemas.microsoft.com/office/powerpoint/2010/main" val="95576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2 x Content (Grey)">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E5D3CE-CAC0-4173-A774-2E886F3782B5}"/>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6C25FA03-981D-3F4F-ABFD-F2CAE44CF4DF}" type="datetime1">
              <a:rPr lang="en-GB" smtClean="0"/>
              <a:t>27/10/2024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0" name="Content Placeholder 2">
            <a:extLst>
              <a:ext uri="{FF2B5EF4-FFF2-40B4-BE49-F238E27FC236}">
                <a16:creationId xmlns:a16="http://schemas.microsoft.com/office/drawing/2014/main" id="{D4D07608-3E0D-4D94-A59E-93039AE66941}"/>
              </a:ext>
            </a:extLst>
          </p:cNvPr>
          <p:cNvSpPr>
            <a:spLocks noGrp="1"/>
          </p:cNvSpPr>
          <p:nvPr>
            <p:ph idx="14"/>
          </p:nvPr>
        </p:nvSpPr>
        <p:spPr>
          <a:xfrm>
            <a:off x="5938375"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441151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x Team Me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b="1"/>
            </a:lvl1pPr>
            <a:lvl2pPr marL="0" indent="0">
              <a:buNone/>
              <a:defRPr/>
            </a:lvl2pPr>
            <a:lvl3pPr marL="180975" indent="-180975">
              <a:defRPr/>
            </a:lvl3pPr>
            <a:lvl4pPr marL="534988" indent="-173038">
              <a:defRPr/>
            </a:lvl4pPr>
            <a:lvl5pPr marL="896938" indent="-180975">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AD447513-F0D7-9140-9852-9A843D8B81D3}" type="datetime1">
              <a:rPr lang="en-GB" smtClean="0"/>
              <a:t>27/10/2024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9" name="Rectangle 8">
            <a:extLst>
              <a:ext uri="{FF2B5EF4-FFF2-40B4-BE49-F238E27FC236}">
                <a16:creationId xmlns:a16="http://schemas.microsoft.com/office/drawing/2014/main" id="{E7EF4539-57ED-4133-B762-7CA1EDCBB7C1}"/>
              </a:ext>
            </a:extLst>
          </p:cNvPr>
          <p:cNvSpPr/>
          <p:nvPr/>
        </p:nvSpPr>
        <p:spPr>
          <a:xfrm>
            <a:off x="7926680" y="3115153"/>
            <a:ext cx="3060633"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1" name="Rectangle 10">
            <a:extLst>
              <a:ext uri="{FF2B5EF4-FFF2-40B4-BE49-F238E27FC236}">
                <a16:creationId xmlns:a16="http://schemas.microsoft.com/office/drawing/2014/main" id="{E0F55CBC-F625-4CE2-BCE9-6685789163AB}"/>
              </a:ext>
            </a:extLst>
          </p:cNvPr>
          <p:cNvSpPr/>
          <p:nvPr/>
        </p:nvSpPr>
        <p:spPr>
          <a:xfrm>
            <a:off x="6705217" y="1952578"/>
            <a:ext cx="3255631"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5" name="Picture Placeholder 13">
            <a:extLst>
              <a:ext uri="{FF2B5EF4-FFF2-40B4-BE49-F238E27FC236}">
                <a16:creationId xmlns:a16="http://schemas.microsoft.com/office/drawing/2014/main" id="{463D4E5D-6E39-45A7-A4AD-9EBCC3B1928E}"/>
              </a:ext>
            </a:extLst>
          </p:cNvPr>
          <p:cNvSpPr>
            <a:spLocks noGrp="1"/>
          </p:cNvSpPr>
          <p:nvPr>
            <p:ph type="pic" sz="quarter" idx="13"/>
          </p:nvPr>
        </p:nvSpPr>
        <p:spPr>
          <a:xfrm>
            <a:off x="6791325" y="2035493"/>
            <a:ext cx="4100513" cy="4171950"/>
          </a:xfrm>
          <a:solidFill>
            <a:schemeClr val="bg2"/>
          </a:solidFill>
        </p:spPr>
        <p:txBody>
          <a:bodyPr/>
          <a:lstStyle/>
          <a:p>
            <a:r>
              <a:rPr lang="en-GB"/>
              <a:t>Click icon to add picture</a:t>
            </a:r>
          </a:p>
        </p:txBody>
      </p:sp>
    </p:spTree>
    <p:extLst>
      <p:ext uri="{BB962C8B-B14F-4D97-AF65-F5344CB8AC3E}">
        <p14:creationId xmlns:p14="http://schemas.microsoft.com/office/powerpoint/2010/main" val="89489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x Team Member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12AC3B-79DA-4559-9045-95816A1482CB}"/>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4FC983D9-AEB3-884A-8B61-40B359253CCD}" type="datetime1">
              <a:rPr lang="en-GB" smtClean="0"/>
              <a:t>27/10/2024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8" name="Rectangle 17">
            <a:extLst>
              <a:ext uri="{FF2B5EF4-FFF2-40B4-BE49-F238E27FC236}">
                <a16:creationId xmlns:a16="http://schemas.microsoft.com/office/drawing/2014/main" id="{0980E826-2414-4291-8174-CA711ACA5EF7}"/>
              </a:ext>
            </a:extLst>
          </p:cNvPr>
          <p:cNvSpPr/>
          <p:nvPr userDrawn="1"/>
        </p:nvSpPr>
        <p:spPr>
          <a:xfrm>
            <a:off x="8054625" y="2626568"/>
            <a:ext cx="2190035" cy="3194207"/>
          </a:xfrm>
          <a:prstGeom prst="rect">
            <a:avLst/>
          </a:prstGeom>
          <a:solidFill>
            <a:schemeClr val="accent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9" name="Rectangle 18">
            <a:extLst>
              <a:ext uri="{FF2B5EF4-FFF2-40B4-BE49-F238E27FC236}">
                <a16:creationId xmlns:a16="http://schemas.microsoft.com/office/drawing/2014/main" id="{D5702DBB-9335-4D4E-848A-F4EEF4DAA641}"/>
              </a:ext>
            </a:extLst>
          </p:cNvPr>
          <p:cNvSpPr/>
          <p:nvPr userDrawn="1"/>
        </p:nvSpPr>
        <p:spPr>
          <a:xfrm>
            <a:off x="7245080" y="1946593"/>
            <a:ext cx="1944303" cy="3023553"/>
          </a:xfrm>
          <a:prstGeom prst="rect">
            <a:avLst/>
          </a:prstGeom>
          <a:solidFill>
            <a:schemeClr val="tx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0" name="Picture Placeholder 13">
            <a:extLst>
              <a:ext uri="{FF2B5EF4-FFF2-40B4-BE49-F238E27FC236}">
                <a16:creationId xmlns:a16="http://schemas.microsoft.com/office/drawing/2014/main" id="{24B0D663-426F-4F72-BAFB-31C920AA3CC1}"/>
              </a:ext>
            </a:extLst>
          </p:cNvPr>
          <p:cNvSpPr>
            <a:spLocks noGrp="1"/>
          </p:cNvSpPr>
          <p:nvPr>
            <p:ph type="pic" sz="quarter" idx="15"/>
          </p:nvPr>
        </p:nvSpPr>
        <p:spPr>
          <a:xfrm>
            <a:off x="7338121" y="2029508"/>
            <a:ext cx="2819806" cy="2611977"/>
          </a:xfrm>
          <a:solidFill>
            <a:schemeClr val="bg1"/>
          </a:solidFill>
        </p:spPr>
        <p:txBody>
          <a:bodyPr/>
          <a:lstStyle/>
          <a:p>
            <a:r>
              <a:rPr lang="en-GB"/>
              <a:t>Click icon to add picture</a:t>
            </a:r>
          </a:p>
        </p:txBody>
      </p:sp>
      <p:sp>
        <p:nvSpPr>
          <p:cNvPr id="21" name="Text Placeholder 7">
            <a:extLst>
              <a:ext uri="{FF2B5EF4-FFF2-40B4-BE49-F238E27FC236}">
                <a16:creationId xmlns:a16="http://schemas.microsoft.com/office/drawing/2014/main" id="{4589F8EB-5390-4DA3-9BB7-E9D46E28D023}"/>
              </a:ext>
            </a:extLst>
          </p:cNvPr>
          <p:cNvSpPr>
            <a:spLocks noGrp="1"/>
          </p:cNvSpPr>
          <p:nvPr>
            <p:ph type="body" sz="quarter" idx="16"/>
          </p:nvPr>
        </p:nvSpPr>
        <p:spPr>
          <a:xfrm>
            <a:off x="7338121" y="4591415"/>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2" name="Rectangle 21">
            <a:extLst>
              <a:ext uri="{FF2B5EF4-FFF2-40B4-BE49-F238E27FC236}">
                <a16:creationId xmlns:a16="http://schemas.microsoft.com/office/drawing/2014/main" id="{686A1720-995E-4083-A7D7-6735B7560F87}"/>
              </a:ext>
            </a:extLst>
          </p:cNvPr>
          <p:cNvSpPr/>
          <p:nvPr userDrawn="1"/>
        </p:nvSpPr>
        <p:spPr>
          <a:xfrm>
            <a:off x="4669541" y="2620583"/>
            <a:ext cx="2190035" cy="3194207"/>
          </a:xfrm>
          <a:prstGeom prst="rect">
            <a:avLst/>
          </a:prstGeom>
          <a:solidFill>
            <a:schemeClr val="accent6"/>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3" name="Rectangle 22">
            <a:extLst>
              <a:ext uri="{FF2B5EF4-FFF2-40B4-BE49-F238E27FC236}">
                <a16:creationId xmlns:a16="http://schemas.microsoft.com/office/drawing/2014/main" id="{AF9A8339-92AD-4E96-9D9D-7BA3A07DD6E7}"/>
              </a:ext>
            </a:extLst>
          </p:cNvPr>
          <p:cNvSpPr/>
          <p:nvPr userDrawn="1"/>
        </p:nvSpPr>
        <p:spPr>
          <a:xfrm>
            <a:off x="3859996" y="1940608"/>
            <a:ext cx="1944303" cy="3023553"/>
          </a:xfrm>
          <a:prstGeom prst="rect">
            <a:avLst/>
          </a:prstGeom>
          <a:solidFill>
            <a:schemeClr val="accent5"/>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4" name="Picture Placeholder 13">
            <a:extLst>
              <a:ext uri="{FF2B5EF4-FFF2-40B4-BE49-F238E27FC236}">
                <a16:creationId xmlns:a16="http://schemas.microsoft.com/office/drawing/2014/main" id="{B84BC2D4-D717-4DDD-BFA7-074B0824243A}"/>
              </a:ext>
            </a:extLst>
          </p:cNvPr>
          <p:cNvSpPr>
            <a:spLocks noGrp="1"/>
          </p:cNvSpPr>
          <p:nvPr>
            <p:ph type="pic" sz="quarter" idx="17"/>
          </p:nvPr>
        </p:nvSpPr>
        <p:spPr>
          <a:xfrm>
            <a:off x="3953037" y="2023523"/>
            <a:ext cx="2819806" cy="2611977"/>
          </a:xfrm>
          <a:solidFill>
            <a:schemeClr val="bg1"/>
          </a:solidFill>
        </p:spPr>
        <p:txBody>
          <a:bodyPr/>
          <a:lstStyle/>
          <a:p>
            <a:r>
              <a:rPr lang="en-GB"/>
              <a:t>Click icon to add picture</a:t>
            </a:r>
          </a:p>
        </p:txBody>
      </p:sp>
      <p:sp>
        <p:nvSpPr>
          <p:cNvPr id="25" name="Text Placeholder 7">
            <a:extLst>
              <a:ext uri="{FF2B5EF4-FFF2-40B4-BE49-F238E27FC236}">
                <a16:creationId xmlns:a16="http://schemas.microsoft.com/office/drawing/2014/main" id="{0C34C8ED-6138-4103-848D-69D4C8EF6999}"/>
              </a:ext>
            </a:extLst>
          </p:cNvPr>
          <p:cNvSpPr>
            <a:spLocks noGrp="1"/>
          </p:cNvSpPr>
          <p:nvPr>
            <p:ph type="body" sz="quarter" idx="18"/>
          </p:nvPr>
        </p:nvSpPr>
        <p:spPr>
          <a:xfrm>
            <a:off x="3953037" y="4585430"/>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6" name="Rectangle 25">
            <a:extLst>
              <a:ext uri="{FF2B5EF4-FFF2-40B4-BE49-F238E27FC236}">
                <a16:creationId xmlns:a16="http://schemas.microsoft.com/office/drawing/2014/main" id="{6D3FF936-22C2-4821-A9AF-B2D8F2D2DD47}"/>
              </a:ext>
            </a:extLst>
          </p:cNvPr>
          <p:cNvSpPr/>
          <p:nvPr userDrawn="1"/>
        </p:nvSpPr>
        <p:spPr>
          <a:xfrm>
            <a:off x="1267207" y="2614598"/>
            <a:ext cx="2190035"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7" name="Rectangle 26">
            <a:extLst>
              <a:ext uri="{FF2B5EF4-FFF2-40B4-BE49-F238E27FC236}">
                <a16:creationId xmlns:a16="http://schemas.microsoft.com/office/drawing/2014/main" id="{EFC62D25-E724-4A70-843C-1DF61B6D4EBE}"/>
              </a:ext>
            </a:extLst>
          </p:cNvPr>
          <p:cNvSpPr/>
          <p:nvPr userDrawn="1"/>
        </p:nvSpPr>
        <p:spPr>
          <a:xfrm>
            <a:off x="457662" y="1934623"/>
            <a:ext cx="1944303"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8" name="Picture Placeholder 13">
            <a:extLst>
              <a:ext uri="{FF2B5EF4-FFF2-40B4-BE49-F238E27FC236}">
                <a16:creationId xmlns:a16="http://schemas.microsoft.com/office/drawing/2014/main" id="{1A96FF05-0454-4DAA-BE27-DBDF9245FB43}"/>
              </a:ext>
            </a:extLst>
          </p:cNvPr>
          <p:cNvSpPr>
            <a:spLocks noGrp="1"/>
          </p:cNvSpPr>
          <p:nvPr>
            <p:ph type="pic" sz="quarter" idx="19"/>
          </p:nvPr>
        </p:nvSpPr>
        <p:spPr>
          <a:xfrm>
            <a:off x="550703" y="2017538"/>
            <a:ext cx="2819806" cy="2611977"/>
          </a:xfrm>
          <a:solidFill>
            <a:schemeClr val="bg1"/>
          </a:solidFill>
        </p:spPr>
        <p:txBody>
          <a:bodyPr/>
          <a:lstStyle/>
          <a:p>
            <a:r>
              <a:rPr lang="en-GB"/>
              <a:t>Click icon to add picture</a:t>
            </a:r>
          </a:p>
        </p:txBody>
      </p:sp>
      <p:sp>
        <p:nvSpPr>
          <p:cNvPr id="29" name="Text Placeholder 7">
            <a:extLst>
              <a:ext uri="{FF2B5EF4-FFF2-40B4-BE49-F238E27FC236}">
                <a16:creationId xmlns:a16="http://schemas.microsoft.com/office/drawing/2014/main" id="{4B34B0C6-650A-44F8-92C7-010728AEE973}"/>
              </a:ext>
            </a:extLst>
          </p:cNvPr>
          <p:cNvSpPr>
            <a:spLocks noGrp="1"/>
          </p:cNvSpPr>
          <p:nvPr>
            <p:ph type="body" sz="quarter" idx="20"/>
          </p:nvPr>
        </p:nvSpPr>
        <p:spPr>
          <a:xfrm>
            <a:off x="550703" y="4579445"/>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68553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x Team Member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12AC3B-79DA-4559-9045-95816A1482CB}"/>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862EF5BF-54FA-BF48-B61D-2432192EF666}" type="datetime1">
              <a:rPr lang="en-GB" smtClean="0"/>
              <a:t>27/10/2024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9" name="Rectangle 8">
            <a:extLst>
              <a:ext uri="{FF2B5EF4-FFF2-40B4-BE49-F238E27FC236}">
                <a16:creationId xmlns:a16="http://schemas.microsoft.com/office/drawing/2014/main" id="{E7EF4539-57ED-4133-B762-7CA1EDCBB7C1}"/>
              </a:ext>
            </a:extLst>
          </p:cNvPr>
          <p:cNvSpPr/>
          <p:nvPr userDrawn="1"/>
        </p:nvSpPr>
        <p:spPr>
          <a:xfrm>
            <a:off x="9921465" y="2632553"/>
            <a:ext cx="1827848" cy="3194207"/>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1" name="Rectangle 10">
            <a:extLst>
              <a:ext uri="{FF2B5EF4-FFF2-40B4-BE49-F238E27FC236}">
                <a16:creationId xmlns:a16="http://schemas.microsoft.com/office/drawing/2014/main" id="{E0F55CBC-F625-4CE2-BCE9-6685789163AB}"/>
              </a:ext>
            </a:extLst>
          </p:cNvPr>
          <p:cNvSpPr/>
          <p:nvPr userDrawn="1"/>
        </p:nvSpPr>
        <p:spPr>
          <a:xfrm>
            <a:off x="9109484" y="1957531"/>
            <a:ext cx="1944303" cy="3023553"/>
          </a:xfrm>
          <a:prstGeom prst="rect">
            <a:avLst/>
          </a:prstGeom>
          <a:solidFill>
            <a:schemeClr val="accent4"/>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5" name="Picture Placeholder 13">
            <a:extLst>
              <a:ext uri="{FF2B5EF4-FFF2-40B4-BE49-F238E27FC236}">
                <a16:creationId xmlns:a16="http://schemas.microsoft.com/office/drawing/2014/main" id="{463D4E5D-6E39-45A7-A4AD-9EBCC3B1928E}"/>
              </a:ext>
            </a:extLst>
          </p:cNvPr>
          <p:cNvSpPr>
            <a:spLocks noGrp="1"/>
          </p:cNvSpPr>
          <p:nvPr>
            <p:ph type="pic" sz="quarter" idx="13"/>
          </p:nvPr>
        </p:nvSpPr>
        <p:spPr>
          <a:xfrm>
            <a:off x="9204960" y="2035493"/>
            <a:ext cx="2448878" cy="2611977"/>
          </a:xfrm>
          <a:solidFill>
            <a:schemeClr val="bg1"/>
          </a:solidFill>
        </p:spPr>
        <p:txBody>
          <a:bodyPr/>
          <a:lstStyle/>
          <a:p>
            <a:r>
              <a:rPr lang="en-GB"/>
              <a:t>Click icon to add picture</a:t>
            </a:r>
          </a:p>
        </p:txBody>
      </p:sp>
      <p:sp>
        <p:nvSpPr>
          <p:cNvPr id="8" name="Text Placeholder 7">
            <a:extLst>
              <a:ext uri="{FF2B5EF4-FFF2-40B4-BE49-F238E27FC236}">
                <a16:creationId xmlns:a16="http://schemas.microsoft.com/office/drawing/2014/main" id="{56DE8A18-7878-4039-B9B7-D31D45BC66FF}"/>
              </a:ext>
            </a:extLst>
          </p:cNvPr>
          <p:cNvSpPr>
            <a:spLocks noGrp="1"/>
          </p:cNvSpPr>
          <p:nvPr>
            <p:ph type="body" sz="quarter" idx="14"/>
          </p:nvPr>
        </p:nvSpPr>
        <p:spPr>
          <a:xfrm>
            <a:off x="9204960" y="4597400"/>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18" name="Rectangle 17">
            <a:extLst>
              <a:ext uri="{FF2B5EF4-FFF2-40B4-BE49-F238E27FC236}">
                <a16:creationId xmlns:a16="http://schemas.microsoft.com/office/drawing/2014/main" id="{0980E826-2414-4291-8174-CA711ACA5EF7}"/>
              </a:ext>
            </a:extLst>
          </p:cNvPr>
          <p:cNvSpPr/>
          <p:nvPr userDrawn="1"/>
        </p:nvSpPr>
        <p:spPr>
          <a:xfrm>
            <a:off x="7036712" y="2626568"/>
            <a:ext cx="1827848" cy="3194207"/>
          </a:xfrm>
          <a:prstGeom prst="rect">
            <a:avLst/>
          </a:prstGeom>
          <a:solidFill>
            <a:schemeClr val="accent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9" name="Rectangle 18">
            <a:extLst>
              <a:ext uri="{FF2B5EF4-FFF2-40B4-BE49-F238E27FC236}">
                <a16:creationId xmlns:a16="http://schemas.microsoft.com/office/drawing/2014/main" id="{D5702DBB-9335-4D4E-848A-F4EEF4DAA641}"/>
              </a:ext>
            </a:extLst>
          </p:cNvPr>
          <p:cNvSpPr/>
          <p:nvPr userDrawn="1"/>
        </p:nvSpPr>
        <p:spPr>
          <a:xfrm>
            <a:off x="6227166" y="1946593"/>
            <a:ext cx="1944303" cy="3023553"/>
          </a:xfrm>
          <a:prstGeom prst="rect">
            <a:avLst/>
          </a:prstGeom>
          <a:solidFill>
            <a:schemeClr val="tx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0" name="Picture Placeholder 13">
            <a:extLst>
              <a:ext uri="{FF2B5EF4-FFF2-40B4-BE49-F238E27FC236}">
                <a16:creationId xmlns:a16="http://schemas.microsoft.com/office/drawing/2014/main" id="{24B0D663-426F-4F72-BAFB-31C920AA3CC1}"/>
              </a:ext>
            </a:extLst>
          </p:cNvPr>
          <p:cNvSpPr>
            <a:spLocks noGrp="1"/>
          </p:cNvSpPr>
          <p:nvPr>
            <p:ph type="pic" sz="quarter" idx="15"/>
          </p:nvPr>
        </p:nvSpPr>
        <p:spPr>
          <a:xfrm>
            <a:off x="6320207" y="2029508"/>
            <a:ext cx="2448878" cy="2611977"/>
          </a:xfrm>
          <a:solidFill>
            <a:schemeClr val="bg1"/>
          </a:solidFill>
        </p:spPr>
        <p:txBody>
          <a:bodyPr/>
          <a:lstStyle/>
          <a:p>
            <a:r>
              <a:rPr lang="en-GB"/>
              <a:t>Click icon to add picture</a:t>
            </a:r>
          </a:p>
        </p:txBody>
      </p:sp>
      <p:sp>
        <p:nvSpPr>
          <p:cNvPr id="21" name="Text Placeholder 7">
            <a:extLst>
              <a:ext uri="{FF2B5EF4-FFF2-40B4-BE49-F238E27FC236}">
                <a16:creationId xmlns:a16="http://schemas.microsoft.com/office/drawing/2014/main" id="{4589F8EB-5390-4DA3-9BB7-E9D46E28D023}"/>
              </a:ext>
            </a:extLst>
          </p:cNvPr>
          <p:cNvSpPr>
            <a:spLocks noGrp="1"/>
          </p:cNvSpPr>
          <p:nvPr>
            <p:ph type="body" sz="quarter" idx="16"/>
          </p:nvPr>
        </p:nvSpPr>
        <p:spPr>
          <a:xfrm>
            <a:off x="6320207" y="4591415"/>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2" name="Rectangle 21">
            <a:extLst>
              <a:ext uri="{FF2B5EF4-FFF2-40B4-BE49-F238E27FC236}">
                <a16:creationId xmlns:a16="http://schemas.microsoft.com/office/drawing/2014/main" id="{686A1720-995E-4083-A7D7-6735B7560F87}"/>
              </a:ext>
            </a:extLst>
          </p:cNvPr>
          <p:cNvSpPr/>
          <p:nvPr userDrawn="1"/>
        </p:nvSpPr>
        <p:spPr>
          <a:xfrm>
            <a:off x="4151960" y="2620583"/>
            <a:ext cx="1827848" cy="3194207"/>
          </a:xfrm>
          <a:prstGeom prst="rect">
            <a:avLst/>
          </a:prstGeom>
          <a:solidFill>
            <a:schemeClr val="accent6"/>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3" name="Rectangle 22">
            <a:extLst>
              <a:ext uri="{FF2B5EF4-FFF2-40B4-BE49-F238E27FC236}">
                <a16:creationId xmlns:a16="http://schemas.microsoft.com/office/drawing/2014/main" id="{AF9A8339-92AD-4E96-9D9D-7BA3A07DD6E7}"/>
              </a:ext>
            </a:extLst>
          </p:cNvPr>
          <p:cNvSpPr/>
          <p:nvPr userDrawn="1"/>
        </p:nvSpPr>
        <p:spPr>
          <a:xfrm>
            <a:off x="3342414" y="1940608"/>
            <a:ext cx="1944303" cy="3023553"/>
          </a:xfrm>
          <a:prstGeom prst="rect">
            <a:avLst/>
          </a:prstGeom>
          <a:solidFill>
            <a:schemeClr val="accent5"/>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4" name="Picture Placeholder 13">
            <a:extLst>
              <a:ext uri="{FF2B5EF4-FFF2-40B4-BE49-F238E27FC236}">
                <a16:creationId xmlns:a16="http://schemas.microsoft.com/office/drawing/2014/main" id="{B84BC2D4-D717-4DDD-BFA7-074B0824243A}"/>
              </a:ext>
            </a:extLst>
          </p:cNvPr>
          <p:cNvSpPr>
            <a:spLocks noGrp="1"/>
          </p:cNvSpPr>
          <p:nvPr>
            <p:ph type="pic" sz="quarter" idx="17"/>
          </p:nvPr>
        </p:nvSpPr>
        <p:spPr>
          <a:xfrm>
            <a:off x="3435455" y="2023523"/>
            <a:ext cx="2448878" cy="2611977"/>
          </a:xfrm>
          <a:solidFill>
            <a:schemeClr val="bg1"/>
          </a:solidFill>
        </p:spPr>
        <p:txBody>
          <a:bodyPr/>
          <a:lstStyle/>
          <a:p>
            <a:r>
              <a:rPr lang="en-GB"/>
              <a:t>Click icon to add picture</a:t>
            </a:r>
          </a:p>
        </p:txBody>
      </p:sp>
      <p:sp>
        <p:nvSpPr>
          <p:cNvPr id="25" name="Text Placeholder 7">
            <a:extLst>
              <a:ext uri="{FF2B5EF4-FFF2-40B4-BE49-F238E27FC236}">
                <a16:creationId xmlns:a16="http://schemas.microsoft.com/office/drawing/2014/main" id="{0C34C8ED-6138-4103-848D-69D4C8EF6999}"/>
              </a:ext>
            </a:extLst>
          </p:cNvPr>
          <p:cNvSpPr>
            <a:spLocks noGrp="1"/>
          </p:cNvSpPr>
          <p:nvPr>
            <p:ph type="body" sz="quarter" idx="18"/>
          </p:nvPr>
        </p:nvSpPr>
        <p:spPr>
          <a:xfrm>
            <a:off x="3435455" y="4585430"/>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6" name="Rectangle 25">
            <a:extLst>
              <a:ext uri="{FF2B5EF4-FFF2-40B4-BE49-F238E27FC236}">
                <a16:creationId xmlns:a16="http://schemas.microsoft.com/office/drawing/2014/main" id="{6D3FF936-22C2-4821-A9AF-B2D8F2D2DD47}"/>
              </a:ext>
            </a:extLst>
          </p:cNvPr>
          <p:cNvSpPr/>
          <p:nvPr userDrawn="1"/>
        </p:nvSpPr>
        <p:spPr>
          <a:xfrm>
            <a:off x="1267208" y="2614598"/>
            <a:ext cx="1827848"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7" name="Rectangle 26">
            <a:extLst>
              <a:ext uri="{FF2B5EF4-FFF2-40B4-BE49-F238E27FC236}">
                <a16:creationId xmlns:a16="http://schemas.microsoft.com/office/drawing/2014/main" id="{EFC62D25-E724-4A70-843C-1DF61B6D4EBE}"/>
              </a:ext>
            </a:extLst>
          </p:cNvPr>
          <p:cNvSpPr/>
          <p:nvPr userDrawn="1"/>
        </p:nvSpPr>
        <p:spPr>
          <a:xfrm>
            <a:off x="457662" y="1934623"/>
            <a:ext cx="1944303"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8" name="Picture Placeholder 13">
            <a:extLst>
              <a:ext uri="{FF2B5EF4-FFF2-40B4-BE49-F238E27FC236}">
                <a16:creationId xmlns:a16="http://schemas.microsoft.com/office/drawing/2014/main" id="{1A96FF05-0454-4DAA-BE27-DBDF9245FB43}"/>
              </a:ext>
            </a:extLst>
          </p:cNvPr>
          <p:cNvSpPr>
            <a:spLocks noGrp="1"/>
          </p:cNvSpPr>
          <p:nvPr>
            <p:ph type="pic" sz="quarter" idx="19"/>
          </p:nvPr>
        </p:nvSpPr>
        <p:spPr>
          <a:xfrm>
            <a:off x="550703" y="2017538"/>
            <a:ext cx="2448878" cy="2611977"/>
          </a:xfrm>
          <a:solidFill>
            <a:schemeClr val="bg1"/>
          </a:solidFill>
        </p:spPr>
        <p:txBody>
          <a:bodyPr/>
          <a:lstStyle/>
          <a:p>
            <a:r>
              <a:rPr lang="en-GB"/>
              <a:t>Click icon to add picture</a:t>
            </a:r>
          </a:p>
        </p:txBody>
      </p:sp>
      <p:sp>
        <p:nvSpPr>
          <p:cNvPr id="29" name="Text Placeholder 7">
            <a:extLst>
              <a:ext uri="{FF2B5EF4-FFF2-40B4-BE49-F238E27FC236}">
                <a16:creationId xmlns:a16="http://schemas.microsoft.com/office/drawing/2014/main" id="{4B34B0C6-650A-44F8-92C7-010728AEE973}"/>
              </a:ext>
            </a:extLst>
          </p:cNvPr>
          <p:cNvSpPr>
            <a:spLocks noGrp="1"/>
          </p:cNvSpPr>
          <p:nvPr>
            <p:ph type="body" sz="quarter" idx="20"/>
          </p:nvPr>
        </p:nvSpPr>
        <p:spPr>
          <a:xfrm>
            <a:off x="550703" y="4579445"/>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54060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7" name="Picture Placeholder 29">
            <a:extLst>
              <a:ext uri="{FF2B5EF4-FFF2-40B4-BE49-F238E27FC236}">
                <a16:creationId xmlns:a16="http://schemas.microsoft.com/office/drawing/2014/main" id="{5BBC10E5-4400-4C2B-A80C-346292469D6C}"/>
              </a:ext>
            </a:extLst>
          </p:cNvPr>
          <p:cNvSpPr>
            <a:spLocks noGrp="1"/>
          </p:cNvSpPr>
          <p:nvPr>
            <p:ph type="pic" sz="quarter" idx="13" hasCustomPrompt="1"/>
          </p:nvPr>
        </p:nvSpPr>
        <p:spPr>
          <a:xfrm>
            <a:off x="0" y="0"/>
            <a:ext cx="12192000" cy="6858000"/>
          </a:xfrm>
        </p:spPr>
        <p:txBody>
          <a:bodyPr/>
          <a:lstStyle>
            <a:lvl1pPr>
              <a:defRPr/>
            </a:lvl1pPr>
          </a:lstStyle>
          <a:p>
            <a:r>
              <a:rPr lang="en-GB"/>
              <a:t>Click icon to add image then ‘Right-Click’ and choose ‘Send to back’</a:t>
            </a:r>
          </a:p>
        </p:txBody>
      </p:sp>
    </p:spTree>
    <p:extLst>
      <p:ext uri="{BB962C8B-B14F-4D97-AF65-F5344CB8AC3E}">
        <p14:creationId xmlns:p14="http://schemas.microsoft.com/office/powerpoint/2010/main" val="241188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Header v2">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61ED3DB-0FCC-4693-97C6-428745AE03E7}"/>
              </a:ext>
            </a:extLst>
          </p:cNvPr>
          <p:cNvGrpSpPr/>
          <p:nvPr userDrawn="1"/>
        </p:nvGrpSpPr>
        <p:grpSpPr>
          <a:xfrm>
            <a:off x="0" y="-1"/>
            <a:ext cx="6368227" cy="6858001"/>
            <a:chOff x="5705" y="-1"/>
            <a:chExt cx="6368227" cy="6858001"/>
          </a:xfrm>
        </p:grpSpPr>
        <p:sp>
          <p:nvSpPr>
            <p:cNvPr id="10" name="Freeform: Shape 9">
              <a:extLst>
                <a:ext uri="{FF2B5EF4-FFF2-40B4-BE49-F238E27FC236}">
                  <a16:creationId xmlns:a16="http://schemas.microsoft.com/office/drawing/2014/main" id="{0A98961C-8F33-47ED-8A92-87070DCF7320}"/>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1" name="Rectangle 1">
              <a:extLst>
                <a:ext uri="{FF2B5EF4-FFF2-40B4-BE49-F238E27FC236}">
                  <a16:creationId xmlns:a16="http://schemas.microsoft.com/office/drawing/2014/main" id="{C4F26575-932B-4547-BBE3-4551380067EE}"/>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2" name="Graphic 11">
            <a:extLst>
              <a:ext uri="{FF2B5EF4-FFF2-40B4-BE49-F238E27FC236}">
                <a16:creationId xmlns:a16="http://schemas.microsoft.com/office/drawing/2014/main" id="{6E366447-E7B1-4CD4-81CB-15898FF2644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554373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Header v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F1DEB0BF-6162-4423-85E1-1484BADE721E}"/>
              </a:ext>
            </a:extLst>
          </p:cNvPr>
          <p:cNvGrpSpPr/>
          <p:nvPr userDrawn="1"/>
        </p:nvGrpSpPr>
        <p:grpSpPr>
          <a:xfrm>
            <a:off x="0" y="-1"/>
            <a:ext cx="6368227" cy="6858001"/>
            <a:chOff x="5705" y="-1"/>
            <a:chExt cx="6368227" cy="6858001"/>
          </a:xfrm>
        </p:grpSpPr>
        <p:sp>
          <p:nvSpPr>
            <p:cNvPr id="14" name="Freeform: Shape 13">
              <a:extLst>
                <a:ext uri="{FF2B5EF4-FFF2-40B4-BE49-F238E27FC236}">
                  <a16:creationId xmlns:a16="http://schemas.microsoft.com/office/drawing/2014/main" id="{F2C79350-B62D-48CC-A68E-6975CE8E0304}"/>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5" name="Rectangle 1">
              <a:extLst>
                <a:ext uri="{FF2B5EF4-FFF2-40B4-BE49-F238E27FC236}">
                  <a16:creationId xmlns:a16="http://schemas.microsoft.com/office/drawing/2014/main" id="{8FD5160A-8B52-44D5-A63B-A7603A9D5724}"/>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6">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6" name="Graphic 15">
            <a:extLst>
              <a:ext uri="{FF2B5EF4-FFF2-40B4-BE49-F238E27FC236}">
                <a16:creationId xmlns:a16="http://schemas.microsoft.com/office/drawing/2014/main" id="{C03D9CB1-66FA-402F-8C4A-5B62781E8B7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43806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v4">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E62E6C6-7345-4D26-B469-26D5F832D77D}"/>
              </a:ext>
            </a:extLst>
          </p:cNvPr>
          <p:cNvGrpSpPr/>
          <p:nvPr userDrawn="1"/>
        </p:nvGrpSpPr>
        <p:grpSpPr>
          <a:xfrm>
            <a:off x="0" y="-1"/>
            <a:ext cx="6368227" cy="6858001"/>
            <a:chOff x="5705" y="-1"/>
            <a:chExt cx="6368227" cy="6858001"/>
          </a:xfrm>
        </p:grpSpPr>
        <p:sp>
          <p:nvSpPr>
            <p:cNvPr id="14" name="Freeform: Shape 13">
              <a:extLst>
                <a:ext uri="{FF2B5EF4-FFF2-40B4-BE49-F238E27FC236}">
                  <a16:creationId xmlns:a16="http://schemas.microsoft.com/office/drawing/2014/main" id="{BD4F3DBA-9C6B-4261-BF3C-D29AE969D1E2}"/>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5" name="Rectangle 1">
              <a:extLst>
                <a:ext uri="{FF2B5EF4-FFF2-40B4-BE49-F238E27FC236}">
                  <a16:creationId xmlns:a16="http://schemas.microsoft.com/office/drawing/2014/main" id="{AA5FDE43-5CF2-4E83-8EFB-ADAF797144A1}"/>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6" name="Graphic 15">
            <a:extLst>
              <a:ext uri="{FF2B5EF4-FFF2-40B4-BE49-F238E27FC236}">
                <a16:creationId xmlns:a16="http://schemas.microsoft.com/office/drawing/2014/main" id="{9F466CB4-BB3E-4A65-BA02-88E2B1D7E33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977239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AFF63-41E2-4AF2-8A56-59CF24EEBD62}"/>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2799966A-D977-48CC-8590-FB133668E03D}"/>
              </a:ext>
            </a:extLst>
          </p:cNvPr>
          <p:cNvSpPr>
            <a:spLocks noGrp="1"/>
          </p:cNvSpPr>
          <p:nvPr>
            <p:ph type="dt" sz="half" idx="10"/>
          </p:nvPr>
        </p:nvSpPr>
        <p:spPr/>
        <p:txBody>
          <a:bodyPr/>
          <a:lstStyle/>
          <a:p>
            <a:fld id="{08B972FC-9C63-1B41-803B-B958A5F6CE25}" type="datetime1">
              <a:rPr lang="en-GB" smtClean="0"/>
              <a:t>27/10/2024</a:t>
            </a:fld>
            <a:endParaRPr lang="en-GB"/>
          </a:p>
        </p:txBody>
      </p:sp>
      <p:sp>
        <p:nvSpPr>
          <p:cNvPr id="4" name="Footer Placeholder 3">
            <a:extLst>
              <a:ext uri="{FF2B5EF4-FFF2-40B4-BE49-F238E27FC236}">
                <a16:creationId xmlns:a16="http://schemas.microsoft.com/office/drawing/2014/main" id="{6800E749-14B9-41AC-BBD6-E1D1423C7EBB}"/>
              </a:ext>
            </a:extLst>
          </p:cNvPr>
          <p:cNvSpPr>
            <a:spLocks noGrp="1"/>
          </p:cNvSpPr>
          <p:nvPr>
            <p:ph type="ftr" sz="quarter" idx="11"/>
          </p:nvPr>
        </p:nvSpPr>
        <p:spPr/>
        <p:txBody>
          <a:bodyPr/>
          <a:lstStyle/>
          <a:p>
            <a:r>
              <a:rPr lang="en-GB"/>
              <a:t>Delay Repay Updates</a:t>
            </a:r>
          </a:p>
        </p:txBody>
      </p:sp>
      <p:sp>
        <p:nvSpPr>
          <p:cNvPr id="5" name="Slide Number Placeholder 4">
            <a:extLst>
              <a:ext uri="{FF2B5EF4-FFF2-40B4-BE49-F238E27FC236}">
                <a16:creationId xmlns:a16="http://schemas.microsoft.com/office/drawing/2014/main" id="{5940C314-AE85-4DB9-99CC-AA42F8BE5740}"/>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235056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0F345D-B1E5-4C65-81CC-9EDEF6DF284D}"/>
              </a:ext>
            </a:extLst>
          </p:cNvPr>
          <p:cNvSpPr>
            <a:spLocks noGrp="1"/>
          </p:cNvSpPr>
          <p:nvPr>
            <p:ph type="dt" sz="half" idx="10"/>
          </p:nvPr>
        </p:nvSpPr>
        <p:spPr/>
        <p:txBody>
          <a:bodyPr/>
          <a:lstStyle/>
          <a:p>
            <a:fld id="{05210873-7FD8-1244-ABA1-499AC4AF712B}" type="datetime1">
              <a:rPr lang="en-GB" smtClean="0"/>
              <a:t>27/10/2024</a:t>
            </a:fld>
            <a:endParaRPr lang="en-GB"/>
          </a:p>
        </p:txBody>
      </p:sp>
      <p:sp>
        <p:nvSpPr>
          <p:cNvPr id="3" name="Footer Placeholder 2">
            <a:extLst>
              <a:ext uri="{FF2B5EF4-FFF2-40B4-BE49-F238E27FC236}">
                <a16:creationId xmlns:a16="http://schemas.microsoft.com/office/drawing/2014/main" id="{2ADFA4D4-43B8-4956-89D1-6BCEC3392BB7}"/>
              </a:ext>
            </a:extLst>
          </p:cNvPr>
          <p:cNvSpPr>
            <a:spLocks noGrp="1"/>
          </p:cNvSpPr>
          <p:nvPr>
            <p:ph type="ftr" sz="quarter" idx="11"/>
          </p:nvPr>
        </p:nvSpPr>
        <p:spPr/>
        <p:txBody>
          <a:bodyPr/>
          <a:lstStyle/>
          <a:p>
            <a:r>
              <a:rPr lang="en-GB"/>
              <a:t>Delay Repay Updates</a:t>
            </a:r>
          </a:p>
        </p:txBody>
      </p:sp>
      <p:sp>
        <p:nvSpPr>
          <p:cNvPr id="4" name="Slide Number Placeholder 3">
            <a:extLst>
              <a:ext uri="{FF2B5EF4-FFF2-40B4-BE49-F238E27FC236}">
                <a16:creationId xmlns:a16="http://schemas.microsoft.com/office/drawing/2014/main" id="{8F96BDF3-10A3-4399-8D88-9604F4E87D20}"/>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099539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5075CE0D-163E-D54F-96AD-C92D6F353048}" type="datetime1">
              <a:rPr lang="en-GB" smtClean="0"/>
              <a:t>27/10/2024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629344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act Details">
    <p:spTree>
      <p:nvGrpSpPr>
        <p:cNvPr id="1" name=""/>
        <p:cNvGrpSpPr/>
        <p:nvPr/>
      </p:nvGrpSpPr>
      <p:grpSpPr>
        <a:xfrm>
          <a:off x="0" y="0"/>
          <a:ext cx="0" cy="0"/>
          <a:chOff x="0" y="0"/>
          <a:chExt cx="0" cy="0"/>
        </a:xfrm>
      </p:grpSpPr>
      <p:pic>
        <p:nvPicPr>
          <p:cNvPr id="35" name="Picture 34" descr="A picture containing text, tableware, sign, dishware&#10;&#10;Description automatically generated">
            <a:extLst>
              <a:ext uri="{FF2B5EF4-FFF2-40B4-BE49-F238E27FC236}">
                <a16:creationId xmlns:a16="http://schemas.microsoft.com/office/drawing/2014/main" id="{CAF34963-94FA-42AF-B715-B5AB3EC2297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6" name="Right Triangle 35">
            <a:extLst>
              <a:ext uri="{FF2B5EF4-FFF2-40B4-BE49-F238E27FC236}">
                <a16:creationId xmlns:a16="http://schemas.microsoft.com/office/drawing/2014/main" id="{D0E80C4B-7B55-4E9C-8E90-75B4E761ADC9}"/>
              </a:ext>
            </a:extLst>
          </p:cNvPr>
          <p:cNvSpPr/>
          <p:nvPr userDrawn="1"/>
        </p:nvSpPr>
        <p:spPr>
          <a:xfrm>
            <a:off x="0" y="885825"/>
            <a:ext cx="10553920" cy="5972175"/>
          </a:xfrm>
          <a:prstGeom prst="rtTriangle">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reeform: Shape 36">
            <a:extLst>
              <a:ext uri="{FF2B5EF4-FFF2-40B4-BE49-F238E27FC236}">
                <a16:creationId xmlns:a16="http://schemas.microsoft.com/office/drawing/2014/main" id="{CA78622A-2CAD-46CD-B851-5CFC71599081}"/>
              </a:ext>
            </a:extLst>
          </p:cNvPr>
          <p:cNvSpPr/>
          <p:nvPr userDrawn="1"/>
        </p:nvSpPr>
        <p:spPr>
          <a:xfrm>
            <a:off x="3953917" y="3124200"/>
            <a:ext cx="7022280" cy="3733800"/>
          </a:xfrm>
          <a:custGeom>
            <a:avLst/>
            <a:gdLst>
              <a:gd name="connsiteX0" fmla="*/ 7022059 w 7022280"/>
              <a:gd name="connsiteY0" fmla="*/ 0 h 3733800"/>
              <a:gd name="connsiteX1" fmla="*/ 7022280 w 7022280"/>
              <a:gd name="connsiteY1" fmla="*/ 0 h 3733800"/>
              <a:gd name="connsiteX2" fmla="*/ 7022280 w 7022280"/>
              <a:gd name="connsiteY2" fmla="*/ 3733800 h 3733800"/>
              <a:gd name="connsiteX3" fmla="*/ 7022059 w 7022280"/>
              <a:gd name="connsiteY3" fmla="*/ 3733800 h 3733800"/>
              <a:gd name="connsiteX4" fmla="*/ 0 w 7022280"/>
              <a:gd name="connsiteY4" fmla="*/ 0 h 3733800"/>
              <a:gd name="connsiteX5" fmla="*/ 423755 w 7022280"/>
              <a:gd name="connsiteY5" fmla="*/ 0 h 3733800"/>
              <a:gd name="connsiteX6" fmla="*/ 7022059 w 7022280"/>
              <a:gd name="connsiteY6" fmla="*/ 3733800 h 3733800"/>
              <a:gd name="connsiteX7" fmla="*/ 6598304 w 7022280"/>
              <a:gd name="connsiteY7" fmla="*/ 3733800 h 373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22280" h="3733800">
                <a:moveTo>
                  <a:pt x="7022059" y="0"/>
                </a:moveTo>
                <a:lnTo>
                  <a:pt x="7022280" y="0"/>
                </a:lnTo>
                <a:lnTo>
                  <a:pt x="7022280" y="3733800"/>
                </a:lnTo>
                <a:lnTo>
                  <a:pt x="7022059" y="3733800"/>
                </a:lnTo>
                <a:close/>
                <a:moveTo>
                  <a:pt x="0" y="0"/>
                </a:moveTo>
                <a:lnTo>
                  <a:pt x="423755" y="0"/>
                </a:lnTo>
                <a:lnTo>
                  <a:pt x="7022059" y="3733800"/>
                </a:lnTo>
                <a:lnTo>
                  <a:pt x="6598304" y="37338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7" name="Text Placeholder 26">
            <a:extLst>
              <a:ext uri="{FF2B5EF4-FFF2-40B4-BE49-F238E27FC236}">
                <a16:creationId xmlns:a16="http://schemas.microsoft.com/office/drawing/2014/main" id="{9E637025-0B03-4AC2-90F6-F9DFB15D2EEE}"/>
              </a:ext>
            </a:extLst>
          </p:cNvPr>
          <p:cNvSpPr>
            <a:spLocks noGrp="1"/>
          </p:cNvSpPr>
          <p:nvPr>
            <p:ph type="body" sz="quarter" idx="13"/>
          </p:nvPr>
        </p:nvSpPr>
        <p:spPr>
          <a:xfrm>
            <a:off x="447678" y="3559175"/>
            <a:ext cx="5311772" cy="1028700"/>
          </a:xfrm>
        </p:spPr>
        <p:txBody>
          <a:bodyPr>
            <a:noAutofit/>
          </a:bodyPr>
          <a:lstStyle>
            <a:lvl1pPr marL="0" indent="0">
              <a:spcBef>
                <a:spcPts val="0"/>
              </a:spcBef>
              <a:buNone/>
              <a:defRPr sz="2800" b="1">
                <a:solidFill>
                  <a:schemeClr val="bg1"/>
                </a:solidFill>
              </a:defRPr>
            </a:lvl1pPr>
            <a:lvl2pPr marL="0" indent="0">
              <a:spcBef>
                <a:spcPts val="0"/>
              </a:spcBef>
              <a:buNone/>
              <a:defRPr sz="2800">
                <a:solidFill>
                  <a:schemeClr val="bg1"/>
                </a:solidFill>
              </a:defRPr>
            </a:lvl2pPr>
          </a:lstStyle>
          <a:p>
            <a:pPr lvl="0"/>
            <a:r>
              <a:rPr lang="en-GB"/>
              <a:t>Click to edit Master text styles</a:t>
            </a:r>
          </a:p>
          <a:p>
            <a:pPr lvl="1"/>
            <a:r>
              <a:rPr lang="en-GB"/>
              <a:t>Second level</a:t>
            </a:r>
          </a:p>
        </p:txBody>
      </p:sp>
      <p:sp>
        <p:nvSpPr>
          <p:cNvPr id="28" name="Text Placeholder 26">
            <a:extLst>
              <a:ext uri="{FF2B5EF4-FFF2-40B4-BE49-F238E27FC236}">
                <a16:creationId xmlns:a16="http://schemas.microsoft.com/office/drawing/2014/main" id="{D8A92A8E-19A1-418D-95B9-FCA11440C2B0}"/>
              </a:ext>
            </a:extLst>
          </p:cNvPr>
          <p:cNvSpPr>
            <a:spLocks noGrp="1"/>
          </p:cNvSpPr>
          <p:nvPr>
            <p:ph type="body" sz="quarter" idx="14"/>
          </p:nvPr>
        </p:nvSpPr>
        <p:spPr>
          <a:xfrm>
            <a:off x="447678"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1" name="Text Placeholder 26">
            <a:extLst>
              <a:ext uri="{FF2B5EF4-FFF2-40B4-BE49-F238E27FC236}">
                <a16:creationId xmlns:a16="http://schemas.microsoft.com/office/drawing/2014/main" id="{5675FCF3-9ED4-4201-9750-EDECDFC5C5B1}"/>
              </a:ext>
            </a:extLst>
          </p:cNvPr>
          <p:cNvSpPr>
            <a:spLocks noGrp="1"/>
          </p:cNvSpPr>
          <p:nvPr>
            <p:ph type="body" sz="quarter" idx="15"/>
          </p:nvPr>
        </p:nvSpPr>
        <p:spPr>
          <a:xfrm>
            <a:off x="3168649"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2" name="Text Placeholder 26">
            <a:extLst>
              <a:ext uri="{FF2B5EF4-FFF2-40B4-BE49-F238E27FC236}">
                <a16:creationId xmlns:a16="http://schemas.microsoft.com/office/drawing/2014/main" id="{0FD91A79-DEFC-48F0-8F40-CDEFA17120E1}"/>
              </a:ext>
            </a:extLst>
          </p:cNvPr>
          <p:cNvSpPr>
            <a:spLocks noGrp="1"/>
          </p:cNvSpPr>
          <p:nvPr>
            <p:ph type="body" sz="quarter" idx="16"/>
          </p:nvPr>
        </p:nvSpPr>
        <p:spPr>
          <a:xfrm>
            <a:off x="2100262" y="6048375"/>
            <a:ext cx="2590801" cy="440531"/>
          </a:xfrm>
        </p:spPr>
        <p:txBody>
          <a:bodyPr>
            <a:noAutofit/>
          </a:bodyPr>
          <a:lstStyle>
            <a:lvl1pPr marL="0" indent="0">
              <a:lnSpc>
                <a:spcPct val="112000"/>
              </a:lnSpc>
              <a:spcBef>
                <a:spcPts val="0"/>
              </a:spcBef>
              <a:buNone/>
              <a:defRPr sz="1000" b="0">
                <a:solidFill>
                  <a:schemeClr val="bg1"/>
                </a:solidFill>
              </a:defRPr>
            </a:lvl1pPr>
            <a:lvl2pPr marL="0" indent="0">
              <a:lnSpc>
                <a:spcPct val="112000"/>
              </a:lnSpc>
              <a:spcBef>
                <a:spcPts val="0"/>
              </a:spcBef>
              <a:buNone/>
              <a:defRPr sz="1000">
                <a:solidFill>
                  <a:schemeClr val="bg1"/>
                </a:solidFill>
              </a:defRPr>
            </a:lvl2pPr>
          </a:lstStyle>
          <a:p>
            <a:pPr lvl="0"/>
            <a:r>
              <a:rPr lang="en-GB"/>
              <a:t>Click to edit Master text styles</a:t>
            </a:r>
          </a:p>
          <a:p>
            <a:pPr lvl="1"/>
            <a:r>
              <a:rPr lang="en-GB"/>
              <a:t>Second level</a:t>
            </a:r>
          </a:p>
        </p:txBody>
      </p:sp>
      <p:pic>
        <p:nvPicPr>
          <p:cNvPr id="3" name="Picture 2" descr="Graphical user interface, text, application, chat or text message&#10;&#10;Description automatically generated">
            <a:extLst>
              <a:ext uri="{FF2B5EF4-FFF2-40B4-BE49-F238E27FC236}">
                <a16:creationId xmlns:a16="http://schemas.microsoft.com/office/drawing/2014/main" id="{891851A3-0558-4E0E-B247-8B69DF13E4EB}"/>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44912" y="5821095"/>
            <a:ext cx="1502596" cy="720922"/>
          </a:xfrm>
          <a:prstGeom prst="rect">
            <a:avLst/>
          </a:prstGeom>
        </p:spPr>
      </p:pic>
    </p:spTree>
    <p:extLst>
      <p:ext uri="{BB962C8B-B14F-4D97-AF65-F5344CB8AC3E}">
        <p14:creationId xmlns:p14="http://schemas.microsoft.com/office/powerpoint/2010/main" val="1246233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act Details (User Image)">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9E637025-0B03-4AC2-90F6-F9DFB15D2EEE}"/>
              </a:ext>
            </a:extLst>
          </p:cNvPr>
          <p:cNvSpPr>
            <a:spLocks noGrp="1"/>
          </p:cNvSpPr>
          <p:nvPr>
            <p:ph type="body" sz="quarter" idx="13"/>
          </p:nvPr>
        </p:nvSpPr>
        <p:spPr>
          <a:xfrm>
            <a:off x="447678" y="3559175"/>
            <a:ext cx="5311772" cy="1028700"/>
          </a:xfrm>
        </p:spPr>
        <p:txBody>
          <a:bodyPr>
            <a:noAutofit/>
          </a:bodyPr>
          <a:lstStyle>
            <a:lvl1pPr marL="0" indent="0">
              <a:spcBef>
                <a:spcPts val="0"/>
              </a:spcBef>
              <a:buNone/>
              <a:defRPr sz="2800" b="1">
                <a:solidFill>
                  <a:schemeClr val="bg1"/>
                </a:solidFill>
              </a:defRPr>
            </a:lvl1pPr>
            <a:lvl2pPr marL="0" indent="0">
              <a:spcBef>
                <a:spcPts val="0"/>
              </a:spcBef>
              <a:buNone/>
              <a:defRPr sz="2800">
                <a:solidFill>
                  <a:schemeClr val="bg1"/>
                </a:solidFill>
              </a:defRPr>
            </a:lvl2pPr>
          </a:lstStyle>
          <a:p>
            <a:pPr lvl="0"/>
            <a:r>
              <a:rPr lang="en-GB"/>
              <a:t>Click to edit Master text styles</a:t>
            </a:r>
          </a:p>
          <a:p>
            <a:pPr lvl="1"/>
            <a:r>
              <a:rPr lang="en-GB"/>
              <a:t>Second level</a:t>
            </a:r>
          </a:p>
        </p:txBody>
      </p:sp>
      <p:sp>
        <p:nvSpPr>
          <p:cNvPr id="28" name="Text Placeholder 26">
            <a:extLst>
              <a:ext uri="{FF2B5EF4-FFF2-40B4-BE49-F238E27FC236}">
                <a16:creationId xmlns:a16="http://schemas.microsoft.com/office/drawing/2014/main" id="{D8A92A8E-19A1-418D-95B9-FCA11440C2B0}"/>
              </a:ext>
            </a:extLst>
          </p:cNvPr>
          <p:cNvSpPr>
            <a:spLocks noGrp="1"/>
          </p:cNvSpPr>
          <p:nvPr>
            <p:ph type="body" sz="quarter" idx="14"/>
          </p:nvPr>
        </p:nvSpPr>
        <p:spPr>
          <a:xfrm>
            <a:off x="447678"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1" name="Text Placeholder 26">
            <a:extLst>
              <a:ext uri="{FF2B5EF4-FFF2-40B4-BE49-F238E27FC236}">
                <a16:creationId xmlns:a16="http://schemas.microsoft.com/office/drawing/2014/main" id="{5675FCF3-9ED4-4201-9750-EDECDFC5C5B1}"/>
              </a:ext>
            </a:extLst>
          </p:cNvPr>
          <p:cNvSpPr>
            <a:spLocks noGrp="1"/>
          </p:cNvSpPr>
          <p:nvPr>
            <p:ph type="body" sz="quarter" idx="15"/>
          </p:nvPr>
        </p:nvSpPr>
        <p:spPr>
          <a:xfrm>
            <a:off x="3168649"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7" name="Picture Placeholder 29">
            <a:extLst>
              <a:ext uri="{FF2B5EF4-FFF2-40B4-BE49-F238E27FC236}">
                <a16:creationId xmlns:a16="http://schemas.microsoft.com/office/drawing/2014/main" id="{C841AF62-640D-4F43-A2C5-8462A2112349}"/>
              </a:ext>
            </a:extLst>
          </p:cNvPr>
          <p:cNvSpPr>
            <a:spLocks noGrp="1"/>
          </p:cNvSpPr>
          <p:nvPr>
            <p:ph type="pic" sz="quarter" idx="10" hasCustomPrompt="1"/>
          </p:nvPr>
        </p:nvSpPr>
        <p:spPr>
          <a:xfrm>
            <a:off x="0" y="0"/>
            <a:ext cx="12192000" cy="6858000"/>
          </a:xfrm>
        </p:spPr>
        <p:txBody>
          <a:bodyPr/>
          <a:lstStyle>
            <a:lvl1pPr>
              <a:defRPr/>
            </a:lvl1pPr>
          </a:lstStyle>
          <a:p>
            <a:r>
              <a:rPr lang="en-GB"/>
              <a:t>Click icon to add image then ‘Right-Click’ and choose ‘Send to back’</a:t>
            </a:r>
          </a:p>
        </p:txBody>
      </p:sp>
      <p:sp>
        <p:nvSpPr>
          <p:cNvPr id="8" name="Text Placeholder 26">
            <a:extLst>
              <a:ext uri="{FF2B5EF4-FFF2-40B4-BE49-F238E27FC236}">
                <a16:creationId xmlns:a16="http://schemas.microsoft.com/office/drawing/2014/main" id="{AFAAA013-26E1-4A99-BEBE-D2E85F27DA7A}"/>
              </a:ext>
            </a:extLst>
          </p:cNvPr>
          <p:cNvSpPr>
            <a:spLocks noGrp="1"/>
          </p:cNvSpPr>
          <p:nvPr>
            <p:ph type="body" sz="quarter" idx="16"/>
          </p:nvPr>
        </p:nvSpPr>
        <p:spPr>
          <a:xfrm>
            <a:off x="2100262" y="6048375"/>
            <a:ext cx="2590801" cy="440531"/>
          </a:xfrm>
        </p:spPr>
        <p:txBody>
          <a:bodyPr>
            <a:noAutofit/>
          </a:bodyPr>
          <a:lstStyle>
            <a:lvl1pPr marL="0" indent="0">
              <a:lnSpc>
                <a:spcPct val="112000"/>
              </a:lnSpc>
              <a:spcBef>
                <a:spcPts val="0"/>
              </a:spcBef>
              <a:buNone/>
              <a:defRPr sz="1000" b="0">
                <a:solidFill>
                  <a:schemeClr val="bg1"/>
                </a:solidFill>
              </a:defRPr>
            </a:lvl1pPr>
            <a:lvl2pPr marL="0" indent="0">
              <a:lnSpc>
                <a:spcPct val="112000"/>
              </a:lnSpc>
              <a:spcBef>
                <a:spcPts val="0"/>
              </a:spcBef>
              <a:buNone/>
              <a:defRPr sz="1000">
                <a:solidFill>
                  <a:schemeClr val="bg1"/>
                </a:solidFill>
              </a:defRPr>
            </a:lvl2pPr>
          </a:lstStyle>
          <a:p>
            <a:pPr lvl="0"/>
            <a:r>
              <a:rPr lang="en-GB"/>
              <a:t>Click to edit Master text styles</a:t>
            </a:r>
          </a:p>
          <a:p>
            <a:pPr lvl="1"/>
            <a:r>
              <a:rPr lang="en-GB"/>
              <a:t>Second level</a:t>
            </a:r>
          </a:p>
        </p:txBody>
      </p:sp>
      <p:pic>
        <p:nvPicPr>
          <p:cNvPr id="9" name="Picture 8" descr="Graphical user interface, text, application, chat or text message&#10;&#10;Description automatically generated">
            <a:extLst>
              <a:ext uri="{FF2B5EF4-FFF2-40B4-BE49-F238E27FC236}">
                <a16:creationId xmlns:a16="http://schemas.microsoft.com/office/drawing/2014/main" id="{8B48F38D-6784-437C-A59C-76423C307DA9}"/>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44912" y="5821095"/>
            <a:ext cx="1502596" cy="720922"/>
          </a:xfrm>
          <a:prstGeom prst="rect">
            <a:avLst/>
          </a:prstGeom>
        </p:spPr>
      </p:pic>
    </p:spTree>
    <p:extLst>
      <p:ext uri="{BB962C8B-B14F-4D97-AF65-F5344CB8AC3E}">
        <p14:creationId xmlns:p14="http://schemas.microsoft.com/office/powerpoint/2010/main" val="3389503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4355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Intro, Blan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06ECB88-1CB2-1049-9D64-DFC413A133CE}"/>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7768235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Intro, 1/1">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 xmlns:ma14="http://schemas.microsoft.com/office/mac/drawingml/2011/main"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623"/>
            <a:ext cx="11228081" cy="4373737"/>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Title 1">
            <a:extLst>
              <a:ext uri="{FF2B5EF4-FFF2-40B4-BE49-F238E27FC236}">
                <a16:creationId xmlns:a16="http://schemas.microsoft.com/office/drawing/2014/main" id="{D5FF1AC1-38D5-A344-BD60-313B0178B4A4}"/>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31628186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Intro, 1/2+1/2">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 xmlns:ma14="http://schemas.microsoft.com/office/mac/drawingml/2011/main"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623"/>
            <a:ext cx="5402160"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0" name="Content Placeholder 3">
            <a:extLst>
              <a:ext uri="{FF2B5EF4-FFF2-40B4-BE49-F238E27FC236}">
                <a16:creationId xmlns:a16="http://schemas.microsoft.com/office/drawing/2014/main" id="{8DC2CBA0-21B5-A347-8D62-3408B6A2ED2E}"/>
              </a:ext>
            </a:extLst>
          </p:cNvPr>
          <p:cNvSpPr>
            <a:spLocks noGrp="1"/>
          </p:cNvSpPr>
          <p:nvPr>
            <p:ph sz="quarter" idx="20"/>
          </p:nvPr>
        </p:nvSpPr>
        <p:spPr>
          <a:xfrm>
            <a:off x="6351497" y="1935623"/>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2" name="Title 1">
            <a:extLst>
              <a:ext uri="{FF2B5EF4-FFF2-40B4-BE49-F238E27FC236}">
                <a16:creationId xmlns:a16="http://schemas.microsoft.com/office/drawing/2014/main" id="{B9530C4D-D2B5-3644-8AC9-8CF70209CBD9}"/>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7944390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Intro, 1/3+1/3+1/3">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 xmlns:ma14="http://schemas.microsoft.com/office/mac/drawingml/2011/main"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000"/>
            <a:ext cx="3423137"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8" name="Content Placeholder 3">
            <a:extLst>
              <a:ext uri="{FF2B5EF4-FFF2-40B4-BE49-F238E27FC236}">
                <a16:creationId xmlns:a16="http://schemas.microsoft.com/office/drawing/2014/main" id="{0F8AE867-79B6-D94D-8D70-FA8874862411}"/>
              </a:ext>
            </a:extLst>
          </p:cNvPr>
          <p:cNvSpPr>
            <a:spLocks noGrp="1"/>
          </p:cNvSpPr>
          <p:nvPr>
            <p:ph sz="quarter" idx="20"/>
          </p:nvPr>
        </p:nvSpPr>
        <p:spPr>
          <a:xfrm>
            <a:off x="4367762" y="1935000"/>
            <a:ext cx="3423137"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9" name="Content Placeholder 3">
            <a:extLst>
              <a:ext uri="{FF2B5EF4-FFF2-40B4-BE49-F238E27FC236}">
                <a16:creationId xmlns:a16="http://schemas.microsoft.com/office/drawing/2014/main" id="{B1856926-F85B-C743-8475-7B7C2FA82164}"/>
              </a:ext>
            </a:extLst>
          </p:cNvPr>
          <p:cNvSpPr>
            <a:spLocks noGrp="1"/>
          </p:cNvSpPr>
          <p:nvPr>
            <p:ph sz="quarter" idx="21"/>
          </p:nvPr>
        </p:nvSpPr>
        <p:spPr>
          <a:xfrm>
            <a:off x="8285523" y="1935000"/>
            <a:ext cx="3456466"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Title 1">
            <a:extLst>
              <a:ext uri="{FF2B5EF4-FFF2-40B4-BE49-F238E27FC236}">
                <a16:creationId xmlns:a16="http://schemas.microsoft.com/office/drawing/2014/main" id="{4904FEE7-8DEB-A943-8EF0-6AFEFDD791CA}"/>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16482317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1/2 + Content 1/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0" y="0"/>
            <a:ext cx="5840504"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6351494" y="720000"/>
            <a:ext cx="5390504"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6351497" y="1935623"/>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1789009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1/2 + Image 1/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6350355" y="0"/>
            <a:ext cx="5840504"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451143" y="720000"/>
            <a:ext cx="5390504"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451143" y="1941801"/>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41423943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1/4 + Image 3/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4034486" y="0"/>
            <a:ext cx="8156373"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451143" y="720000"/>
            <a:ext cx="3200276"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451143" y="1941801"/>
            <a:ext cx="3200276"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316331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Gre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330677AC-4808-7844-8878-C4DC36017FAF}" type="datetime1">
              <a:rPr lang="en-GB" smtClean="0"/>
              <a:t>27/10/2024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3278264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3/4 + Content 1/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5" y="0"/>
            <a:ext cx="8156373"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8606603" y="720000"/>
            <a:ext cx="3200276"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8606603" y="1941801"/>
            <a:ext cx="3200276"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Line">
            <a:extLst>
              <a:ext uri="{FF2B5EF4-FFF2-40B4-BE49-F238E27FC236}">
                <a16:creationId xmlns:a16="http://schemas.microsoft.com/office/drawing/2014/main" id="{C777D3B0-4EEE-0A4E-B3CD-27BD6712F334}"/>
              </a:ext>
            </a:extLst>
          </p:cNvPr>
          <p:cNvSpPr/>
          <p:nvPr userDrawn="1"/>
        </p:nvSpPr>
        <p:spPr>
          <a:xfrm flipV="1">
            <a:off x="1643758" y="277089"/>
            <a:ext cx="0" cy="207471"/>
          </a:xfrm>
          <a:prstGeom prst="line">
            <a:avLst/>
          </a:prstGeom>
          <a:ln w="12700">
            <a:solidFill>
              <a:srgbClr val="1396AE"/>
            </a:solidFill>
          </a:ln>
        </p:spPr>
        <p:txBody>
          <a:bodyPr lIns="60956" tIns="60956" rIns="60956" bIns="60956"/>
          <a:lstStyle/>
          <a:p>
            <a:pPr>
              <a:defRPr sz="3600">
                <a:solidFill>
                  <a:srgbClr val="000000"/>
                </a:solidFill>
                <a:latin typeface="Arial"/>
                <a:ea typeface="Arial"/>
                <a:cs typeface="Arial"/>
                <a:sym typeface="Arial"/>
              </a:defRPr>
            </a:pPr>
            <a:endParaRPr sz="1800" b="0" i="0">
              <a:latin typeface="Montserrat Light" pitchFamily="2" charset="77"/>
            </a:endParaRPr>
          </a:p>
        </p:txBody>
      </p:sp>
    </p:spTree>
    <p:extLst>
      <p:ext uri="{BB962C8B-B14F-4D97-AF65-F5344CB8AC3E}">
        <p14:creationId xmlns:p14="http://schemas.microsoft.com/office/powerpoint/2010/main" val="3757196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Quotation v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2238375" y="2609849"/>
            <a:ext cx="8772743" cy="3667125"/>
          </a:xfrm>
        </p:spPr>
        <p:txBody>
          <a:bodyPr>
            <a:noAutofit/>
          </a:bodyPr>
          <a:lstStyle>
            <a:lvl1pPr marL="0" indent="0">
              <a:lnSpc>
                <a:spcPct val="112000"/>
              </a:lnSpc>
              <a:buNone/>
              <a:defRPr sz="2800"/>
            </a:lvl1pPr>
            <a:lvl2pPr marL="0" indent="0">
              <a:lnSpc>
                <a:spcPct val="112000"/>
              </a:lnSpc>
              <a:buNone/>
              <a:defRPr sz="1400" b="1">
                <a:solidFill>
                  <a:schemeClr val="accent1"/>
                </a:solidFill>
              </a:defRPr>
            </a:lvl2pPr>
            <a:lvl3pPr marL="0" indent="0">
              <a:lnSpc>
                <a:spcPct val="112000"/>
              </a:lnSpc>
              <a:spcBef>
                <a:spcPts val="0"/>
              </a:spcBef>
              <a:buNone/>
              <a:defRPr sz="1400" b="1"/>
            </a:lvl3pPr>
            <a:lvl4pPr marL="0" indent="0">
              <a:lnSpc>
                <a:spcPct val="112000"/>
              </a:lnSpc>
              <a:spcBef>
                <a:spcPts val="0"/>
              </a:spcBef>
              <a:buNone/>
              <a:defRPr sz="1400" b="1"/>
            </a:lvl4pPr>
            <a:lvl5pPr marL="0" indent="0">
              <a:lnSpc>
                <a:spcPct val="112000"/>
              </a:lnSpc>
              <a:spcBef>
                <a:spcPts val="0"/>
              </a:spcBef>
              <a:buNone/>
              <a:defRPr sz="1400" b="1"/>
            </a:lvl5pPr>
          </a:lstStyle>
          <a:p>
            <a:pPr lvl="0"/>
            <a:r>
              <a:rPr lang="en-GB"/>
              <a:t>Click to edit Master text styles</a:t>
            </a:r>
          </a:p>
          <a:p>
            <a:pPr lvl="1"/>
            <a:r>
              <a:rPr lang="en-GB"/>
              <a:t>Second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05A8478A-EDB8-3145-A182-C5ED532937CD}" type="datetime1">
              <a:rPr lang="en-GB" smtClean="0"/>
              <a:t>27/10/2024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pic>
        <p:nvPicPr>
          <p:cNvPr id="9" name="Graphic 8">
            <a:extLst>
              <a:ext uri="{FF2B5EF4-FFF2-40B4-BE49-F238E27FC236}">
                <a16:creationId xmlns:a16="http://schemas.microsoft.com/office/drawing/2014/main" id="{B8604EEE-C14B-4AA1-82DA-A2D440E52A9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7199" y="1933893"/>
            <a:ext cx="617424" cy="1047750"/>
          </a:xfrm>
          <a:prstGeom prst="rect">
            <a:avLst/>
          </a:prstGeom>
        </p:spPr>
      </p:pic>
      <p:pic>
        <p:nvPicPr>
          <p:cNvPr id="10" name="Graphic 9">
            <a:extLst>
              <a:ext uri="{FF2B5EF4-FFF2-40B4-BE49-F238E27FC236}">
                <a16:creationId xmlns:a16="http://schemas.microsoft.com/office/drawing/2014/main" id="{56FCFA3E-A325-4152-8971-1DD6ECAB32B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30071" y="1933893"/>
            <a:ext cx="617424" cy="1047750"/>
          </a:xfrm>
          <a:prstGeom prst="rect">
            <a:avLst/>
          </a:prstGeom>
        </p:spPr>
      </p:pic>
    </p:spTree>
    <p:extLst>
      <p:ext uri="{BB962C8B-B14F-4D97-AF65-F5344CB8AC3E}">
        <p14:creationId xmlns:p14="http://schemas.microsoft.com/office/powerpoint/2010/main" val="309307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v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2238375" y="2609849"/>
            <a:ext cx="8772743" cy="3667125"/>
          </a:xfrm>
        </p:spPr>
        <p:txBody>
          <a:bodyPr>
            <a:noAutofit/>
          </a:bodyPr>
          <a:lstStyle>
            <a:lvl1pPr marL="0" indent="0">
              <a:lnSpc>
                <a:spcPct val="112000"/>
              </a:lnSpc>
              <a:buNone/>
              <a:defRPr sz="2800"/>
            </a:lvl1pPr>
            <a:lvl2pPr marL="0" indent="0">
              <a:lnSpc>
                <a:spcPct val="112000"/>
              </a:lnSpc>
              <a:buNone/>
              <a:defRPr sz="1400" b="1">
                <a:solidFill>
                  <a:schemeClr val="accent5"/>
                </a:solidFill>
              </a:defRPr>
            </a:lvl2pPr>
            <a:lvl3pPr marL="0" indent="0">
              <a:lnSpc>
                <a:spcPct val="112000"/>
              </a:lnSpc>
              <a:spcBef>
                <a:spcPts val="0"/>
              </a:spcBef>
              <a:buNone/>
              <a:defRPr sz="1400" b="1"/>
            </a:lvl3pPr>
            <a:lvl4pPr marL="0" indent="0">
              <a:lnSpc>
                <a:spcPct val="112000"/>
              </a:lnSpc>
              <a:spcBef>
                <a:spcPts val="0"/>
              </a:spcBef>
              <a:buNone/>
              <a:defRPr sz="1400" b="1"/>
            </a:lvl4pPr>
            <a:lvl5pPr marL="0" indent="0">
              <a:lnSpc>
                <a:spcPct val="112000"/>
              </a:lnSpc>
              <a:spcBef>
                <a:spcPts val="0"/>
              </a:spcBef>
              <a:buNone/>
              <a:defRPr sz="1400" b="1"/>
            </a:lvl5pPr>
          </a:lstStyle>
          <a:p>
            <a:pPr lvl="0"/>
            <a:r>
              <a:rPr lang="en-GB"/>
              <a:t>Click to edit Master text styles</a:t>
            </a:r>
          </a:p>
          <a:p>
            <a:pPr lvl="1"/>
            <a:r>
              <a:rPr lang="en-GB"/>
              <a:t>Second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3A861D55-4B75-6148-B497-8307DFA79D9F}" type="datetime1">
              <a:rPr lang="en-GB" smtClean="0"/>
              <a:t>27/10/2024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pic>
        <p:nvPicPr>
          <p:cNvPr id="9" name="Graphic 8">
            <a:extLst>
              <a:ext uri="{FF2B5EF4-FFF2-40B4-BE49-F238E27FC236}">
                <a16:creationId xmlns:a16="http://schemas.microsoft.com/office/drawing/2014/main" id="{B8604EEE-C14B-4AA1-82DA-A2D440E52A9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7199" y="1933893"/>
            <a:ext cx="617424" cy="1047750"/>
          </a:xfrm>
          <a:prstGeom prst="rect">
            <a:avLst/>
          </a:prstGeom>
        </p:spPr>
      </p:pic>
      <p:pic>
        <p:nvPicPr>
          <p:cNvPr id="10" name="Graphic 9">
            <a:extLst>
              <a:ext uri="{FF2B5EF4-FFF2-40B4-BE49-F238E27FC236}">
                <a16:creationId xmlns:a16="http://schemas.microsoft.com/office/drawing/2014/main" id="{56FCFA3E-A325-4152-8971-1DD6ECAB32B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30071" y="1933893"/>
            <a:ext cx="617424" cy="1047750"/>
          </a:xfrm>
          <a:prstGeom prst="rect">
            <a:avLst/>
          </a:prstGeom>
        </p:spPr>
      </p:pic>
    </p:spTree>
    <p:extLst>
      <p:ext uri="{BB962C8B-B14F-4D97-AF65-F5344CB8AC3E}">
        <p14:creationId xmlns:p14="http://schemas.microsoft.com/office/powerpoint/2010/main" val="3686476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mp; Image 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23E27BC6-0B0F-3C48-A90A-106E7F9DC3AC}" type="datetime1">
              <a:rPr lang="en-GB" smtClean="0"/>
              <a:t>27/10/2024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98662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mp; Image 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52156CEE-F6CC-7B46-8301-E62F55883839}" type="datetime1">
              <a:rPr lang="en-GB" smtClean="0"/>
              <a:t>27/10/2024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197177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mp; Image v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F44621EF-E3B6-AC44-B311-3F80F8F520D1}" type="datetime1">
              <a:rPr lang="en-GB" smtClean="0"/>
              <a:t>27/10/2024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1487709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2 x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D97C8151-BC5D-0342-B9A9-219468AF0BB5}" type="datetime1">
              <a:rPr lang="en-GB" smtClean="0"/>
              <a:t>27/10/2024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0" name="Content Placeholder 2">
            <a:extLst>
              <a:ext uri="{FF2B5EF4-FFF2-40B4-BE49-F238E27FC236}">
                <a16:creationId xmlns:a16="http://schemas.microsoft.com/office/drawing/2014/main" id="{D4D07608-3E0D-4D94-A59E-93039AE66941}"/>
              </a:ext>
            </a:extLst>
          </p:cNvPr>
          <p:cNvSpPr>
            <a:spLocks noGrp="1"/>
          </p:cNvSpPr>
          <p:nvPr>
            <p:ph idx="14"/>
          </p:nvPr>
        </p:nvSpPr>
        <p:spPr>
          <a:xfrm>
            <a:off x="5938375"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774913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image" Target="../media/image11.emf"/><Relationship Id="rId5" Type="http://schemas.openxmlformats.org/officeDocument/2006/relationships/slideLayout" Target="../slideLayouts/slideLayout26.xml"/><Relationship Id="rId10" Type="http://schemas.openxmlformats.org/officeDocument/2006/relationships/theme" Target="../theme/theme2.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CA9CA1-F464-4A91-95ED-C5F6E2D8BFA0}"/>
              </a:ext>
            </a:extLst>
          </p:cNvPr>
          <p:cNvSpPr>
            <a:spLocks noGrp="1"/>
          </p:cNvSpPr>
          <p:nvPr>
            <p:ph type="title"/>
          </p:nvPr>
        </p:nvSpPr>
        <p:spPr>
          <a:xfrm>
            <a:off x="457199" y="800734"/>
            <a:ext cx="10553919" cy="1133159"/>
          </a:xfrm>
          <a:prstGeom prst="rect">
            <a:avLst/>
          </a:prstGeom>
        </p:spPr>
        <p:txBody>
          <a:bodyPr vert="horz" lIns="0" tIns="0" rIns="0" bIns="0" rtlCol="0" anchor="t">
            <a:noAutofit/>
          </a:bodyPr>
          <a:lstStyle/>
          <a:p>
            <a:r>
              <a:rPr lang="en-GB"/>
              <a:t>Click to edit Master title style</a:t>
            </a:r>
          </a:p>
        </p:txBody>
      </p:sp>
      <p:sp>
        <p:nvSpPr>
          <p:cNvPr id="3" name="Text Placeholder 2">
            <a:extLst>
              <a:ext uri="{FF2B5EF4-FFF2-40B4-BE49-F238E27FC236}">
                <a16:creationId xmlns:a16="http://schemas.microsoft.com/office/drawing/2014/main" id="{7ACF42A1-CE05-4D09-8E86-611C981E40ED}"/>
              </a:ext>
            </a:extLst>
          </p:cNvPr>
          <p:cNvSpPr>
            <a:spLocks noGrp="1"/>
          </p:cNvSpPr>
          <p:nvPr>
            <p:ph type="body" idx="1"/>
          </p:nvPr>
        </p:nvSpPr>
        <p:spPr>
          <a:xfrm>
            <a:off x="457199" y="1933893"/>
            <a:ext cx="10553919" cy="4343082"/>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67275A4-24A9-4D34-8A27-63A7DB17C92F}"/>
              </a:ext>
            </a:extLst>
          </p:cNvPr>
          <p:cNvSpPr>
            <a:spLocks noGrp="1"/>
          </p:cNvSpPr>
          <p:nvPr>
            <p:ph type="dt" sz="half" idx="2"/>
          </p:nvPr>
        </p:nvSpPr>
        <p:spPr>
          <a:xfrm>
            <a:off x="8788400" y="6394451"/>
            <a:ext cx="2203450" cy="225108"/>
          </a:xfrm>
          <a:prstGeom prst="rect">
            <a:avLst/>
          </a:prstGeom>
        </p:spPr>
        <p:txBody>
          <a:bodyPr vert="horz" lIns="0" tIns="0" rIns="0" bIns="0" rtlCol="0" anchor="ctr"/>
          <a:lstStyle>
            <a:lvl1pPr algn="r">
              <a:defRPr sz="900">
                <a:solidFill>
                  <a:schemeClr val="tx2"/>
                </a:solidFill>
              </a:defRPr>
            </a:lvl1pPr>
          </a:lstStyle>
          <a:p>
            <a:fld id="{31D05CA0-F179-1E48-8911-D48A170F3146}" type="datetime1">
              <a:rPr lang="en-GB" smtClean="0"/>
              <a:t>27/10/2024</a:t>
            </a:fld>
            <a:endParaRPr lang="en-GB"/>
          </a:p>
        </p:txBody>
      </p:sp>
      <p:sp>
        <p:nvSpPr>
          <p:cNvPr id="5" name="Footer Placeholder 4">
            <a:extLst>
              <a:ext uri="{FF2B5EF4-FFF2-40B4-BE49-F238E27FC236}">
                <a16:creationId xmlns:a16="http://schemas.microsoft.com/office/drawing/2014/main" id="{5FBDD231-676D-4BFA-B766-779EDFF42CA4}"/>
              </a:ext>
            </a:extLst>
          </p:cNvPr>
          <p:cNvSpPr>
            <a:spLocks noGrp="1"/>
          </p:cNvSpPr>
          <p:nvPr>
            <p:ph type="ftr" sz="quarter" idx="3"/>
          </p:nvPr>
        </p:nvSpPr>
        <p:spPr>
          <a:xfrm>
            <a:off x="457199" y="6394451"/>
            <a:ext cx="8331201" cy="225108"/>
          </a:xfrm>
          <a:prstGeom prst="rect">
            <a:avLst/>
          </a:prstGeom>
        </p:spPr>
        <p:txBody>
          <a:bodyPr vert="horz" lIns="0" tIns="0" rIns="0" bIns="0" rtlCol="0" anchor="ctr"/>
          <a:lstStyle>
            <a:lvl1pPr algn="l">
              <a:defRPr sz="900">
                <a:solidFill>
                  <a:schemeClr val="tx2"/>
                </a:solidFill>
              </a:defRPr>
            </a:lvl1pPr>
          </a:lstStyle>
          <a:p>
            <a:r>
              <a:rPr lang="en-GB"/>
              <a:t>Delay Repay Updates</a:t>
            </a:r>
          </a:p>
        </p:txBody>
      </p:sp>
      <p:sp>
        <p:nvSpPr>
          <p:cNvPr id="6" name="Slide Number Placeholder 5">
            <a:extLst>
              <a:ext uri="{FF2B5EF4-FFF2-40B4-BE49-F238E27FC236}">
                <a16:creationId xmlns:a16="http://schemas.microsoft.com/office/drawing/2014/main" id="{84C05392-A2EF-4756-B0C9-706B4A9F342A}"/>
              </a:ext>
            </a:extLst>
          </p:cNvPr>
          <p:cNvSpPr>
            <a:spLocks noGrp="1"/>
          </p:cNvSpPr>
          <p:nvPr>
            <p:ph type="sldNum" sz="quarter" idx="4"/>
          </p:nvPr>
        </p:nvSpPr>
        <p:spPr>
          <a:xfrm>
            <a:off x="11011118" y="6394451"/>
            <a:ext cx="733205" cy="225108"/>
          </a:xfrm>
          <a:prstGeom prst="rect">
            <a:avLst/>
          </a:prstGeom>
        </p:spPr>
        <p:txBody>
          <a:bodyPr vert="horz" lIns="0" tIns="0" rIns="0" bIns="0" rtlCol="0" anchor="ctr"/>
          <a:lstStyle>
            <a:lvl1pPr algn="r">
              <a:defRPr sz="900">
                <a:solidFill>
                  <a:schemeClr val="tx2"/>
                </a:solidFill>
              </a:defRPr>
            </a:lvl1pPr>
          </a:lstStyle>
          <a:p>
            <a:fld id="{BC3375C0-E832-4564-9B1D-553F653E3826}" type="slidenum">
              <a:rPr lang="en-GB" smtClean="0"/>
              <a:pPr/>
              <a:t>‹#›</a:t>
            </a:fld>
            <a:endParaRPr lang="en-GB"/>
          </a:p>
        </p:txBody>
      </p:sp>
      <p:pic>
        <p:nvPicPr>
          <p:cNvPr id="14" name="Graphic 13">
            <a:extLst>
              <a:ext uri="{FF2B5EF4-FFF2-40B4-BE49-F238E27FC236}">
                <a16:creationId xmlns:a16="http://schemas.microsoft.com/office/drawing/2014/main" id="{E3E7C04E-2412-4F7A-8F13-218F4EA9E460}"/>
              </a:ext>
            </a:extLst>
          </p:cNvPr>
          <p:cNvPicPr>
            <a:picLocks noChangeAspect="1"/>
          </p:cNvPicPr>
          <p:nvPr userDrawn="1"/>
        </p:nvPicPr>
        <p:blipFill>
          <a:blip r:embed="rId23" cstate="print">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457201" y="276542"/>
            <a:ext cx="1021080" cy="209267"/>
          </a:xfrm>
          <a:prstGeom prst="rect">
            <a:avLst/>
          </a:prstGeom>
        </p:spPr>
      </p:pic>
    </p:spTree>
    <p:extLst>
      <p:ext uri="{BB962C8B-B14F-4D97-AF65-F5344CB8AC3E}">
        <p14:creationId xmlns:p14="http://schemas.microsoft.com/office/powerpoint/2010/main" val="3556378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7" r:id="rId3"/>
    <p:sldLayoutId id="2147483664" r:id="rId4"/>
    <p:sldLayoutId id="2147483666" r:id="rId5"/>
    <p:sldLayoutId id="2147483656" r:id="rId6"/>
    <p:sldLayoutId id="2147483668" r:id="rId7"/>
    <p:sldLayoutId id="2147483669" r:id="rId8"/>
    <p:sldLayoutId id="2147483658" r:id="rId9"/>
    <p:sldLayoutId id="2147483660" r:id="rId10"/>
    <p:sldLayoutId id="2147483659" r:id="rId11"/>
    <p:sldLayoutId id="2147483667" r:id="rId12"/>
    <p:sldLayoutId id="2147483661" r:id="rId13"/>
    <p:sldLayoutId id="2147483651" r:id="rId14"/>
    <p:sldLayoutId id="2147483670" r:id="rId15"/>
    <p:sldLayoutId id="2147483671" r:id="rId16"/>
    <p:sldLayoutId id="2147483672" r:id="rId17"/>
    <p:sldLayoutId id="2147483654" r:id="rId18"/>
    <p:sldLayoutId id="2147483655" r:id="rId19"/>
    <p:sldLayoutId id="2147483662" r:id="rId20"/>
    <p:sldLayoutId id="2147483663"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800" kern="1200">
          <a:solidFill>
            <a:schemeClr val="accent1"/>
          </a:solidFill>
          <a:latin typeface="+mj-lt"/>
          <a:ea typeface="+mj-ea"/>
          <a:cs typeface="+mj-cs"/>
        </a:defRPr>
      </a:lvl1pPr>
    </p:titleStyle>
    <p:bodyStyle>
      <a:lvl1pPr marL="182563"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1pPr>
      <a:lvl2pPr marL="541338"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898525"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1257300"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616075" indent="-184150"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7F965A-4EF9-194E-9DC0-7F8914BAA66D}"/>
              </a:ext>
            </a:extLst>
          </p:cNvPr>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450000" y="267244"/>
            <a:ext cx="985672" cy="203019"/>
          </a:xfrm>
          <a:prstGeom prst="rect">
            <a:avLst/>
          </a:prstGeom>
        </p:spPr>
      </p:pic>
    </p:spTree>
    <p:extLst>
      <p:ext uri="{BB962C8B-B14F-4D97-AF65-F5344CB8AC3E}">
        <p14:creationId xmlns:p14="http://schemas.microsoft.com/office/powerpoint/2010/main" val="2572052266"/>
      </p:ext>
    </p:extLst>
  </p:cSld>
  <p:clrMap bg1="lt1" tx1="dk1" bg2="lt2" tx2="dk2" accent1="accent1" accent2="accent2" accent3="accent3" accent4="accent4" accent5="accent5" accent6="accent6" hlink="hlink" folHlink="folHlink"/>
  <p:sldLayoutIdLst>
    <p:sldLayoutId id="2147483813" r:id="rId1"/>
    <p:sldLayoutId id="2147483808" r:id="rId2"/>
    <p:sldLayoutId id="2147483809" r:id="rId3"/>
    <p:sldLayoutId id="2147483810" r:id="rId4"/>
    <p:sldLayoutId id="2147483811" r:id="rId5"/>
    <p:sldLayoutId id="2147483817" r:id="rId6"/>
    <p:sldLayoutId id="2147483818" r:id="rId7"/>
    <p:sldLayoutId id="2147483833" r:id="rId8"/>
    <p:sldLayoutId id="2147483834" r:id="rId9"/>
  </p:sldLayoutIdLst>
  <p:hf hdr="0" dt="0"/>
  <p:txStyles>
    <p:titleStyle>
      <a:lvl1pPr algn="l" defTabSz="457200" rtl="0" eaLnBrk="1" latinLnBrk="0" hangingPunct="1">
        <a:lnSpc>
          <a:spcPct val="90000"/>
        </a:lnSpc>
        <a:spcBef>
          <a:spcPct val="0"/>
        </a:spcBef>
        <a:buNone/>
        <a:defRPr sz="2200" kern="1200">
          <a:solidFill>
            <a:schemeClr val="tx1"/>
          </a:solidFill>
          <a:latin typeface="+mj-lt"/>
          <a:ea typeface="+mj-ea"/>
          <a:cs typeface="+mj-cs"/>
        </a:defRPr>
      </a:lvl1pPr>
    </p:titleStyle>
    <p:bodyStyle>
      <a:lvl1pPr marL="114300" indent="-114300" algn="l" defTabSz="4572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1pPr>
      <a:lvl2pPr marL="342900" indent="-114300" algn="l" defTabSz="457200" rtl="0" eaLnBrk="1" latinLnBrk="0" hangingPunct="1">
        <a:lnSpc>
          <a:spcPct val="90000"/>
        </a:lnSpc>
        <a:spcBef>
          <a:spcPts val="250"/>
        </a:spcBef>
        <a:buFont typeface="Arial" panose="020B0604020202020204" pitchFamily="34" charset="0"/>
        <a:buChar char="•"/>
        <a:defRPr sz="1200" kern="1200">
          <a:solidFill>
            <a:schemeClr val="tx1"/>
          </a:solidFill>
          <a:latin typeface="+mn-lt"/>
          <a:ea typeface="+mn-ea"/>
          <a:cs typeface="+mn-cs"/>
        </a:defRPr>
      </a:lvl2pPr>
      <a:lvl3pPr marL="571500" indent="-114300" algn="l" defTabSz="457200" rtl="0" eaLnBrk="1" latinLnBrk="0" hangingPunct="1">
        <a:lnSpc>
          <a:spcPct val="90000"/>
        </a:lnSpc>
        <a:spcBef>
          <a:spcPts val="250"/>
        </a:spcBef>
        <a:buFont typeface="Arial" panose="020B0604020202020204" pitchFamily="34" charset="0"/>
        <a:buChar char="•"/>
        <a:defRPr sz="1000" kern="1200">
          <a:solidFill>
            <a:schemeClr val="tx1"/>
          </a:solidFill>
          <a:latin typeface="+mn-lt"/>
          <a:ea typeface="+mn-ea"/>
          <a:cs typeface="+mn-cs"/>
        </a:defRPr>
      </a:lvl3pPr>
      <a:lvl4pPr marL="800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4pPr>
      <a:lvl5pPr marL="10287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5pPr>
      <a:lvl6pPr marL="12573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9pPr>
    </p:bodyStyle>
    <p:other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em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emf"/><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hyperlink" Target="https://css-tricks.com/snippets/css/a-guide-to-flexbox/" TargetMode="Externa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1.emf"/><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image" Target="../media/image11.emf"/></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11.emf"/></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D44E27-CCB4-4E81-8FCF-A5C45FDFCEB6}"/>
              </a:ext>
            </a:extLst>
          </p:cNvPr>
          <p:cNvSpPr/>
          <p:nvPr/>
        </p:nvSpPr>
        <p:spPr>
          <a:xfrm>
            <a:off x="0" y="-2"/>
            <a:ext cx="12198368" cy="685800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pic>
        <p:nvPicPr>
          <p:cNvPr id="21" name="Picture Placeholder 20">
            <a:extLst>
              <a:ext uri="{FF2B5EF4-FFF2-40B4-BE49-F238E27FC236}">
                <a16:creationId xmlns:a16="http://schemas.microsoft.com/office/drawing/2014/main" id="{58E7B61F-9E29-48CF-92DA-8BB8BFA7A9C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p:blipFill>
        <p:spPr>
          <a:xfrm>
            <a:off x="0" y="447261"/>
            <a:ext cx="12192000" cy="5963477"/>
          </a:xfrm>
        </p:spPr>
      </p:pic>
      <p:grpSp>
        <p:nvGrpSpPr>
          <p:cNvPr id="4" name="Group 3">
            <a:extLst>
              <a:ext uri="{FF2B5EF4-FFF2-40B4-BE49-F238E27FC236}">
                <a16:creationId xmlns:a16="http://schemas.microsoft.com/office/drawing/2014/main" id="{ECFC75CB-DB20-4040-8546-68B34EA39AAE}"/>
              </a:ext>
            </a:extLst>
          </p:cNvPr>
          <p:cNvGrpSpPr/>
          <p:nvPr/>
        </p:nvGrpSpPr>
        <p:grpSpPr>
          <a:xfrm>
            <a:off x="0" y="-1"/>
            <a:ext cx="6368227" cy="6858001"/>
            <a:chOff x="5705" y="-1"/>
            <a:chExt cx="6368227" cy="6858001"/>
          </a:xfrm>
        </p:grpSpPr>
        <p:sp>
          <p:nvSpPr>
            <p:cNvPr id="5" name="Freeform: Shape 4">
              <a:extLst>
                <a:ext uri="{FF2B5EF4-FFF2-40B4-BE49-F238E27FC236}">
                  <a16:creationId xmlns:a16="http://schemas.microsoft.com/office/drawing/2014/main" id="{1154AFA6-C074-428B-B0AE-E71AB93A1E8A}"/>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6" name="Rectangle 1">
              <a:extLst>
                <a:ext uri="{FF2B5EF4-FFF2-40B4-BE49-F238E27FC236}">
                  <a16:creationId xmlns:a16="http://schemas.microsoft.com/office/drawing/2014/main" id="{9DF701FF-00CF-461A-9663-EEF28EDC0C1A}"/>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7" name="Graphic 6">
            <a:extLst>
              <a:ext uri="{FF2B5EF4-FFF2-40B4-BE49-F238E27FC236}">
                <a16:creationId xmlns:a16="http://schemas.microsoft.com/office/drawing/2014/main" id="{DF892048-0790-46C2-ACF3-1CE4C0802654}"/>
              </a:ext>
            </a:extLst>
          </p:cNvPr>
          <p:cNvPicPr>
            <a:picLocks noChangeAspect="1"/>
          </p:cNvPicPr>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57201" y="592893"/>
            <a:ext cx="1021080" cy="209267"/>
          </a:xfrm>
          <a:prstGeom prst="rect">
            <a:avLst/>
          </a:prstGeom>
        </p:spPr>
      </p:pic>
      <p:cxnSp>
        <p:nvCxnSpPr>
          <p:cNvPr id="8" name="Straight Connector 7">
            <a:extLst>
              <a:ext uri="{FF2B5EF4-FFF2-40B4-BE49-F238E27FC236}">
                <a16:creationId xmlns:a16="http://schemas.microsoft.com/office/drawing/2014/main" id="{6693A835-5B96-4E15-A4F3-C19CDEACD97D}"/>
              </a:ext>
            </a:extLst>
          </p:cNvPr>
          <p:cNvCxnSpPr/>
          <p:nvPr/>
        </p:nvCxnSpPr>
        <p:spPr>
          <a:xfrm>
            <a:off x="489744" y="3817620"/>
            <a:ext cx="3937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DC999B2D-8B69-418A-87F2-4EE8E4F2E044}"/>
              </a:ext>
            </a:extLst>
          </p:cNvPr>
          <p:cNvSpPr>
            <a:spLocks noGrp="1"/>
          </p:cNvSpPr>
          <p:nvPr>
            <p:ph type="ctrTitle"/>
          </p:nvPr>
        </p:nvSpPr>
        <p:spPr/>
        <p:txBody>
          <a:bodyPr/>
          <a:lstStyle/>
          <a:p>
            <a:r>
              <a:rPr lang="en-GB" dirty="0"/>
              <a:t>HTML, CSS and JavaScript</a:t>
            </a:r>
            <a:endParaRPr lang="en-GB" b="0" dirty="0">
              <a:latin typeface="Montserrat Light"/>
            </a:endParaRPr>
          </a:p>
        </p:txBody>
      </p:sp>
      <p:sp>
        <p:nvSpPr>
          <p:cNvPr id="10" name="Subtitle 9">
            <a:extLst>
              <a:ext uri="{FF2B5EF4-FFF2-40B4-BE49-F238E27FC236}">
                <a16:creationId xmlns:a16="http://schemas.microsoft.com/office/drawing/2014/main" id="{3C18FD46-FD70-4741-9167-8704FAC495F2}"/>
              </a:ext>
            </a:extLst>
          </p:cNvPr>
          <p:cNvSpPr>
            <a:spLocks noGrp="1"/>
          </p:cNvSpPr>
          <p:nvPr>
            <p:ph type="subTitle" idx="1"/>
          </p:nvPr>
        </p:nvSpPr>
        <p:spPr/>
        <p:txBody>
          <a:bodyPr vert="horz" lIns="0" tIns="0" rIns="0" bIns="0" rtlCol="0" anchor="t">
            <a:noAutofit/>
          </a:bodyPr>
          <a:lstStyle/>
          <a:p>
            <a:r>
              <a:rPr lang="en-GB" dirty="0"/>
              <a:t>October 2024</a:t>
            </a:r>
          </a:p>
        </p:txBody>
      </p:sp>
    </p:spTree>
    <p:extLst>
      <p:ext uri="{BB962C8B-B14F-4D97-AF65-F5344CB8AC3E}">
        <p14:creationId xmlns:p14="http://schemas.microsoft.com/office/powerpoint/2010/main" val="2843049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BC5FB4-B76A-47DD-8872-93ABBC2B1D8A}"/>
              </a:ext>
            </a:extLst>
          </p:cNvPr>
          <p:cNvSpPr/>
          <p:nvPr/>
        </p:nvSpPr>
        <p:spPr>
          <a:xfrm>
            <a:off x="0" y="0"/>
            <a:ext cx="12192000" cy="68842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5964052"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dirty="0">
                <a:solidFill>
                  <a:schemeClr val="bg1"/>
                </a:solidFill>
                <a:latin typeface="Montserrat Light"/>
              </a:rPr>
              <a:t>HTML: the basics</a:t>
            </a:r>
            <a:endParaRPr lang="en-GB" b="1" dirty="0">
              <a:solidFill>
                <a:schemeClr val="bg1"/>
              </a:solidFill>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2"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pic>
        <p:nvPicPr>
          <p:cNvPr id="5" name="Picture 4" descr="Logo, icon&#10;&#10;Description automatically generated">
            <a:extLst>
              <a:ext uri="{FF2B5EF4-FFF2-40B4-BE49-F238E27FC236}">
                <a16:creationId xmlns:a16="http://schemas.microsoft.com/office/drawing/2014/main" id="{875E568F-C466-4EFD-8C14-B743D62F61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4318" y="771524"/>
            <a:ext cx="5667375" cy="5667375"/>
          </a:xfrm>
          <a:prstGeom prst="rect">
            <a:avLst/>
          </a:prstGeom>
        </p:spPr>
      </p:pic>
    </p:spTree>
    <p:extLst>
      <p:ext uri="{BB962C8B-B14F-4D97-AF65-F5344CB8AC3E}">
        <p14:creationId xmlns:p14="http://schemas.microsoft.com/office/powerpoint/2010/main" val="1013717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HTML Basics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11</a:t>
            </a:fld>
            <a:endParaRPr lang="en-GB"/>
          </a:p>
        </p:txBody>
      </p:sp>
      <p:pic>
        <p:nvPicPr>
          <p:cNvPr id="8" name="Content Placeholder 7">
            <a:extLst>
              <a:ext uri="{FF2B5EF4-FFF2-40B4-BE49-F238E27FC236}">
                <a16:creationId xmlns:a16="http://schemas.microsoft.com/office/drawing/2014/main" id="{8A9F1610-B178-4B59-A142-38EFDA0E46FC}"/>
              </a:ext>
            </a:extLst>
          </p:cNvPr>
          <p:cNvPicPr>
            <a:picLocks noGrp="1" noChangeAspect="1"/>
          </p:cNvPicPr>
          <p:nvPr>
            <p:ph idx="1"/>
          </p:nvPr>
        </p:nvPicPr>
        <p:blipFill>
          <a:blip r:embed="rId2"/>
          <a:stretch>
            <a:fillRect/>
          </a:stretch>
        </p:blipFill>
        <p:spPr>
          <a:xfrm>
            <a:off x="2595124" y="2457220"/>
            <a:ext cx="6277851" cy="3296110"/>
          </a:xfrm>
        </p:spPr>
      </p:pic>
      <p:sp>
        <p:nvSpPr>
          <p:cNvPr id="9" name="Speech Bubble: Rectangle 8">
            <a:extLst>
              <a:ext uri="{FF2B5EF4-FFF2-40B4-BE49-F238E27FC236}">
                <a16:creationId xmlns:a16="http://schemas.microsoft.com/office/drawing/2014/main" id="{8CF3B4ED-776D-47B9-8479-7F58E96847AE}"/>
              </a:ext>
            </a:extLst>
          </p:cNvPr>
          <p:cNvSpPr/>
          <p:nvPr/>
        </p:nvSpPr>
        <p:spPr>
          <a:xfrm>
            <a:off x="457199" y="1354022"/>
            <a:ext cx="2700776" cy="900431"/>
          </a:xfrm>
          <a:prstGeom prst="wedgeRectCallout">
            <a:avLst>
              <a:gd name="adj1" fmla="val 44623"/>
              <a:gd name="adj2" fmla="val 82598"/>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All HTML files need to declare their type at the top like this</a:t>
            </a:r>
          </a:p>
        </p:txBody>
      </p:sp>
      <p:sp>
        <p:nvSpPr>
          <p:cNvPr id="13" name="Speech Bubble: Rectangle 12">
            <a:extLst>
              <a:ext uri="{FF2B5EF4-FFF2-40B4-BE49-F238E27FC236}">
                <a16:creationId xmlns:a16="http://schemas.microsoft.com/office/drawing/2014/main" id="{705BF3D1-D00A-45C5-9C86-442D02DE9FA8}"/>
              </a:ext>
            </a:extLst>
          </p:cNvPr>
          <p:cNvSpPr/>
          <p:nvPr/>
        </p:nvSpPr>
        <p:spPr>
          <a:xfrm>
            <a:off x="76199" y="2691115"/>
            <a:ext cx="2700776" cy="900431"/>
          </a:xfrm>
          <a:prstGeom prst="wedgeRectCallout">
            <a:avLst>
              <a:gd name="adj1" fmla="val 59788"/>
              <a:gd name="adj2" fmla="val -42226"/>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The HTML content is contained within this HTML tag</a:t>
            </a:r>
          </a:p>
        </p:txBody>
      </p:sp>
      <p:sp>
        <p:nvSpPr>
          <p:cNvPr id="14" name="Speech Bubble: Rectangle 13">
            <a:extLst>
              <a:ext uri="{FF2B5EF4-FFF2-40B4-BE49-F238E27FC236}">
                <a16:creationId xmlns:a16="http://schemas.microsoft.com/office/drawing/2014/main" id="{7C24BD94-4131-419D-A6B9-42AC0FF39ED6}"/>
              </a:ext>
            </a:extLst>
          </p:cNvPr>
          <p:cNvSpPr/>
          <p:nvPr/>
        </p:nvSpPr>
        <p:spPr>
          <a:xfrm>
            <a:off x="76199" y="5287295"/>
            <a:ext cx="2700776" cy="900431"/>
          </a:xfrm>
          <a:prstGeom prst="wedgeRectCallout">
            <a:avLst>
              <a:gd name="adj1" fmla="val 61904"/>
              <a:gd name="adj2" fmla="val -3164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Every opening tag must also have a closing tag</a:t>
            </a:r>
          </a:p>
        </p:txBody>
      </p:sp>
      <p:sp>
        <p:nvSpPr>
          <p:cNvPr id="15" name="Speech Bubble: Rectangle 14">
            <a:extLst>
              <a:ext uri="{FF2B5EF4-FFF2-40B4-BE49-F238E27FC236}">
                <a16:creationId xmlns:a16="http://schemas.microsoft.com/office/drawing/2014/main" id="{16375E35-0A99-4D8E-AEF9-5FA1691F81A9}"/>
              </a:ext>
            </a:extLst>
          </p:cNvPr>
          <p:cNvSpPr/>
          <p:nvPr/>
        </p:nvSpPr>
        <p:spPr>
          <a:xfrm>
            <a:off x="4383661" y="1236228"/>
            <a:ext cx="2700776" cy="900431"/>
          </a:xfrm>
          <a:prstGeom prst="wedgeRectCallout">
            <a:avLst>
              <a:gd name="adj1" fmla="val -79519"/>
              <a:gd name="adj2" fmla="val 153472"/>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Inside the head tag, we import other files that we need</a:t>
            </a:r>
          </a:p>
        </p:txBody>
      </p:sp>
      <p:sp>
        <p:nvSpPr>
          <p:cNvPr id="16" name="Speech Bubble: Rectangle 15">
            <a:extLst>
              <a:ext uri="{FF2B5EF4-FFF2-40B4-BE49-F238E27FC236}">
                <a16:creationId xmlns:a16="http://schemas.microsoft.com/office/drawing/2014/main" id="{83605A65-D5D4-4409-8362-669BE4D35EAC}"/>
              </a:ext>
            </a:extLst>
          </p:cNvPr>
          <p:cNvSpPr/>
          <p:nvPr/>
        </p:nvSpPr>
        <p:spPr>
          <a:xfrm>
            <a:off x="150237" y="3931504"/>
            <a:ext cx="2700776" cy="1149066"/>
          </a:xfrm>
          <a:prstGeom prst="wedgeRectCallout">
            <a:avLst>
              <a:gd name="adj1" fmla="val 58730"/>
              <a:gd name="adj2" fmla="val -3693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Inside the body tag, we define the elements we want to see on the screen</a:t>
            </a:r>
          </a:p>
        </p:txBody>
      </p:sp>
      <p:sp>
        <p:nvSpPr>
          <p:cNvPr id="17" name="Speech Bubble: Rectangle 16">
            <a:extLst>
              <a:ext uri="{FF2B5EF4-FFF2-40B4-BE49-F238E27FC236}">
                <a16:creationId xmlns:a16="http://schemas.microsoft.com/office/drawing/2014/main" id="{875E5A98-6351-4460-A3F2-2A902C8EB2AD}"/>
              </a:ext>
            </a:extLst>
          </p:cNvPr>
          <p:cNvSpPr/>
          <p:nvPr/>
        </p:nvSpPr>
        <p:spPr>
          <a:xfrm>
            <a:off x="7231636" y="972964"/>
            <a:ext cx="2700776" cy="900431"/>
          </a:xfrm>
          <a:prstGeom prst="wedgeRectCallout">
            <a:avLst>
              <a:gd name="adj1" fmla="val -85514"/>
              <a:gd name="adj2" fmla="val 197901"/>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Here, we are importing our CSS file</a:t>
            </a:r>
          </a:p>
        </p:txBody>
      </p:sp>
      <p:sp>
        <p:nvSpPr>
          <p:cNvPr id="18" name="Speech Bubble: Rectangle 17">
            <a:extLst>
              <a:ext uri="{FF2B5EF4-FFF2-40B4-BE49-F238E27FC236}">
                <a16:creationId xmlns:a16="http://schemas.microsoft.com/office/drawing/2014/main" id="{8D813C24-3035-4AB7-BAA5-14277F259D6C}"/>
              </a:ext>
            </a:extLst>
          </p:cNvPr>
          <p:cNvSpPr/>
          <p:nvPr/>
        </p:nvSpPr>
        <p:spPr>
          <a:xfrm>
            <a:off x="8488936" y="1960563"/>
            <a:ext cx="2700776" cy="900431"/>
          </a:xfrm>
          <a:prstGeom prst="wedgeRectCallout">
            <a:avLst>
              <a:gd name="adj1" fmla="val -148291"/>
              <a:gd name="adj2" fmla="val 119622"/>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Here, we are importing a JavaScript file</a:t>
            </a:r>
          </a:p>
        </p:txBody>
      </p:sp>
      <p:sp>
        <p:nvSpPr>
          <p:cNvPr id="19" name="Speech Bubble: Rectangle 18">
            <a:extLst>
              <a:ext uri="{FF2B5EF4-FFF2-40B4-BE49-F238E27FC236}">
                <a16:creationId xmlns:a16="http://schemas.microsoft.com/office/drawing/2014/main" id="{1A76B5F6-257A-4486-B6F2-4F9F016A15E2}"/>
              </a:ext>
            </a:extLst>
          </p:cNvPr>
          <p:cNvSpPr/>
          <p:nvPr/>
        </p:nvSpPr>
        <p:spPr>
          <a:xfrm>
            <a:off x="9340987" y="2939820"/>
            <a:ext cx="2700776" cy="2758726"/>
          </a:xfrm>
          <a:prstGeom prst="wedgeRectCallout">
            <a:avLst>
              <a:gd name="adj1" fmla="val -184616"/>
              <a:gd name="adj2" fmla="val -4042"/>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A div is an element used to divide up a page, and it can be styled with CSS. By setting the class as heading-container, we can define a style in style.css for this type of div</a:t>
            </a:r>
          </a:p>
        </p:txBody>
      </p:sp>
      <p:sp>
        <p:nvSpPr>
          <p:cNvPr id="20" name="Speech Bubble: Rectangle 19">
            <a:extLst>
              <a:ext uri="{FF2B5EF4-FFF2-40B4-BE49-F238E27FC236}">
                <a16:creationId xmlns:a16="http://schemas.microsoft.com/office/drawing/2014/main" id="{CBE80925-F87D-465A-9A97-516F66842264}"/>
              </a:ext>
            </a:extLst>
          </p:cNvPr>
          <p:cNvSpPr/>
          <p:nvPr/>
        </p:nvSpPr>
        <p:spPr>
          <a:xfrm>
            <a:off x="6435218" y="5831062"/>
            <a:ext cx="4293612" cy="900431"/>
          </a:xfrm>
          <a:prstGeom prst="wedgeRectCallout">
            <a:avLst>
              <a:gd name="adj1" fmla="val -107096"/>
              <a:gd name="adj2" fmla="val -159644"/>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There are built-in HTML tags for headings, paragraphs, images and much more!</a:t>
            </a:r>
          </a:p>
        </p:txBody>
      </p:sp>
      <p:sp>
        <p:nvSpPr>
          <p:cNvPr id="21" name="Speech Bubble: Rectangle 20">
            <a:extLst>
              <a:ext uri="{FF2B5EF4-FFF2-40B4-BE49-F238E27FC236}">
                <a16:creationId xmlns:a16="http://schemas.microsoft.com/office/drawing/2014/main" id="{A3E6A04A-D6D1-4519-BB80-0C572B83D468}"/>
              </a:ext>
            </a:extLst>
          </p:cNvPr>
          <p:cNvSpPr/>
          <p:nvPr/>
        </p:nvSpPr>
        <p:spPr>
          <a:xfrm>
            <a:off x="3452154" y="5503978"/>
            <a:ext cx="2700776" cy="1227515"/>
          </a:xfrm>
          <a:prstGeom prst="wedgeRectCallout">
            <a:avLst>
              <a:gd name="adj1" fmla="val -38961"/>
              <a:gd name="adj2" fmla="val -89068"/>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We can nest elements in other elements to create a sensible structure</a:t>
            </a:r>
          </a:p>
        </p:txBody>
      </p:sp>
    </p:spTree>
    <p:extLst>
      <p:ext uri="{BB962C8B-B14F-4D97-AF65-F5344CB8AC3E}">
        <p14:creationId xmlns:p14="http://schemas.microsoft.com/office/powerpoint/2010/main" val="8181093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BC5FB4-B76A-47DD-8872-93ABBC2B1D8A}"/>
              </a:ext>
            </a:extLst>
          </p:cNvPr>
          <p:cNvSpPr/>
          <p:nvPr/>
        </p:nvSpPr>
        <p:spPr>
          <a:xfrm>
            <a:off x="0" y="0"/>
            <a:ext cx="12192000" cy="688423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5964052"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dirty="0">
                <a:solidFill>
                  <a:schemeClr val="bg1"/>
                </a:solidFill>
                <a:latin typeface="Montserrat Light"/>
              </a:rPr>
              <a:t>CSS: the basics</a:t>
            </a:r>
            <a:endParaRPr lang="en-GB" b="1" dirty="0">
              <a:solidFill>
                <a:schemeClr val="bg1"/>
              </a:solidFill>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2"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pic>
        <p:nvPicPr>
          <p:cNvPr id="5" name="Picture 4">
            <a:extLst>
              <a:ext uri="{FF2B5EF4-FFF2-40B4-BE49-F238E27FC236}">
                <a16:creationId xmlns:a16="http://schemas.microsoft.com/office/drawing/2014/main" id="{875E568F-C466-4EFD-8C14-B743D62F611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49485" y="771524"/>
            <a:ext cx="4017040" cy="5667375"/>
          </a:xfrm>
          <a:prstGeom prst="rect">
            <a:avLst/>
          </a:prstGeom>
        </p:spPr>
      </p:pic>
    </p:spTree>
    <p:extLst>
      <p:ext uri="{BB962C8B-B14F-4D97-AF65-F5344CB8AC3E}">
        <p14:creationId xmlns:p14="http://schemas.microsoft.com/office/powerpoint/2010/main" val="6234482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CSS Basics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13</a:t>
            </a:fld>
            <a:endParaRPr lang="en-GB"/>
          </a:p>
        </p:txBody>
      </p:sp>
      <p:pic>
        <p:nvPicPr>
          <p:cNvPr id="10" name="Content Placeholder 9">
            <a:extLst>
              <a:ext uri="{FF2B5EF4-FFF2-40B4-BE49-F238E27FC236}">
                <a16:creationId xmlns:a16="http://schemas.microsoft.com/office/drawing/2014/main" id="{8288B3E6-863D-45D7-8413-60735A6B5735}"/>
              </a:ext>
            </a:extLst>
          </p:cNvPr>
          <p:cNvPicPr>
            <a:picLocks noGrp="1" noChangeAspect="1"/>
          </p:cNvPicPr>
          <p:nvPr>
            <p:ph idx="1"/>
          </p:nvPr>
        </p:nvPicPr>
        <p:blipFill>
          <a:blip r:embed="rId2"/>
          <a:stretch>
            <a:fillRect/>
          </a:stretch>
        </p:blipFill>
        <p:spPr>
          <a:xfrm>
            <a:off x="3292457" y="1708467"/>
            <a:ext cx="7076970" cy="4685984"/>
          </a:xfrm>
        </p:spPr>
      </p:pic>
      <p:sp>
        <p:nvSpPr>
          <p:cNvPr id="22" name="Speech Bubble: Rectangle 21">
            <a:extLst>
              <a:ext uri="{FF2B5EF4-FFF2-40B4-BE49-F238E27FC236}">
                <a16:creationId xmlns:a16="http://schemas.microsoft.com/office/drawing/2014/main" id="{A30EAF02-6D7E-4232-B8E8-1B676676337C}"/>
              </a:ext>
            </a:extLst>
          </p:cNvPr>
          <p:cNvSpPr/>
          <p:nvPr/>
        </p:nvSpPr>
        <p:spPr>
          <a:xfrm>
            <a:off x="3615303" y="466882"/>
            <a:ext cx="2700776" cy="900431"/>
          </a:xfrm>
          <a:prstGeom prst="wedgeRectCallout">
            <a:avLst>
              <a:gd name="adj1" fmla="val -33671"/>
              <a:gd name="adj2" fmla="val 8894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We can import fonts and other styles from the internet here</a:t>
            </a:r>
          </a:p>
        </p:txBody>
      </p:sp>
      <p:sp>
        <p:nvSpPr>
          <p:cNvPr id="23" name="Speech Bubble: Rectangle 22">
            <a:extLst>
              <a:ext uri="{FF2B5EF4-FFF2-40B4-BE49-F238E27FC236}">
                <a16:creationId xmlns:a16="http://schemas.microsoft.com/office/drawing/2014/main" id="{668E6179-CD83-4DB6-B473-DEDD5B681402}"/>
              </a:ext>
            </a:extLst>
          </p:cNvPr>
          <p:cNvSpPr/>
          <p:nvPr/>
        </p:nvSpPr>
        <p:spPr>
          <a:xfrm>
            <a:off x="970527" y="1708467"/>
            <a:ext cx="2398130" cy="1202055"/>
          </a:xfrm>
          <a:prstGeom prst="wedgeRectCallout">
            <a:avLst>
              <a:gd name="adj1" fmla="val 63280"/>
              <a:gd name="adj2" fmla="val -71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This styles the heading-container that we defined in our HTML</a:t>
            </a:r>
          </a:p>
        </p:txBody>
      </p:sp>
      <p:sp>
        <p:nvSpPr>
          <p:cNvPr id="24" name="Speech Bubble: Rectangle 23">
            <a:extLst>
              <a:ext uri="{FF2B5EF4-FFF2-40B4-BE49-F238E27FC236}">
                <a16:creationId xmlns:a16="http://schemas.microsoft.com/office/drawing/2014/main" id="{6F32043C-845A-4F89-BBED-2A97F7F99227}"/>
              </a:ext>
            </a:extLst>
          </p:cNvPr>
          <p:cNvSpPr/>
          <p:nvPr/>
        </p:nvSpPr>
        <p:spPr>
          <a:xfrm>
            <a:off x="7399901" y="2527617"/>
            <a:ext cx="3195091" cy="1133159"/>
          </a:xfrm>
          <a:prstGeom prst="wedgeRectCallout">
            <a:avLst>
              <a:gd name="adj1" fmla="val -136514"/>
              <a:gd name="adj2" fmla="val -2604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There are lots of different properties that you can set for an element</a:t>
            </a:r>
          </a:p>
        </p:txBody>
      </p:sp>
      <p:sp>
        <p:nvSpPr>
          <p:cNvPr id="25" name="Speech Bubble: Rectangle 24">
            <a:extLst>
              <a:ext uri="{FF2B5EF4-FFF2-40B4-BE49-F238E27FC236}">
                <a16:creationId xmlns:a16="http://schemas.microsoft.com/office/drawing/2014/main" id="{51221030-B8C2-440B-81A5-BC0639D79DC6}"/>
              </a:ext>
            </a:extLst>
          </p:cNvPr>
          <p:cNvSpPr/>
          <p:nvPr/>
        </p:nvSpPr>
        <p:spPr>
          <a:xfrm>
            <a:off x="970527" y="3251676"/>
            <a:ext cx="2398130" cy="1691799"/>
          </a:xfrm>
          <a:prstGeom prst="wedgeRectCallout">
            <a:avLst>
              <a:gd name="adj1" fmla="val 62486"/>
              <a:gd name="adj2" fmla="val -45883"/>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By putting the h1 element here, this will style all h1-type HTML elements like this</a:t>
            </a:r>
          </a:p>
        </p:txBody>
      </p:sp>
      <p:sp>
        <p:nvSpPr>
          <p:cNvPr id="26" name="Speech Bubble: Rectangle 25">
            <a:extLst>
              <a:ext uri="{FF2B5EF4-FFF2-40B4-BE49-F238E27FC236}">
                <a16:creationId xmlns:a16="http://schemas.microsoft.com/office/drawing/2014/main" id="{66C57F0B-B1C2-4BEF-9985-5EFC8D6307D6}"/>
              </a:ext>
            </a:extLst>
          </p:cNvPr>
          <p:cNvSpPr/>
          <p:nvPr/>
        </p:nvSpPr>
        <p:spPr>
          <a:xfrm>
            <a:off x="6581882" y="4078208"/>
            <a:ext cx="4013109" cy="1691799"/>
          </a:xfrm>
          <a:prstGeom prst="wedgeRectCallout">
            <a:avLst>
              <a:gd name="adj1" fmla="val -86879"/>
              <a:gd name="adj2" fmla="val 2536"/>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By defining this p after the heading-container tag, this style will only affect p-type elements within a heading-container type div</a:t>
            </a:r>
          </a:p>
        </p:txBody>
      </p:sp>
    </p:spTree>
    <p:extLst>
      <p:ext uri="{BB962C8B-B14F-4D97-AF65-F5344CB8AC3E}">
        <p14:creationId xmlns:p14="http://schemas.microsoft.com/office/powerpoint/2010/main" val="31923962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DD4270E-DCC1-4BDE-86BF-EDBFB44F1B81}"/>
              </a:ext>
            </a:extLst>
          </p:cNvPr>
          <p:cNvSpPr>
            <a:spLocks noGrp="1"/>
          </p:cNvSpPr>
          <p:nvPr>
            <p:ph idx="1"/>
          </p:nvPr>
        </p:nvSpPr>
        <p:spPr/>
        <p:txBody>
          <a:bodyPr/>
          <a:lstStyle/>
          <a:p>
            <a:r>
              <a:rPr lang="en-GB" dirty="0"/>
              <a:t>A “Flexbox” is a very useful and powerful CSS tool that helps to lay out, align and distribute items within a container. It’s likely that using a flexbox for some parts of this website will make things much easier and more robust! It allows you to easily do things like this in CSS: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This website is a fantastic resource for using flexboxes: </a:t>
            </a:r>
            <a:r>
              <a:rPr lang="en-GB" dirty="0">
                <a:hlinkClick r:id="rId2"/>
              </a:rPr>
              <a:t>https://css-tricks.com/snippets/css/a-guide-to-flexbox/</a:t>
            </a:r>
            <a:r>
              <a:rPr lang="en-GB" dirty="0"/>
              <a:t>. It is also linked in the README of the GitHub repository.</a:t>
            </a:r>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CSS Flexbox</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14</a:t>
            </a:fld>
            <a:endParaRPr lang="en-GB"/>
          </a:p>
        </p:txBody>
      </p:sp>
      <p:pic>
        <p:nvPicPr>
          <p:cNvPr id="8" name="Picture 7">
            <a:extLst>
              <a:ext uri="{FF2B5EF4-FFF2-40B4-BE49-F238E27FC236}">
                <a16:creationId xmlns:a16="http://schemas.microsoft.com/office/drawing/2014/main" id="{E2728FAC-6F06-4050-8DDF-976E67D51880}"/>
              </a:ext>
            </a:extLst>
          </p:cNvPr>
          <p:cNvPicPr>
            <a:picLocks noChangeAspect="1"/>
          </p:cNvPicPr>
          <p:nvPr/>
        </p:nvPicPr>
        <p:blipFill>
          <a:blip r:embed="rId3"/>
          <a:stretch>
            <a:fillRect/>
          </a:stretch>
        </p:blipFill>
        <p:spPr>
          <a:xfrm>
            <a:off x="593430" y="2713072"/>
            <a:ext cx="2791156" cy="1298775"/>
          </a:xfrm>
          <a:prstGeom prst="rect">
            <a:avLst/>
          </a:prstGeom>
        </p:spPr>
      </p:pic>
      <p:pic>
        <p:nvPicPr>
          <p:cNvPr id="11" name="Picture 10">
            <a:extLst>
              <a:ext uri="{FF2B5EF4-FFF2-40B4-BE49-F238E27FC236}">
                <a16:creationId xmlns:a16="http://schemas.microsoft.com/office/drawing/2014/main" id="{D6E3364F-7DDB-486B-BA79-6F77AC5105E7}"/>
              </a:ext>
            </a:extLst>
          </p:cNvPr>
          <p:cNvPicPr>
            <a:picLocks noChangeAspect="1"/>
          </p:cNvPicPr>
          <p:nvPr/>
        </p:nvPicPr>
        <p:blipFill>
          <a:blip r:embed="rId4"/>
          <a:stretch>
            <a:fillRect/>
          </a:stretch>
        </p:blipFill>
        <p:spPr>
          <a:xfrm>
            <a:off x="7160984" y="2700293"/>
            <a:ext cx="1838567" cy="2899279"/>
          </a:xfrm>
          <a:prstGeom prst="rect">
            <a:avLst/>
          </a:prstGeom>
        </p:spPr>
      </p:pic>
      <p:pic>
        <p:nvPicPr>
          <p:cNvPr id="13" name="Picture 12">
            <a:extLst>
              <a:ext uri="{FF2B5EF4-FFF2-40B4-BE49-F238E27FC236}">
                <a16:creationId xmlns:a16="http://schemas.microsoft.com/office/drawing/2014/main" id="{F7299CA2-7DC0-4111-AD3A-EC873B6C6AB0}"/>
              </a:ext>
            </a:extLst>
          </p:cNvPr>
          <p:cNvPicPr>
            <a:picLocks noChangeAspect="1"/>
          </p:cNvPicPr>
          <p:nvPr/>
        </p:nvPicPr>
        <p:blipFill>
          <a:blip r:embed="rId5"/>
          <a:stretch>
            <a:fillRect/>
          </a:stretch>
        </p:blipFill>
        <p:spPr>
          <a:xfrm>
            <a:off x="3604249" y="2700293"/>
            <a:ext cx="3337072" cy="2914192"/>
          </a:xfrm>
          <a:prstGeom prst="rect">
            <a:avLst/>
          </a:prstGeom>
        </p:spPr>
      </p:pic>
      <p:pic>
        <p:nvPicPr>
          <p:cNvPr id="15" name="Picture 14">
            <a:extLst>
              <a:ext uri="{FF2B5EF4-FFF2-40B4-BE49-F238E27FC236}">
                <a16:creationId xmlns:a16="http://schemas.microsoft.com/office/drawing/2014/main" id="{12893EBD-DA81-4C6E-9F94-615DD7D517AC}"/>
              </a:ext>
            </a:extLst>
          </p:cNvPr>
          <p:cNvPicPr>
            <a:picLocks noChangeAspect="1"/>
          </p:cNvPicPr>
          <p:nvPr/>
        </p:nvPicPr>
        <p:blipFill>
          <a:blip r:embed="rId6"/>
          <a:stretch>
            <a:fillRect/>
          </a:stretch>
        </p:blipFill>
        <p:spPr>
          <a:xfrm>
            <a:off x="554683" y="4105434"/>
            <a:ext cx="2829903" cy="1403510"/>
          </a:xfrm>
          <a:prstGeom prst="rect">
            <a:avLst/>
          </a:prstGeom>
        </p:spPr>
      </p:pic>
      <p:pic>
        <p:nvPicPr>
          <p:cNvPr id="19" name="Picture 18">
            <a:extLst>
              <a:ext uri="{FF2B5EF4-FFF2-40B4-BE49-F238E27FC236}">
                <a16:creationId xmlns:a16="http://schemas.microsoft.com/office/drawing/2014/main" id="{DA27F1C0-C327-4C67-9D20-CAAC0B1AFA92}"/>
              </a:ext>
            </a:extLst>
          </p:cNvPr>
          <p:cNvPicPr>
            <a:picLocks noChangeAspect="1"/>
          </p:cNvPicPr>
          <p:nvPr/>
        </p:nvPicPr>
        <p:blipFill>
          <a:blip r:embed="rId7"/>
          <a:stretch>
            <a:fillRect/>
          </a:stretch>
        </p:blipFill>
        <p:spPr>
          <a:xfrm>
            <a:off x="9190821" y="2700293"/>
            <a:ext cx="2312389" cy="2928603"/>
          </a:xfrm>
          <a:prstGeom prst="rect">
            <a:avLst/>
          </a:prstGeom>
        </p:spPr>
      </p:pic>
    </p:spTree>
    <p:extLst>
      <p:ext uri="{BB962C8B-B14F-4D97-AF65-F5344CB8AC3E}">
        <p14:creationId xmlns:p14="http://schemas.microsoft.com/office/powerpoint/2010/main" val="41621626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BC5FB4-B76A-47DD-8872-93ABBC2B1D8A}"/>
              </a:ext>
            </a:extLst>
          </p:cNvPr>
          <p:cNvSpPr/>
          <p:nvPr/>
        </p:nvSpPr>
        <p:spPr>
          <a:xfrm>
            <a:off x="0" y="0"/>
            <a:ext cx="12192000" cy="6884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5964052"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dirty="0">
                <a:solidFill>
                  <a:schemeClr val="bg1"/>
                </a:solidFill>
                <a:latin typeface="Montserrat Light"/>
              </a:rPr>
              <a:t>JavaScript: the basics</a:t>
            </a:r>
            <a:endParaRPr lang="en-GB" b="1" dirty="0">
              <a:solidFill>
                <a:schemeClr val="bg1"/>
              </a:solidFill>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2"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pic>
        <p:nvPicPr>
          <p:cNvPr id="3" name="Picture 2" descr="Logo&#10;&#10;Description automatically generated">
            <a:extLst>
              <a:ext uri="{FF2B5EF4-FFF2-40B4-BE49-F238E27FC236}">
                <a16:creationId xmlns:a16="http://schemas.microsoft.com/office/drawing/2014/main" id="{1D79A670-6A86-4223-9CDC-C2B96F24A9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9485" y="773653"/>
            <a:ext cx="4017040" cy="5667374"/>
          </a:xfrm>
          <a:prstGeom prst="rect">
            <a:avLst/>
          </a:prstGeom>
        </p:spPr>
      </p:pic>
    </p:spTree>
    <p:extLst>
      <p:ext uri="{BB962C8B-B14F-4D97-AF65-F5344CB8AC3E}">
        <p14:creationId xmlns:p14="http://schemas.microsoft.com/office/powerpoint/2010/main" val="2409885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pPr marL="285750" indent="-285750">
              <a:buFont typeface="Arial" panose="020B0604020202020204" pitchFamily="34" charset="0"/>
              <a:buChar char="•"/>
            </a:pPr>
            <a:r>
              <a:rPr lang="en-GB" dirty="0"/>
              <a:t>In this project, most of what you would traditionally think of as “programming” will be done in JavaScript.</a:t>
            </a:r>
          </a:p>
          <a:p>
            <a:pPr marL="285750" indent="-285750">
              <a:buFont typeface="Arial" panose="020B0604020202020204" pitchFamily="34" charset="0"/>
              <a:buChar char="•"/>
            </a:pPr>
            <a:r>
              <a:rPr lang="en-GB" dirty="0"/>
              <a:t>This includes:</a:t>
            </a:r>
          </a:p>
          <a:p>
            <a:pPr marL="819150" lvl="2" indent="-285750"/>
            <a:r>
              <a:rPr lang="en-GB" dirty="0"/>
              <a:t>All the dynamic logic and control in the frontend codebase</a:t>
            </a:r>
          </a:p>
          <a:p>
            <a:pPr marL="819150" lvl="2" indent="-285750"/>
            <a:r>
              <a:rPr lang="en-GB" dirty="0"/>
              <a:t>The entire backend codebase</a:t>
            </a:r>
          </a:p>
          <a:p>
            <a:pPr marL="285750" indent="-285750">
              <a:buFont typeface="Arial" panose="020B0604020202020204" pitchFamily="34" charset="0"/>
              <a:buChar char="•"/>
            </a:pPr>
            <a:r>
              <a:rPr lang="en-GB" dirty="0"/>
              <a:t>If you have written code in another language before, you will hopefully find the skills quite transferable to JavaScript! It has some quirks, but good coding practices generally apply across all languages.</a:t>
            </a:r>
          </a:p>
          <a:p>
            <a:pPr marL="285750" indent="-285750">
              <a:buFont typeface="Arial" panose="020B0604020202020204" pitchFamily="34" charset="0"/>
              <a:buChar char="•"/>
            </a:pPr>
            <a:r>
              <a:rPr lang="en-GB" dirty="0"/>
              <a:t>In the next few slides, I’ll describe some very fundamental concepts of writing JavaScript code which should hopefully be enough to get you going! As and when more complex use cases come up, we can deal with them.</a:t>
            </a:r>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JavaScript Basics - Intro</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16</a:t>
            </a:fld>
            <a:endParaRPr lang="en-GB"/>
          </a:p>
        </p:txBody>
      </p:sp>
    </p:spTree>
    <p:extLst>
      <p:ext uri="{BB962C8B-B14F-4D97-AF65-F5344CB8AC3E}">
        <p14:creationId xmlns:p14="http://schemas.microsoft.com/office/powerpoint/2010/main" val="25505841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r>
              <a:rPr lang="en-GB" dirty="0"/>
              <a:t>In JavaScript, we can assign values to variables so that they can be reused later. This looks like this:</a:t>
            </a:r>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JavaScript Basics – Variables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17</a:t>
            </a:fld>
            <a:endParaRPr lang="en-GB"/>
          </a:p>
        </p:txBody>
      </p:sp>
      <p:pic>
        <p:nvPicPr>
          <p:cNvPr id="7" name="Picture 6">
            <a:extLst>
              <a:ext uri="{FF2B5EF4-FFF2-40B4-BE49-F238E27FC236}">
                <a16:creationId xmlns:a16="http://schemas.microsoft.com/office/drawing/2014/main" id="{D71C9B8C-FEC2-4689-ACDA-725020A0E61D}"/>
              </a:ext>
            </a:extLst>
          </p:cNvPr>
          <p:cNvPicPr>
            <a:picLocks noChangeAspect="1"/>
          </p:cNvPicPr>
          <p:nvPr/>
        </p:nvPicPr>
        <p:blipFill>
          <a:blip r:embed="rId2"/>
          <a:stretch>
            <a:fillRect/>
          </a:stretch>
        </p:blipFill>
        <p:spPr>
          <a:xfrm>
            <a:off x="1414997" y="2343832"/>
            <a:ext cx="8638321" cy="3839254"/>
          </a:xfrm>
          <a:prstGeom prst="rect">
            <a:avLst/>
          </a:prstGeom>
        </p:spPr>
      </p:pic>
    </p:spTree>
    <p:extLst>
      <p:ext uri="{BB962C8B-B14F-4D97-AF65-F5344CB8AC3E}">
        <p14:creationId xmlns:p14="http://schemas.microsoft.com/office/powerpoint/2010/main" val="22699830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r>
              <a:rPr lang="en-GB" dirty="0"/>
              <a:t>Variables don’t just have to be numbers though, there are a variety of types. Here are some examples:</a:t>
            </a:r>
          </a:p>
          <a:p>
            <a:endParaRPr lang="en-GB" dirty="0"/>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JavaScript Basics – Data Types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 and Requests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18</a:t>
            </a:fld>
            <a:endParaRPr lang="en-GB"/>
          </a:p>
        </p:txBody>
      </p:sp>
      <p:pic>
        <p:nvPicPr>
          <p:cNvPr id="10" name="Picture 9">
            <a:extLst>
              <a:ext uri="{FF2B5EF4-FFF2-40B4-BE49-F238E27FC236}">
                <a16:creationId xmlns:a16="http://schemas.microsoft.com/office/drawing/2014/main" id="{27C692DD-4D3D-4C9F-A387-CA20F35BFA4A}"/>
              </a:ext>
            </a:extLst>
          </p:cNvPr>
          <p:cNvPicPr>
            <a:picLocks noChangeAspect="1"/>
          </p:cNvPicPr>
          <p:nvPr/>
        </p:nvPicPr>
        <p:blipFill>
          <a:blip r:embed="rId2"/>
          <a:stretch>
            <a:fillRect/>
          </a:stretch>
        </p:blipFill>
        <p:spPr>
          <a:xfrm>
            <a:off x="2442652" y="2334473"/>
            <a:ext cx="7306695" cy="4172532"/>
          </a:xfrm>
          <a:prstGeom prst="rect">
            <a:avLst/>
          </a:prstGeom>
        </p:spPr>
      </p:pic>
    </p:spTree>
    <p:extLst>
      <p:ext uri="{BB962C8B-B14F-4D97-AF65-F5344CB8AC3E}">
        <p14:creationId xmlns:p14="http://schemas.microsoft.com/office/powerpoint/2010/main" val="4444246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r>
              <a:rPr lang="en-GB" dirty="0"/>
              <a:t>The following conditional operations may be useful for parts of the project:</a:t>
            </a:r>
          </a:p>
          <a:p>
            <a:endParaRPr lang="en-GB" dirty="0"/>
          </a:p>
          <a:p>
            <a:endParaRPr lang="en-GB" dirty="0"/>
          </a:p>
          <a:p>
            <a:endParaRPr lang="en-GB" dirty="0"/>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JavaScript Basics – Conditionals – If/Else If/Else</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 and Requests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19</a:t>
            </a:fld>
            <a:endParaRPr lang="en-GB"/>
          </a:p>
        </p:txBody>
      </p:sp>
      <p:pic>
        <p:nvPicPr>
          <p:cNvPr id="7" name="Picture 6">
            <a:extLst>
              <a:ext uri="{FF2B5EF4-FFF2-40B4-BE49-F238E27FC236}">
                <a16:creationId xmlns:a16="http://schemas.microsoft.com/office/drawing/2014/main" id="{1B6EBC65-9BD7-489C-93A3-3629A0FCB858}"/>
              </a:ext>
            </a:extLst>
          </p:cNvPr>
          <p:cNvPicPr>
            <a:picLocks noChangeAspect="1"/>
          </p:cNvPicPr>
          <p:nvPr/>
        </p:nvPicPr>
        <p:blipFill>
          <a:blip r:embed="rId2"/>
          <a:stretch>
            <a:fillRect/>
          </a:stretch>
        </p:blipFill>
        <p:spPr>
          <a:xfrm>
            <a:off x="1855926" y="2434680"/>
            <a:ext cx="7864877" cy="3734107"/>
          </a:xfrm>
          <a:prstGeom prst="rect">
            <a:avLst/>
          </a:prstGeom>
        </p:spPr>
      </p:pic>
    </p:spTree>
    <p:extLst>
      <p:ext uri="{BB962C8B-B14F-4D97-AF65-F5344CB8AC3E}">
        <p14:creationId xmlns:p14="http://schemas.microsoft.com/office/powerpoint/2010/main" val="37545618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DF7FD-C987-4C45-8D76-654CF91F05A6}"/>
              </a:ext>
            </a:extLst>
          </p:cNvPr>
          <p:cNvSpPr>
            <a:spLocks noGrp="1"/>
          </p:cNvSpPr>
          <p:nvPr>
            <p:ph type="title"/>
          </p:nvPr>
        </p:nvSpPr>
        <p:spPr/>
        <p:txBody>
          <a:bodyPr/>
          <a:lstStyle/>
          <a:p>
            <a:r>
              <a:rPr lang="en-GB" dirty="0"/>
              <a:t>Contents</a:t>
            </a:r>
          </a:p>
        </p:txBody>
      </p:sp>
      <p:graphicFrame>
        <p:nvGraphicFramePr>
          <p:cNvPr id="4" name="Table 4">
            <a:extLst>
              <a:ext uri="{FF2B5EF4-FFF2-40B4-BE49-F238E27FC236}">
                <a16:creationId xmlns:a16="http://schemas.microsoft.com/office/drawing/2014/main" id="{B3290777-9525-46A9-9E80-652D5B7A9619}"/>
              </a:ext>
            </a:extLst>
          </p:cNvPr>
          <p:cNvGraphicFramePr>
            <a:graphicFrameLocks noGrp="1"/>
          </p:cNvGraphicFramePr>
          <p:nvPr>
            <p:ph idx="1"/>
            <p:extLst>
              <p:ext uri="{D42A27DB-BD31-4B8C-83A1-F6EECF244321}">
                <p14:modId xmlns:p14="http://schemas.microsoft.com/office/powerpoint/2010/main" val="3090269115"/>
              </p:ext>
            </p:extLst>
          </p:nvPr>
        </p:nvGraphicFramePr>
        <p:xfrm>
          <a:off x="457201" y="1933575"/>
          <a:ext cx="9281885" cy="2604000"/>
        </p:xfrm>
        <a:graphic>
          <a:graphicData uri="http://schemas.openxmlformats.org/drawingml/2006/table">
            <a:tbl>
              <a:tblPr>
                <a:tableStyleId>{5C22544A-7EE6-4342-B048-85BDC9FD1C3A}</a:tableStyleId>
              </a:tblPr>
              <a:tblGrid>
                <a:gridCol w="558799">
                  <a:extLst>
                    <a:ext uri="{9D8B030D-6E8A-4147-A177-3AD203B41FA5}">
                      <a16:colId xmlns:a16="http://schemas.microsoft.com/office/drawing/2014/main" val="2409738297"/>
                    </a:ext>
                  </a:extLst>
                </a:gridCol>
                <a:gridCol w="8723086">
                  <a:extLst>
                    <a:ext uri="{9D8B030D-6E8A-4147-A177-3AD203B41FA5}">
                      <a16:colId xmlns:a16="http://schemas.microsoft.com/office/drawing/2014/main" val="3568702218"/>
                    </a:ext>
                  </a:extLst>
                </a:gridCol>
              </a:tblGrid>
              <a:tr h="370840">
                <a:tc>
                  <a:txBody>
                    <a:bodyPr/>
                    <a:lstStyle/>
                    <a:p>
                      <a:pPr algn="ctr"/>
                      <a:r>
                        <a:rPr lang="en-GB" sz="2000" b="1">
                          <a:solidFill>
                            <a:schemeClr val="bg1"/>
                          </a:solidFill>
                        </a:rPr>
                        <a:t>1</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900"/>
                        </a:spcBef>
                        <a:spcAft>
                          <a:spcPts val="0"/>
                        </a:spcAft>
                        <a:buClr>
                          <a:srgbClr val="222222"/>
                        </a:buClr>
                        <a:buNone/>
                      </a:pPr>
                      <a:r>
                        <a:rPr lang="en-GB" sz="2000" b="0" i="0" u="none" strike="noStrike" noProof="0" dirty="0">
                          <a:latin typeface="Montserrat"/>
                        </a:rPr>
                        <a:t>What are HTML, CSS and JavaScript?</a:t>
                      </a:r>
                      <a:endParaRPr lang="en-US" sz="2000" b="0" i="0" u="none" strike="noStrike" noProof="0" dirty="0">
                        <a:latin typeface="Montserrat"/>
                      </a:endParaRPr>
                    </a:p>
                  </a:txBody>
                  <a:tcPr marL="144000" marR="144000" marT="72000" marB="72000" anchor="ctr">
                    <a:lnL w="76200" cap="flat" cmpd="sng" algn="ctr">
                      <a:solidFill>
                        <a:schemeClr val="bg1"/>
                      </a:solidFill>
                      <a:prstDash val="solid"/>
                      <a:round/>
                      <a:headEnd type="none" w="med" len="med"/>
                      <a:tailEnd type="none" w="med" len="med"/>
                    </a:lnL>
                    <a:lnR w="12700" cmpd="sng">
                      <a:noFill/>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017465214"/>
                  </a:ext>
                </a:extLst>
              </a:tr>
              <a:tr h="370840">
                <a:tc>
                  <a:txBody>
                    <a:bodyPr/>
                    <a:lstStyle/>
                    <a:p>
                      <a:pPr algn="ctr"/>
                      <a:r>
                        <a:rPr lang="en-GB" sz="2000" b="1">
                          <a:solidFill>
                            <a:schemeClr val="bg1"/>
                          </a:solidFill>
                        </a:rPr>
                        <a:t>2</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0"/>
                        </a:spcBef>
                        <a:spcAft>
                          <a:spcPts val="0"/>
                        </a:spcAft>
                        <a:buNone/>
                      </a:pPr>
                      <a:r>
                        <a:rPr kumimoji="0" lang="en-GB" sz="2000" b="0" i="0" u="none" strike="noStrike" kern="1200" cap="none" spc="0" normalizeH="0" baseline="0" noProof="0" dirty="0">
                          <a:ln>
                            <a:noFill/>
                          </a:ln>
                          <a:solidFill>
                            <a:srgbClr val="222222"/>
                          </a:solidFill>
                          <a:effectLst/>
                          <a:uLnTx/>
                          <a:uFillTx/>
                          <a:latin typeface="Montserrat"/>
                          <a:ea typeface="+mn-ea"/>
                          <a:cs typeface="+mn-cs"/>
                        </a:rPr>
                        <a:t>How do HTML/CSS/JS fit together on our website?</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241556314"/>
                  </a:ext>
                </a:extLst>
              </a:tr>
              <a:tr h="370840">
                <a:tc>
                  <a:txBody>
                    <a:bodyPr/>
                    <a:lstStyle/>
                    <a:p>
                      <a:pPr algn="ctr"/>
                      <a:r>
                        <a:rPr lang="en-GB" sz="2000" b="1" dirty="0">
                          <a:solidFill>
                            <a:schemeClr val="bg1"/>
                          </a:solidFill>
                        </a:rPr>
                        <a:t>3</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0"/>
                        </a:spcBef>
                        <a:spcAft>
                          <a:spcPts val="0"/>
                        </a:spcAft>
                        <a:buNone/>
                      </a:pPr>
                      <a:r>
                        <a:rPr kumimoji="0" lang="en-GB" sz="2000" b="0" i="0" u="none" strike="noStrike" kern="1200" cap="none" spc="0" normalizeH="0" baseline="0" noProof="0" dirty="0">
                          <a:ln>
                            <a:noFill/>
                          </a:ln>
                          <a:solidFill>
                            <a:srgbClr val="222222"/>
                          </a:solidFill>
                          <a:effectLst/>
                          <a:uLnTx/>
                          <a:uFillTx/>
                          <a:latin typeface="Montserrat"/>
                          <a:ea typeface="+mn-ea"/>
                          <a:cs typeface="+mn-cs"/>
                        </a:rPr>
                        <a:t>HTML: the basics</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935550686"/>
                  </a:ext>
                </a:extLst>
              </a:tr>
              <a:tr h="370840">
                <a:tc>
                  <a:txBody>
                    <a:bodyPr/>
                    <a:lstStyle/>
                    <a:p>
                      <a:pPr algn="ctr"/>
                      <a:r>
                        <a:rPr lang="en-GB" sz="2000" b="1" dirty="0">
                          <a:solidFill>
                            <a:schemeClr val="bg1"/>
                          </a:solidFill>
                        </a:rPr>
                        <a:t>4</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0"/>
                        </a:spcBef>
                        <a:spcAft>
                          <a:spcPts val="0"/>
                        </a:spcAft>
                        <a:buNone/>
                      </a:pPr>
                      <a:r>
                        <a:rPr kumimoji="0" lang="en-GB" sz="2000" b="0" i="0" u="none" strike="noStrike" kern="1200" cap="none" spc="0" normalizeH="0" baseline="0" noProof="0" dirty="0">
                          <a:ln>
                            <a:noFill/>
                          </a:ln>
                          <a:solidFill>
                            <a:srgbClr val="222222"/>
                          </a:solidFill>
                          <a:effectLst/>
                          <a:uLnTx/>
                          <a:uFillTx/>
                          <a:latin typeface="Montserrat"/>
                          <a:ea typeface="+mn-ea"/>
                          <a:cs typeface="+mn-cs"/>
                        </a:rPr>
                        <a:t>CSS: the basics</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086304141"/>
                  </a:ext>
                </a:extLst>
              </a:tr>
              <a:tr h="370840">
                <a:tc>
                  <a:txBody>
                    <a:bodyPr/>
                    <a:lstStyle/>
                    <a:p>
                      <a:pPr algn="ctr"/>
                      <a:r>
                        <a:rPr lang="en-GB" sz="2000" b="1" dirty="0">
                          <a:solidFill>
                            <a:schemeClr val="bg1"/>
                          </a:solidFill>
                        </a:rPr>
                        <a:t>5</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0"/>
                        </a:spcBef>
                        <a:spcAft>
                          <a:spcPts val="0"/>
                        </a:spcAft>
                        <a:buNone/>
                      </a:pPr>
                      <a:r>
                        <a:rPr kumimoji="0" lang="en-GB" sz="2000" b="0" i="0" u="none" strike="noStrike" kern="1200" cap="none" spc="0" normalizeH="0" baseline="0" noProof="0" dirty="0">
                          <a:ln>
                            <a:noFill/>
                          </a:ln>
                          <a:solidFill>
                            <a:srgbClr val="222222"/>
                          </a:solidFill>
                          <a:effectLst/>
                          <a:uLnTx/>
                          <a:uFillTx/>
                          <a:latin typeface="Montserrat"/>
                          <a:ea typeface="+mn-ea"/>
                          <a:cs typeface="+mn-cs"/>
                        </a:rPr>
                        <a:t>JavaScript: the basics</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571340925"/>
                  </a:ext>
                </a:extLst>
              </a:tr>
            </a:tbl>
          </a:graphicData>
        </a:graphic>
      </p:graphicFrame>
      <p:sp>
        <p:nvSpPr>
          <p:cNvPr id="3" name="Footer Placeholder 2">
            <a:extLst>
              <a:ext uri="{FF2B5EF4-FFF2-40B4-BE49-F238E27FC236}">
                <a16:creationId xmlns:a16="http://schemas.microsoft.com/office/drawing/2014/main" id="{E4C6DCAF-7F12-4B9E-9C37-691FB4C1F01B}"/>
              </a:ext>
            </a:extLst>
          </p:cNvPr>
          <p:cNvSpPr>
            <a:spLocks noGrp="1"/>
          </p:cNvSpPr>
          <p:nvPr>
            <p:ph type="ftr" sz="quarter" idx="11"/>
          </p:nvPr>
        </p:nvSpPr>
        <p:spPr/>
        <p:txBody>
          <a:bodyPr/>
          <a:lstStyle/>
          <a:p>
            <a:r>
              <a:rPr lang="en-GB" dirty="0"/>
              <a:t>HTML/CSS/JS</a:t>
            </a:r>
          </a:p>
        </p:txBody>
      </p:sp>
      <p:sp>
        <p:nvSpPr>
          <p:cNvPr id="6" name="Slide Number Placeholder 5">
            <a:extLst>
              <a:ext uri="{FF2B5EF4-FFF2-40B4-BE49-F238E27FC236}">
                <a16:creationId xmlns:a16="http://schemas.microsoft.com/office/drawing/2014/main" id="{6460B753-A5F3-4147-97F1-5BEC2D63CCAC}"/>
              </a:ext>
            </a:extLst>
          </p:cNvPr>
          <p:cNvSpPr>
            <a:spLocks noGrp="1"/>
          </p:cNvSpPr>
          <p:nvPr>
            <p:ph type="sldNum" sz="quarter" idx="12"/>
          </p:nvPr>
        </p:nvSpPr>
        <p:spPr/>
        <p:txBody>
          <a:bodyPr/>
          <a:lstStyle/>
          <a:p>
            <a:fld id="{BC3375C0-E832-4564-9B1D-553F653E3826}" type="slidenum">
              <a:rPr lang="en-GB" smtClean="0"/>
              <a:t>2</a:t>
            </a:fld>
            <a:endParaRPr lang="en-GB"/>
          </a:p>
        </p:txBody>
      </p:sp>
    </p:spTree>
    <p:extLst>
      <p:ext uri="{BB962C8B-B14F-4D97-AF65-F5344CB8AC3E}">
        <p14:creationId xmlns:p14="http://schemas.microsoft.com/office/powerpoint/2010/main" val="2253470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r>
              <a:rPr lang="en-GB" dirty="0"/>
              <a:t>The following operations may be useful for parts of the project:</a:t>
            </a:r>
          </a:p>
          <a:p>
            <a:endParaRPr lang="en-GB" dirty="0"/>
          </a:p>
          <a:p>
            <a:endParaRPr lang="en-GB" dirty="0"/>
          </a:p>
          <a:p>
            <a:endParaRPr lang="en-GB" dirty="0"/>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JavaScript Basics – Conditionals – For Loops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 and Requests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20</a:t>
            </a:fld>
            <a:endParaRPr lang="en-GB"/>
          </a:p>
        </p:txBody>
      </p:sp>
      <p:pic>
        <p:nvPicPr>
          <p:cNvPr id="8" name="Picture 7">
            <a:extLst>
              <a:ext uri="{FF2B5EF4-FFF2-40B4-BE49-F238E27FC236}">
                <a16:creationId xmlns:a16="http://schemas.microsoft.com/office/drawing/2014/main" id="{F3590D01-6B16-47D0-9C42-8C3FEC5EB025}"/>
              </a:ext>
            </a:extLst>
          </p:cNvPr>
          <p:cNvPicPr>
            <a:picLocks noChangeAspect="1"/>
          </p:cNvPicPr>
          <p:nvPr/>
        </p:nvPicPr>
        <p:blipFill>
          <a:blip r:embed="rId2"/>
          <a:stretch>
            <a:fillRect/>
          </a:stretch>
        </p:blipFill>
        <p:spPr>
          <a:xfrm>
            <a:off x="1733938" y="2328709"/>
            <a:ext cx="8306742" cy="3948266"/>
          </a:xfrm>
          <a:prstGeom prst="rect">
            <a:avLst/>
          </a:prstGeom>
        </p:spPr>
      </p:pic>
    </p:spTree>
    <p:extLst>
      <p:ext uri="{BB962C8B-B14F-4D97-AF65-F5344CB8AC3E}">
        <p14:creationId xmlns:p14="http://schemas.microsoft.com/office/powerpoint/2010/main" val="23965511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r>
              <a:rPr lang="en-GB" dirty="0"/>
              <a:t>The following operations may be useful for parts of the project:</a:t>
            </a:r>
          </a:p>
          <a:p>
            <a:endParaRPr lang="en-GB" dirty="0"/>
          </a:p>
          <a:p>
            <a:endParaRPr lang="en-GB" dirty="0"/>
          </a:p>
          <a:p>
            <a:endParaRPr lang="en-GB" dirty="0"/>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JavaScript Basics – Conditionals – While Loops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 and Requests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21</a:t>
            </a:fld>
            <a:endParaRPr lang="en-GB"/>
          </a:p>
        </p:txBody>
      </p:sp>
      <p:pic>
        <p:nvPicPr>
          <p:cNvPr id="7" name="Picture 6">
            <a:extLst>
              <a:ext uri="{FF2B5EF4-FFF2-40B4-BE49-F238E27FC236}">
                <a16:creationId xmlns:a16="http://schemas.microsoft.com/office/drawing/2014/main" id="{E8F34CAB-E645-4794-95B6-9445E27BA67B}"/>
              </a:ext>
            </a:extLst>
          </p:cNvPr>
          <p:cNvPicPr>
            <a:picLocks noChangeAspect="1"/>
          </p:cNvPicPr>
          <p:nvPr/>
        </p:nvPicPr>
        <p:blipFill>
          <a:blip r:embed="rId2"/>
          <a:stretch>
            <a:fillRect/>
          </a:stretch>
        </p:blipFill>
        <p:spPr>
          <a:xfrm>
            <a:off x="2291299" y="2247735"/>
            <a:ext cx="7296479" cy="3809531"/>
          </a:xfrm>
          <a:prstGeom prst="rect">
            <a:avLst/>
          </a:prstGeom>
        </p:spPr>
      </p:pic>
    </p:spTree>
    <p:extLst>
      <p:ext uri="{BB962C8B-B14F-4D97-AF65-F5344CB8AC3E}">
        <p14:creationId xmlns:p14="http://schemas.microsoft.com/office/powerpoint/2010/main" val="4990837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r>
              <a:rPr lang="en-GB" dirty="0"/>
              <a:t>We can also define functions so that basic operations can be reused:</a:t>
            </a:r>
          </a:p>
          <a:p>
            <a:endParaRPr lang="en-GB" dirty="0"/>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JavaScript Basics – Functions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 and Requests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22</a:t>
            </a:fld>
            <a:endParaRPr lang="en-GB"/>
          </a:p>
        </p:txBody>
      </p:sp>
      <p:pic>
        <p:nvPicPr>
          <p:cNvPr id="7" name="Picture 6">
            <a:extLst>
              <a:ext uri="{FF2B5EF4-FFF2-40B4-BE49-F238E27FC236}">
                <a16:creationId xmlns:a16="http://schemas.microsoft.com/office/drawing/2014/main" id="{6B52DF50-D756-4E9D-B910-5DCEE1461FE3}"/>
              </a:ext>
            </a:extLst>
          </p:cNvPr>
          <p:cNvPicPr>
            <a:picLocks noChangeAspect="1"/>
          </p:cNvPicPr>
          <p:nvPr/>
        </p:nvPicPr>
        <p:blipFill>
          <a:blip r:embed="rId2"/>
          <a:stretch>
            <a:fillRect/>
          </a:stretch>
        </p:blipFill>
        <p:spPr>
          <a:xfrm>
            <a:off x="414042" y="2265356"/>
            <a:ext cx="10597076" cy="3680156"/>
          </a:xfrm>
          <a:prstGeom prst="rect">
            <a:avLst/>
          </a:prstGeom>
        </p:spPr>
      </p:pic>
    </p:spTree>
    <p:extLst>
      <p:ext uri="{BB962C8B-B14F-4D97-AF65-F5344CB8AC3E}">
        <p14:creationId xmlns:p14="http://schemas.microsoft.com/office/powerpoint/2010/main" val="25897986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pPr marL="285750" indent="-285750">
              <a:buFont typeface="Arial" panose="020B0604020202020204" pitchFamily="34" charset="0"/>
              <a:buChar char="•"/>
            </a:pPr>
            <a:r>
              <a:rPr lang="en-GB" dirty="0"/>
              <a:t>The HTML/CSS/JavaScript I’ve shown you is only a very brief introduction. It’s a very big and complex topic!</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I’ve included some useful links in the README for a bit more further reading should you need it.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As well as the links in the README, if you have any questions there are two excellent resources available to you:</a:t>
            </a:r>
          </a:p>
          <a:p>
            <a:pPr marL="1066800" lvl="3" indent="-342900">
              <a:buFont typeface="+mj-lt"/>
              <a:buAutoNum type="arabicPeriod"/>
            </a:pPr>
            <a:r>
              <a:rPr lang="en-GB" dirty="0"/>
              <a:t>Me! I’m here to help and will check in with each group regularly, but feel free to grab me at any point. Please ask me lots of stuff; I want to help you learn as much as possible.</a:t>
            </a:r>
          </a:p>
          <a:p>
            <a:pPr marL="1066800" lvl="3" indent="-342900">
              <a:buFont typeface="+mj-lt"/>
              <a:buAutoNum type="arabicPeriod"/>
            </a:pPr>
            <a:r>
              <a:rPr lang="en-GB" dirty="0"/>
              <a:t>Google! It’s not cheating to Google things if you’re looking for a quick answer. This is work experience, and professional software developers Google things all the time – there’s too much content to remember it all!</a:t>
            </a:r>
          </a:p>
          <a:p>
            <a:pPr marL="1066800" lvl="3" indent="-342900">
              <a:buFont typeface="+mj-lt"/>
              <a:buAutoNum type="arabicPeriod"/>
            </a:pPr>
            <a:r>
              <a:rPr lang="en-GB" dirty="0"/>
              <a:t>ChatGPT! Okay, the thing is just reusing code from ChatGPT isn’t useful because it won’t help you understand the underlying problem but ChatGPT is absolutely amazing for explaining problems so please try to use judiciously!</a:t>
            </a:r>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Basics - Summary</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23</a:t>
            </a:fld>
            <a:endParaRPr lang="en-GB"/>
          </a:p>
        </p:txBody>
      </p:sp>
    </p:spTree>
    <p:extLst>
      <p:ext uri="{BB962C8B-B14F-4D97-AF65-F5344CB8AC3E}">
        <p14:creationId xmlns:p14="http://schemas.microsoft.com/office/powerpoint/2010/main" val="1929129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A505209-A882-490B-B276-3DA9129225E5}"/>
              </a:ext>
            </a:extLst>
          </p:cNvPr>
          <p:cNvSpPr>
            <a:spLocks noGrp="1"/>
          </p:cNvSpPr>
          <p:nvPr>
            <p:ph type="body" sz="quarter" idx="13"/>
          </p:nvPr>
        </p:nvSpPr>
        <p:spPr/>
        <p:txBody>
          <a:bodyPr vert="horz" lIns="0" tIns="0" rIns="0" bIns="0" rtlCol="0" anchor="t">
            <a:noAutofit/>
          </a:bodyPr>
          <a:lstStyle/>
          <a:p>
            <a:r>
              <a:rPr lang="en-GB" dirty="0"/>
              <a:t>Ladun Omideyi</a:t>
            </a:r>
            <a:endParaRPr lang="en-US" dirty="0"/>
          </a:p>
          <a:p>
            <a:pPr lvl="1"/>
            <a:r>
              <a:rPr lang="en-GB" dirty="0"/>
              <a:t>Delivery Lead</a:t>
            </a:r>
          </a:p>
        </p:txBody>
      </p:sp>
      <p:sp>
        <p:nvSpPr>
          <p:cNvPr id="6" name="Text Placeholder 5">
            <a:extLst>
              <a:ext uri="{FF2B5EF4-FFF2-40B4-BE49-F238E27FC236}">
                <a16:creationId xmlns:a16="http://schemas.microsoft.com/office/drawing/2014/main" id="{D88FF59F-0424-4A8B-A680-3575D2C510A2}"/>
              </a:ext>
            </a:extLst>
          </p:cNvPr>
          <p:cNvSpPr>
            <a:spLocks noGrp="1"/>
          </p:cNvSpPr>
          <p:nvPr>
            <p:ph type="body" sz="quarter" idx="14"/>
          </p:nvPr>
        </p:nvSpPr>
        <p:spPr>
          <a:xfrm>
            <a:off x="447678" y="4797425"/>
            <a:ext cx="2942493" cy="1028700"/>
          </a:xfrm>
        </p:spPr>
        <p:txBody>
          <a:bodyPr vert="horz" lIns="0" tIns="0" rIns="0" bIns="0" rtlCol="0" anchor="t">
            <a:noAutofit/>
          </a:bodyPr>
          <a:lstStyle/>
          <a:p>
            <a:r>
              <a:rPr lang="en-GB" dirty="0"/>
              <a:t>Ladun.Omideyi@softwire.com</a:t>
            </a:r>
          </a:p>
        </p:txBody>
      </p:sp>
      <p:sp>
        <p:nvSpPr>
          <p:cNvPr id="7" name="Text Placeholder 6">
            <a:extLst>
              <a:ext uri="{FF2B5EF4-FFF2-40B4-BE49-F238E27FC236}">
                <a16:creationId xmlns:a16="http://schemas.microsoft.com/office/drawing/2014/main" id="{3D4B2D39-28AC-4B3B-8068-2C3436F7DDCE}"/>
              </a:ext>
            </a:extLst>
          </p:cNvPr>
          <p:cNvSpPr>
            <a:spLocks noGrp="1"/>
          </p:cNvSpPr>
          <p:nvPr>
            <p:ph type="body" sz="quarter" idx="15"/>
          </p:nvPr>
        </p:nvSpPr>
        <p:spPr>
          <a:xfrm>
            <a:off x="3503594" y="4797425"/>
            <a:ext cx="2590801" cy="1028700"/>
          </a:xfrm>
        </p:spPr>
        <p:txBody>
          <a:bodyPr/>
          <a:lstStyle/>
          <a:p>
            <a:r>
              <a:rPr lang="en-GB" dirty="0"/>
              <a:t>Floor 2, Hilton House, </a:t>
            </a:r>
          </a:p>
          <a:p>
            <a:r>
              <a:rPr lang="en-GB" dirty="0"/>
              <a:t>16-28 Hilton St, </a:t>
            </a:r>
          </a:p>
          <a:p>
            <a:r>
              <a:rPr lang="en-GB" dirty="0"/>
              <a:t>Manchester </a:t>
            </a:r>
          </a:p>
          <a:p>
            <a:r>
              <a:rPr lang="en-GB" dirty="0"/>
              <a:t>M1 2EH</a:t>
            </a:r>
          </a:p>
        </p:txBody>
      </p:sp>
      <p:sp>
        <p:nvSpPr>
          <p:cNvPr id="8" name="Text Placeholder 7">
            <a:extLst>
              <a:ext uri="{FF2B5EF4-FFF2-40B4-BE49-F238E27FC236}">
                <a16:creationId xmlns:a16="http://schemas.microsoft.com/office/drawing/2014/main" id="{A80E7D1B-F2E3-4636-8DFF-F737E21A56D1}"/>
              </a:ext>
            </a:extLst>
          </p:cNvPr>
          <p:cNvSpPr>
            <a:spLocks noGrp="1"/>
          </p:cNvSpPr>
          <p:nvPr>
            <p:ph type="body" sz="quarter" idx="16"/>
          </p:nvPr>
        </p:nvSpPr>
        <p:spPr/>
        <p:txBody>
          <a:bodyPr/>
          <a:lstStyle/>
          <a:p>
            <a:r>
              <a:rPr lang="en-GB" dirty="0"/>
              <a:t>Copyright © Softwire 2021</a:t>
            </a:r>
          </a:p>
          <a:p>
            <a:r>
              <a:rPr lang="en-GB" dirty="0"/>
              <a:t>All rights reserved</a:t>
            </a:r>
          </a:p>
        </p:txBody>
      </p:sp>
    </p:spTree>
    <p:extLst>
      <p:ext uri="{BB962C8B-B14F-4D97-AF65-F5344CB8AC3E}">
        <p14:creationId xmlns:p14="http://schemas.microsoft.com/office/powerpoint/2010/main" val="3645926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con&#10;&#10;Description automatically generated with medium confidence">
            <a:extLst>
              <a:ext uri="{FF2B5EF4-FFF2-40B4-BE49-F238E27FC236}">
                <a16:creationId xmlns:a16="http://schemas.microsoft.com/office/drawing/2014/main" id="{99F43753-F3B3-4A23-AD3D-8C0F67B9C7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73"/>
            <a:ext cx="12192000" cy="6856327"/>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5964052"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a:lnSpc>
                <a:spcPct val="100000"/>
              </a:lnSpc>
              <a:spcBef>
                <a:spcPts val="900"/>
              </a:spcBef>
              <a:spcAft>
                <a:spcPts val="0"/>
              </a:spcAft>
              <a:buClr>
                <a:srgbClr val="222222"/>
              </a:buClr>
              <a:buNone/>
            </a:pPr>
            <a:r>
              <a:rPr lang="en-GB" sz="3600" b="0" i="0" u="none" strike="noStrike" noProof="0" dirty="0">
                <a:solidFill>
                  <a:schemeClr val="bg1"/>
                </a:solidFill>
                <a:latin typeface="Montserrat"/>
              </a:rPr>
              <a:t>What are HTML,</a:t>
            </a:r>
          </a:p>
          <a:p>
            <a:pPr marL="0" marR="0" lvl="0" indent="0" algn="l">
              <a:lnSpc>
                <a:spcPct val="100000"/>
              </a:lnSpc>
              <a:spcBef>
                <a:spcPts val="900"/>
              </a:spcBef>
              <a:spcAft>
                <a:spcPts val="0"/>
              </a:spcAft>
              <a:buClr>
                <a:srgbClr val="222222"/>
              </a:buClr>
              <a:buNone/>
            </a:pPr>
            <a:r>
              <a:rPr lang="en-GB" sz="3600" dirty="0">
                <a:solidFill>
                  <a:schemeClr val="bg1"/>
                </a:solidFill>
                <a:latin typeface="Montserrat"/>
              </a:rPr>
              <a:t>C</a:t>
            </a:r>
            <a:r>
              <a:rPr lang="en-GB" sz="3600" b="0" i="0" u="none" strike="noStrike" noProof="0" dirty="0">
                <a:solidFill>
                  <a:schemeClr val="bg1"/>
                </a:solidFill>
                <a:latin typeface="Montserrat"/>
              </a:rPr>
              <a:t>SS and</a:t>
            </a:r>
          </a:p>
          <a:p>
            <a:pPr marL="0" marR="0" lvl="0" indent="0" algn="l">
              <a:lnSpc>
                <a:spcPct val="100000"/>
              </a:lnSpc>
              <a:spcBef>
                <a:spcPts val="900"/>
              </a:spcBef>
              <a:spcAft>
                <a:spcPts val="0"/>
              </a:spcAft>
              <a:buClr>
                <a:srgbClr val="222222"/>
              </a:buClr>
              <a:buNone/>
            </a:pPr>
            <a:r>
              <a:rPr lang="en-GB" sz="3600" b="0" i="0" u="none" strike="noStrike" noProof="0" dirty="0">
                <a:solidFill>
                  <a:schemeClr val="bg1"/>
                </a:solidFill>
                <a:latin typeface="Montserrat"/>
              </a:rPr>
              <a:t>JavaScript?</a:t>
            </a:r>
            <a:endParaRPr lang="en-US" sz="3600" b="0" i="0" u="none" strike="noStrike" noProof="0" dirty="0">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1871946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What roles do HTML/CSS/JS fill in a web frontend?</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4</a:t>
            </a:fld>
            <a:endParaRPr lang="en-GB"/>
          </a:p>
        </p:txBody>
      </p:sp>
      <p:graphicFrame>
        <p:nvGraphicFramePr>
          <p:cNvPr id="12" name="Content Placeholder 11">
            <a:extLst>
              <a:ext uri="{FF2B5EF4-FFF2-40B4-BE49-F238E27FC236}">
                <a16:creationId xmlns:a16="http://schemas.microsoft.com/office/drawing/2014/main" id="{54E270A3-2689-43C9-AD5B-09F8ACF0494A}"/>
              </a:ext>
            </a:extLst>
          </p:cNvPr>
          <p:cNvGraphicFramePr>
            <a:graphicFrameLocks noGrp="1"/>
          </p:cNvGraphicFramePr>
          <p:nvPr>
            <p:ph idx="1"/>
            <p:extLst>
              <p:ext uri="{D42A27DB-BD31-4B8C-83A1-F6EECF244321}">
                <p14:modId xmlns:p14="http://schemas.microsoft.com/office/powerpoint/2010/main" val="3565488998"/>
              </p:ext>
            </p:extLst>
          </p:nvPr>
        </p:nvGraphicFramePr>
        <p:xfrm>
          <a:off x="457200" y="1933575"/>
          <a:ext cx="105537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9593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An example – Google with HTML only</a:t>
            </a:r>
            <a:endParaRPr lang="en-US" i="1"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5</a:t>
            </a:fld>
            <a:endParaRPr lang="en-GB"/>
          </a:p>
        </p:txBody>
      </p:sp>
      <p:pic>
        <p:nvPicPr>
          <p:cNvPr id="11" name="Content Placeholder 10">
            <a:extLst>
              <a:ext uri="{FF2B5EF4-FFF2-40B4-BE49-F238E27FC236}">
                <a16:creationId xmlns:a16="http://schemas.microsoft.com/office/drawing/2014/main" id="{3E2E572D-CD4F-4ACF-966C-8C8F6D3C4BE6}"/>
              </a:ext>
            </a:extLst>
          </p:cNvPr>
          <p:cNvPicPr>
            <a:picLocks noGrp="1" noChangeAspect="1"/>
          </p:cNvPicPr>
          <p:nvPr>
            <p:ph idx="1"/>
          </p:nvPr>
        </p:nvPicPr>
        <p:blipFill>
          <a:blip r:embed="rId3"/>
          <a:stretch>
            <a:fillRect/>
          </a:stretch>
        </p:blipFill>
        <p:spPr>
          <a:xfrm>
            <a:off x="2876061" y="1570893"/>
            <a:ext cx="8868261" cy="4841442"/>
          </a:xfrm>
        </p:spPr>
      </p:pic>
      <p:sp>
        <p:nvSpPr>
          <p:cNvPr id="13" name="TextBox 12">
            <a:extLst>
              <a:ext uri="{FF2B5EF4-FFF2-40B4-BE49-F238E27FC236}">
                <a16:creationId xmlns:a16="http://schemas.microsoft.com/office/drawing/2014/main" id="{F116C969-68DB-4EB1-89D6-2DC29FA1A209}"/>
              </a:ext>
            </a:extLst>
          </p:cNvPr>
          <p:cNvSpPr txBox="1"/>
          <p:nvPr/>
        </p:nvSpPr>
        <p:spPr>
          <a:xfrm>
            <a:off x="101600" y="1711569"/>
            <a:ext cx="2711938" cy="4031873"/>
          </a:xfrm>
          <a:prstGeom prst="rect">
            <a:avLst/>
          </a:prstGeom>
          <a:noFill/>
        </p:spPr>
        <p:txBody>
          <a:bodyPr wrap="square" rtlCol="0">
            <a:spAutoFit/>
          </a:bodyPr>
          <a:lstStyle/>
          <a:p>
            <a:r>
              <a:rPr lang="en-GB" sz="1600" dirty="0"/>
              <a:t>The Google results page for “Wordle” with just HTML.</a:t>
            </a:r>
          </a:p>
          <a:p>
            <a:endParaRPr lang="en-GB" sz="1600" dirty="0"/>
          </a:p>
          <a:p>
            <a:r>
              <a:rPr lang="en-GB" sz="1600" dirty="0"/>
              <a:t>We have:</a:t>
            </a:r>
          </a:p>
          <a:p>
            <a:pPr marL="285750" indent="-285750">
              <a:buFontTx/>
              <a:buChar char="-"/>
            </a:pPr>
            <a:r>
              <a:rPr lang="en-GB" sz="1600" dirty="0"/>
              <a:t>Text</a:t>
            </a:r>
          </a:p>
          <a:p>
            <a:pPr marL="285750" indent="-285750">
              <a:buFontTx/>
              <a:buChar char="-"/>
            </a:pPr>
            <a:r>
              <a:rPr lang="en-GB" sz="1600" dirty="0"/>
              <a:t>Clickable links</a:t>
            </a:r>
          </a:p>
          <a:p>
            <a:pPr marL="285750" indent="-285750">
              <a:buFontTx/>
              <a:buChar char="-"/>
            </a:pPr>
            <a:r>
              <a:rPr lang="en-GB" sz="1600" dirty="0"/>
              <a:t>Images</a:t>
            </a:r>
          </a:p>
          <a:p>
            <a:pPr marL="285750" indent="-285750">
              <a:buFontTx/>
              <a:buChar char="-"/>
            </a:pPr>
            <a:endParaRPr lang="en-GB" sz="1600" dirty="0"/>
          </a:p>
          <a:p>
            <a:r>
              <a:rPr lang="en-GB" sz="1600" dirty="0"/>
              <a:t>However:</a:t>
            </a:r>
          </a:p>
          <a:p>
            <a:pPr marL="285750" indent="-285750">
              <a:buFontTx/>
              <a:buChar char="-"/>
            </a:pPr>
            <a:r>
              <a:rPr lang="en-GB" sz="1600" dirty="0"/>
              <a:t>This doesn’t look like Google should do!</a:t>
            </a:r>
          </a:p>
          <a:p>
            <a:pPr marL="285750" indent="-285750">
              <a:buFontTx/>
              <a:buChar char="-"/>
            </a:pPr>
            <a:r>
              <a:rPr lang="en-GB" sz="1600" dirty="0"/>
              <a:t>There is no styling of the content</a:t>
            </a:r>
          </a:p>
          <a:p>
            <a:pPr marL="285750" indent="-285750">
              <a:buFontTx/>
              <a:buChar char="-"/>
            </a:pPr>
            <a:r>
              <a:rPr lang="en-GB" sz="1600" dirty="0"/>
              <a:t>There is nothing dynamic on the page</a:t>
            </a:r>
          </a:p>
        </p:txBody>
      </p:sp>
    </p:spTree>
    <p:extLst>
      <p:ext uri="{BB962C8B-B14F-4D97-AF65-F5344CB8AC3E}">
        <p14:creationId xmlns:p14="http://schemas.microsoft.com/office/powerpoint/2010/main" val="4927145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An example – Google with HTML and CSS</a:t>
            </a:r>
            <a:endParaRPr lang="en-US" i="1"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6</a:t>
            </a:fld>
            <a:endParaRPr lang="en-GB"/>
          </a:p>
        </p:txBody>
      </p:sp>
      <p:sp>
        <p:nvSpPr>
          <p:cNvPr id="13" name="TextBox 12">
            <a:extLst>
              <a:ext uri="{FF2B5EF4-FFF2-40B4-BE49-F238E27FC236}">
                <a16:creationId xmlns:a16="http://schemas.microsoft.com/office/drawing/2014/main" id="{F116C969-68DB-4EB1-89D6-2DC29FA1A209}"/>
              </a:ext>
            </a:extLst>
          </p:cNvPr>
          <p:cNvSpPr txBox="1"/>
          <p:nvPr/>
        </p:nvSpPr>
        <p:spPr>
          <a:xfrm>
            <a:off x="101600" y="1711569"/>
            <a:ext cx="2711938" cy="3293209"/>
          </a:xfrm>
          <a:prstGeom prst="rect">
            <a:avLst/>
          </a:prstGeom>
          <a:noFill/>
        </p:spPr>
        <p:txBody>
          <a:bodyPr wrap="square" rtlCol="0">
            <a:spAutoFit/>
          </a:bodyPr>
          <a:lstStyle/>
          <a:p>
            <a:r>
              <a:rPr lang="en-GB" sz="1600" dirty="0"/>
              <a:t>The Google results page for “Wordle” with HTML and CSS.</a:t>
            </a:r>
          </a:p>
          <a:p>
            <a:endParaRPr lang="en-GB" sz="1600" dirty="0"/>
          </a:p>
          <a:p>
            <a:r>
              <a:rPr lang="en-GB" sz="1600" dirty="0"/>
              <a:t>This looks a lot better!</a:t>
            </a:r>
          </a:p>
          <a:p>
            <a:endParaRPr lang="en-GB" sz="1600" dirty="0"/>
          </a:p>
          <a:p>
            <a:r>
              <a:rPr lang="en-GB" sz="1600" dirty="0"/>
              <a:t>The page now has lots of styling and looks more like the Google page we expect.</a:t>
            </a:r>
          </a:p>
          <a:p>
            <a:endParaRPr lang="en-GB" sz="1600" dirty="0"/>
          </a:p>
          <a:p>
            <a:r>
              <a:rPr lang="en-GB" sz="1600" dirty="0"/>
              <a:t>There’s still some things missing though!</a:t>
            </a:r>
          </a:p>
        </p:txBody>
      </p:sp>
      <p:pic>
        <p:nvPicPr>
          <p:cNvPr id="8" name="Picture 7">
            <a:extLst>
              <a:ext uri="{FF2B5EF4-FFF2-40B4-BE49-F238E27FC236}">
                <a16:creationId xmlns:a16="http://schemas.microsoft.com/office/drawing/2014/main" id="{DD748765-F26A-4EC1-8A33-ED903474CFA1}"/>
              </a:ext>
            </a:extLst>
          </p:cNvPr>
          <p:cNvPicPr>
            <a:picLocks noChangeAspect="1"/>
          </p:cNvPicPr>
          <p:nvPr/>
        </p:nvPicPr>
        <p:blipFill>
          <a:blip r:embed="rId3"/>
          <a:stretch>
            <a:fillRect/>
          </a:stretch>
        </p:blipFill>
        <p:spPr>
          <a:xfrm>
            <a:off x="2977662" y="1543923"/>
            <a:ext cx="8757139" cy="4764578"/>
          </a:xfrm>
          <a:prstGeom prst="rect">
            <a:avLst/>
          </a:prstGeom>
        </p:spPr>
      </p:pic>
    </p:spTree>
    <p:extLst>
      <p:ext uri="{BB962C8B-B14F-4D97-AF65-F5344CB8AC3E}">
        <p14:creationId xmlns:p14="http://schemas.microsoft.com/office/powerpoint/2010/main" val="1867077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An example – Google with HTML/CSS/JS</a:t>
            </a:r>
            <a:endParaRPr lang="en-US" i="1"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7</a:t>
            </a:fld>
            <a:endParaRPr lang="en-GB"/>
          </a:p>
        </p:txBody>
      </p:sp>
      <p:sp>
        <p:nvSpPr>
          <p:cNvPr id="13" name="TextBox 12">
            <a:extLst>
              <a:ext uri="{FF2B5EF4-FFF2-40B4-BE49-F238E27FC236}">
                <a16:creationId xmlns:a16="http://schemas.microsoft.com/office/drawing/2014/main" id="{F116C969-68DB-4EB1-89D6-2DC29FA1A209}"/>
              </a:ext>
            </a:extLst>
          </p:cNvPr>
          <p:cNvSpPr txBox="1"/>
          <p:nvPr/>
        </p:nvSpPr>
        <p:spPr>
          <a:xfrm>
            <a:off x="101600" y="1711569"/>
            <a:ext cx="2711938" cy="4616648"/>
          </a:xfrm>
          <a:prstGeom prst="rect">
            <a:avLst/>
          </a:prstGeom>
          <a:noFill/>
        </p:spPr>
        <p:txBody>
          <a:bodyPr wrap="square" rtlCol="0">
            <a:spAutoFit/>
          </a:bodyPr>
          <a:lstStyle/>
          <a:p>
            <a:r>
              <a:rPr lang="en-GB" sz="1400" dirty="0"/>
              <a:t>The Google results page for “Wordle” with HTML, CSS and JS.</a:t>
            </a:r>
          </a:p>
          <a:p>
            <a:endParaRPr lang="en-GB" sz="1400" dirty="0"/>
          </a:p>
          <a:p>
            <a:r>
              <a:rPr lang="en-GB" sz="1400" dirty="0"/>
              <a:t>This is now the complete page.</a:t>
            </a:r>
          </a:p>
          <a:p>
            <a:endParaRPr lang="en-GB" sz="1400" dirty="0"/>
          </a:p>
          <a:p>
            <a:r>
              <a:rPr lang="en-GB" sz="1400" dirty="0"/>
              <a:t>All of the elements that need to run dynamic code to be shown are now present, including:</a:t>
            </a:r>
          </a:p>
          <a:p>
            <a:pPr marL="285750" indent="-285750">
              <a:buFontTx/>
              <a:buChar char="-"/>
            </a:pPr>
            <a:r>
              <a:rPr lang="en-GB" sz="1400" dirty="0"/>
              <a:t>Animated Google doodle</a:t>
            </a:r>
          </a:p>
          <a:p>
            <a:pPr marL="285750" indent="-285750">
              <a:buFontTx/>
              <a:buChar char="-"/>
            </a:pPr>
            <a:r>
              <a:rPr lang="en-GB" sz="1400" dirty="0"/>
              <a:t>Reviews section</a:t>
            </a:r>
          </a:p>
          <a:p>
            <a:pPr marL="285750" indent="-285750">
              <a:buFontTx/>
              <a:buChar char="-"/>
            </a:pPr>
            <a:r>
              <a:rPr lang="en-GB" sz="1400" dirty="0"/>
              <a:t>Account settings</a:t>
            </a:r>
          </a:p>
          <a:p>
            <a:pPr marL="285750" indent="-285750">
              <a:buFontTx/>
              <a:buChar char="-"/>
            </a:pPr>
            <a:r>
              <a:rPr lang="en-GB" sz="1400" dirty="0"/>
              <a:t>Dark mode preference detected</a:t>
            </a:r>
          </a:p>
          <a:p>
            <a:endParaRPr lang="en-GB" sz="1400" dirty="0"/>
          </a:p>
          <a:p>
            <a:r>
              <a:rPr lang="en-GB" sz="1400" dirty="0"/>
              <a:t>There is also lots more code running behind the scenes that the user doesn’t see (analytics, tracking, etc)</a:t>
            </a:r>
          </a:p>
        </p:txBody>
      </p:sp>
      <p:pic>
        <p:nvPicPr>
          <p:cNvPr id="6" name="Picture 5">
            <a:extLst>
              <a:ext uri="{FF2B5EF4-FFF2-40B4-BE49-F238E27FC236}">
                <a16:creationId xmlns:a16="http://schemas.microsoft.com/office/drawing/2014/main" id="{CFC54347-0630-4BBC-BBA6-2FA934A78D21}"/>
              </a:ext>
            </a:extLst>
          </p:cNvPr>
          <p:cNvPicPr>
            <a:picLocks noChangeAspect="1"/>
          </p:cNvPicPr>
          <p:nvPr/>
        </p:nvPicPr>
        <p:blipFill>
          <a:blip r:embed="rId3"/>
          <a:stretch>
            <a:fillRect/>
          </a:stretch>
        </p:blipFill>
        <p:spPr>
          <a:xfrm>
            <a:off x="3102708" y="1570892"/>
            <a:ext cx="9089292" cy="4850787"/>
          </a:xfrm>
          <a:prstGeom prst="rect">
            <a:avLst/>
          </a:prstGeom>
        </p:spPr>
      </p:pic>
    </p:spTree>
    <p:extLst>
      <p:ext uri="{BB962C8B-B14F-4D97-AF65-F5344CB8AC3E}">
        <p14:creationId xmlns:p14="http://schemas.microsoft.com/office/powerpoint/2010/main" val="16255079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F43753-F3B3-4A23-AD3D-8C0F67B9C74F}"/>
              </a:ext>
            </a:extLst>
          </p:cNvPr>
          <p:cNvPicPr>
            <a:picLocks noChangeAspect="1"/>
          </p:cNvPicPr>
          <p:nvPr/>
        </p:nvPicPr>
        <p:blipFill rotWithShape="1">
          <a:blip r:embed="rId3">
            <a:extLst>
              <a:ext uri="{28A0092B-C50C-407E-A947-70E740481C1C}">
                <a14:useLocalDpi xmlns:a14="http://schemas.microsoft.com/office/drawing/2010/main" val="0"/>
              </a:ext>
            </a:extLst>
          </a:blip>
          <a:srcRect l="9281"/>
          <a:stretch/>
        </p:blipFill>
        <p:spPr>
          <a:xfrm>
            <a:off x="0" y="0"/>
            <a:ext cx="12192000" cy="6884230"/>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5964052"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a:lnSpc>
                <a:spcPct val="100000"/>
              </a:lnSpc>
              <a:spcBef>
                <a:spcPts val="900"/>
              </a:spcBef>
              <a:spcAft>
                <a:spcPts val="0"/>
              </a:spcAft>
              <a:buClr>
                <a:srgbClr val="222222"/>
              </a:buClr>
              <a:buNone/>
            </a:pPr>
            <a:r>
              <a:rPr lang="en-GB" sz="3600" dirty="0">
                <a:solidFill>
                  <a:schemeClr val="bg1"/>
                </a:solidFill>
                <a:latin typeface="Montserrat"/>
              </a:rPr>
              <a:t>How do HTML/CSS</a:t>
            </a:r>
          </a:p>
          <a:p>
            <a:pPr marL="0" marR="0" lvl="0" indent="0" algn="l">
              <a:lnSpc>
                <a:spcPct val="100000"/>
              </a:lnSpc>
              <a:spcBef>
                <a:spcPts val="900"/>
              </a:spcBef>
              <a:spcAft>
                <a:spcPts val="0"/>
              </a:spcAft>
              <a:buClr>
                <a:srgbClr val="222222"/>
              </a:buClr>
              <a:buNone/>
            </a:pPr>
            <a:r>
              <a:rPr lang="en-GB" sz="3600" b="0" i="0" u="none" strike="noStrike" noProof="0" dirty="0">
                <a:solidFill>
                  <a:schemeClr val="bg1"/>
                </a:solidFill>
                <a:latin typeface="Montserrat"/>
              </a:rPr>
              <a:t>/JS fit together for</a:t>
            </a:r>
          </a:p>
          <a:p>
            <a:pPr marL="0" marR="0" lvl="0" indent="0" algn="l">
              <a:lnSpc>
                <a:spcPct val="100000"/>
              </a:lnSpc>
              <a:spcBef>
                <a:spcPts val="900"/>
              </a:spcBef>
              <a:spcAft>
                <a:spcPts val="0"/>
              </a:spcAft>
              <a:buClr>
                <a:srgbClr val="222222"/>
              </a:buClr>
              <a:buNone/>
            </a:pPr>
            <a:r>
              <a:rPr lang="en-GB" sz="3600" dirty="0">
                <a:solidFill>
                  <a:schemeClr val="bg1"/>
                </a:solidFill>
                <a:latin typeface="Montserrat"/>
              </a:rPr>
              <a:t>our website?</a:t>
            </a:r>
            <a:endParaRPr lang="en-US" sz="3600" b="0" i="0" u="none" strike="noStrike" noProof="0" dirty="0">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51606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What will we use HTML/CSS/JS for?</a:t>
            </a:r>
            <a:br>
              <a:rPr lang="en-GB" dirty="0"/>
            </a:br>
            <a:r>
              <a:rPr lang="en-GB" b="1" dirty="0">
                <a:latin typeface="+mn-lt"/>
              </a:rPr>
              <a:t>Example: </a:t>
            </a:r>
            <a:r>
              <a:rPr lang="en-GB" dirty="0"/>
              <a:t>the main Tetris game page.</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9</a:t>
            </a:fld>
            <a:endParaRPr lang="en-GB"/>
          </a:p>
        </p:txBody>
      </p:sp>
      <p:graphicFrame>
        <p:nvGraphicFramePr>
          <p:cNvPr id="12" name="Content Placeholder 11">
            <a:extLst>
              <a:ext uri="{FF2B5EF4-FFF2-40B4-BE49-F238E27FC236}">
                <a16:creationId xmlns:a16="http://schemas.microsoft.com/office/drawing/2014/main" id="{54E270A3-2689-43C9-AD5B-09F8ACF0494A}"/>
              </a:ext>
            </a:extLst>
          </p:cNvPr>
          <p:cNvGraphicFramePr>
            <a:graphicFrameLocks noGrp="1"/>
          </p:cNvGraphicFramePr>
          <p:nvPr>
            <p:ph idx="1"/>
            <p:extLst>
              <p:ext uri="{D42A27DB-BD31-4B8C-83A1-F6EECF244321}">
                <p14:modId xmlns:p14="http://schemas.microsoft.com/office/powerpoint/2010/main" val="488671545"/>
              </p:ext>
            </p:extLst>
          </p:nvPr>
        </p:nvGraphicFramePr>
        <p:xfrm>
          <a:off x="457200" y="1657350"/>
          <a:ext cx="10553700" cy="4619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14784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Custom 708">
      <a:dk1>
        <a:srgbClr val="222222"/>
      </a:dk1>
      <a:lt1>
        <a:sysClr val="window" lastClr="FFFFFF"/>
      </a:lt1>
      <a:dk2>
        <a:srgbClr val="6D6F78"/>
      </a:dk2>
      <a:lt2>
        <a:srgbClr val="EFEFEF"/>
      </a:lt2>
      <a:accent1>
        <a:srgbClr val="1EBCC8"/>
      </a:accent1>
      <a:accent2>
        <a:srgbClr val="009CED"/>
      </a:accent2>
      <a:accent3>
        <a:srgbClr val="FFAF00"/>
      </a:accent3>
      <a:accent4>
        <a:srgbClr val="FF8109"/>
      </a:accent4>
      <a:accent5>
        <a:srgbClr val="F83F78"/>
      </a:accent5>
      <a:accent6>
        <a:srgbClr val="BB378A"/>
      </a:accent6>
      <a:hlink>
        <a:srgbClr val="0563C1"/>
      </a:hlink>
      <a:folHlink>
        <a:srgbClr val="954F72"/>
      </a:folHlink>
    </a:clrScheme>
    <a:fontScheme name="Custom 253">
      <a:majorFont>
        <a:latin typeface="Montserrat Ligh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Company Meeting Update Oct 21_2" id="{B6DF40AB-D128-40B9-B887-4FC14429201D}" vid="{59FE6BD5-5478-4793-9455-8020E07B028D}"/>
    </a:ext>
  </a:extLst>
</a:theme>
</file>

<file path=ppt/theme/theme2.xml><?xml version="1.0" encoding="utf-8"?>
<a:theme xmlns:a="http://schemas.openxmlformats.org/drawingml/2006/main" name="Core Slides">
  <a:themeElements>
    <a:clrScheme name="Softwire - Brand">
      <a:dk1>
        <a:srgbClr val="535353"/>
      </a:dk1>
      <a:lt1>
        <a:srgbClr val="FFFFFF"/>
      </a:lt1>
      <a:dk2>
        <a:srgbClr val="222222"/>
      </a:dk2>
      <a:lt2>
        <a:srgbClr val="E7E6E6"/>
      </a:lt2>
      <a:accent1>
        <a:srgbClr val="1EB6C8"/>
      </a:accent1>
      <a:accent2>
        <a:srgbClr val="009CED"/>
      </a:accent2>
      <a:accent3>
        <a:srgbClr val="FFAF00"/>
      </a:accent3>
      <a:accent4>
        <a:srgbClr val="FF8109"/>
      </a:accent4>
      <a:accent5>
        <a:srgbClr val="F83F78"/>
      </a:accent5>
      <a:accent6>
        <a:srgbClr val="BB378A"/>
      </a:accent6>
      <a:hlink>
        <a:srgbClr val="0000FF"/>
      </a:hlink>
      <a:folHlink>
        <a:srgbClr val="FF00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41CF2333F1C904B80A4811D68B50097" ma:contentTypeVersion="12" ma:contentTypeDescription="Create a new document." ma:contentTypeScope="" ma:versionID="ed495581af461ca466c171f5b872cd83">
  <xsd:schema xmlns:xsd="http://www.w3.org/2001/XMLSchema" xmlns:xs="http://www.w3.org/2001/XMLSchema" xmlns:p="http://schemas.microsoft.com/office/2006/metadata/properties" xmlns:ns2="b3e7612e-fdb2-4974-b106-74dc7088542d" xmlns:ns3="16822fe8-4949-411e-b509-0583e0da6ec6" targetNamespace="http://schemas.microsoft.com/office/2006/metadata/properties" ma:root="true" ma:fieldsID="b031bb905399b1b75517dac07ffd7c20" ns2:_="" ns3:_="">
    <xsd:import namespace="b3e7612e-fdb2-4974-b106-74dc7088542d"/>
    <xsd:import namespace="16822fe8-4949-411e-b509-0583e0da6ec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DateTaken" minOccurs="0"/>
                <xsd:element ref="ns3:MediaServiceLocation"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e7612e-fdb2-4974-b106-74dc7088542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822fe8-4949-411e-b509-0583e0da6ec6"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1CAEE4-FACD-4E29-9FA2-1415ACCF9B2B}">
  <ds:schemaRefs>
    <ds:schemaRef ds:uri="http://schemas.microsoft.com/sharepoint/v3/contenttype/forms"/>
  </ds:schemaRefs>
</ds:datastoreItem>
</file>

<file path=customXml/itemProps2.xml><?xml version="1.0" encoding="utf-8"?>
<ds:datastoreItem xmlns:ds="http://schemas.openxmlformats.org/officeDocument/2006/customXml" ds:itemID="{7C3E776E-B10B-4ADA-92E8-25AFDF00BE65}">
  <ds:schemaRefs>
    <ds:schemaRef ds:uri="16822fe8-4949-411e-b509-0583e0da6ec6"/>
    <ds:schemaRef ds:uri="b3e7612e-fdb2-4974-b106-74dc7088542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AEDF40A-C432-41BD-9360-5BDA75CC15AC}">
  <ds:schemaRefs>
    <ds:schemaRef ds:uri="16822fe8-4949-411e-b509-0583e0da6ec6"/>
    <ds:schemaRef ds:uri="b3e7612e-fdb2-4974-b106-74dc7088542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569</TotalTime>
  <Words>1406</Words>
  <Application>Microsoft Office PowerPoint</Application>
  <PresentationFormat>Widescreen</PresentationFormat>
  <Paragraphs>189</Paragraphs>
  <Slides>24</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24</vt:i4>
      </vt:variant>
    </vt:vector>
  </HeadingPairs>
  <TitlesOfParts>
    <vt:vector size="30" baseType="lpstr">
      <vt:lpstr>Arial</vt:lpstr>
      <vt:lpstr>Calibri</vt:lpstr>
      <vt:lpstr>Montserrat</vt:lpstr>
      <vt:lpstr>Montserrat Light</vt:lpstr>
      <vt:lpstr>Office Theme</vt:lpstr>
      <vt:lpstr>Core Slides</vt:lpstr>
      <vt:lpstr>HTML, CSS and JavaScript</vt:lpstr>
      <vt:lpstr>Contents</vt:lpstr>
      <vt:lpstr>PowerPoint Presentation</vt:lpstr>
      <vt:lpstr>What roles do HTML/CSS/JS fill in a web frontend?</vt:lpstr>
      <vt:lpstr>An example – Google with HTML only</vt:lpstr>
      <vt:lpstr>An example – Google with HTML and CSS</vt:lpstr>
      <vt:lpstr>An example – Google with HTML/CSS/JS</vt:lpstr>
      <vt:lpstr>PowerPoint Presentation</vt:lpstr>
      <vt:lpstr>What will we use HTML/CSS/JS for? Example: the main Tetris game page.</vt:lpstr>
      <vt:lpstr>PowerPoint Presentation</vt:lpstr>
      <vt:lpstr>HTML Basics</vt:lpstr>
      <vt:lpstr>PowerPoint Presentation</vt:lpstr>
      <vt:lpstr>CSS Basics</vt:lpstr>
      <vt:lpstr>CSS Flexbox</vt:lpstr>
      <vt:lpstr>PowerPoint Presentation</vt:lpstr>
      <vt:lpstr>JavaScript Basics - Intro</vt:lpstr>
      <vt:lpstr>JavaScript Basics – Variables</vt:lpstr>
      <vt:lpstr>JavaScript Basics – Data Types</vt:lpstr>
      <vt:lpstr>JavaScript Basics – Conditionals – If/Else If/Else</vt:lpstr>
      <vt:lpstr>JavaScript Basics – Conditionals – For Loops</vt:lpstr>
      <vt:lpstr>JavaScript Basics – Conditionals – While Loops</vt:lpstr>
      <vt:lpstr>JavaScript Basics – Functions</vt:lpstr>
      <vt:lpstr>Basics - 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runs here</dc:title>
  <dc:creator>Cameron McCormack</dc:creator>
  <cp:lastModifiedBy>Ladun Omideyi</cp:lastModifiedBy>
  <cp:revision>11</cp:revision>
  <dcterms:created xsi:type="dcterms:W3CDTF">2021-11-04T13:51:55Z</dcterms:created>
  <dcterms:modified xsi:type="dcterms:W3CDTF">2024-10-27T21:32:12Z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0x010100C41CF2333F1C904B80A4811D68B50097</vt:lpwstr>
  </property>
</Properties>
</file>