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sldIdLst>
    <p:sldId id="259" r:id="rId3"/>
    <p:sldId id="260" r:id="rId4"/>
    <p:sldId id="262" r:id="rId5"/>
    <p:sldId id="277" r:id="rId6"/>
    <p:sldId id="264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301469" y="10886"/>
            <a:ext cx="1390005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450"/>
              </a:spcBef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</a:t>
            </a:r>
            <a:r>
              <a:rPr lang="en-US" sz="12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animation looks best on a medium or dark colored background. The text will be hard to read on very light or very dark backgrounds.</a:t>
            </a:r>
            <a:endParaRPr lang="en-US" sz="12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3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D4EB-E7BD-47EF-A2D1-8F9ACBBA40EF}" type="datetimeFigureOut">
              <a:rPr lang="en-US" smtClean="0"/>
              <a:t>09-Apr-16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E806-FF2D-4385-93E0-7B8C18578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190" y="3025848"/>
            <a:ext cx="64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13" dirty="0" smtClean="0"/>
              <a:t>Tone and Relationship insight using IBM Watson services</a:t>
            </a:r>
            <a:endParaRPr lang="en-US" sz="2400" spc="-113" dirty="0"/>
          </a:p>
        </p:txBody>
      </p:sp>
      <p:sp>
        <p:nvSpPr>
          <p:cNvPr id="3" name="TextBox 2"/>
          <p:cNvSpPr txBox="1"/>
          <p:nvPr/>
        </p:nvSpPr>
        <p:spPr>
          <a:xfrm>
            <a:off x="3070687" y="1894769"/>
            <a:ext cx="306237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0" b="1" spc="-113" dirty="0" smtClean="0">
                <a:solidFill>
                  <a:srgbClr val="61DAFB"/>
                </a:solidFill>
              </a:rPr>
              <a:t>TwiTone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1342" y="1040689"/>
            <a:ext cx="4286238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950" b="1" spc="-113" dirty="0" smtClean="0">
                <a:solidFill>
                  <a:srgbClr val="FFFFFF"/>
                </a:solidFill>
              </a:rPr>
              <a:t>Presentation on </a:t>
            </a:r>
            <a:endParaRPr lang="en-US" sz="4950" b="1" spc="-113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658" y="4177655"/>
            <a:ext cx="374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Guided by</a:t>
            </a:r>
          </a:p>
          <a:p>
            <a:endParaRPr lang="pt-BR" sz="2400" b="1" spc="-113" dirty="0" smtClean="0"/>
          </a:p>
          <a:p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Dr. NIRMALA C R </a:t>
            </a:r>
            <a:r>
              <a:rPr lang="en-US" baseline="-250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 Tech (C.E), Ph.D., </a:t>
            </a:r>
            <a:r>
              <a:rPr lang="en-US" baseline="-25000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M.I.S.T.E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Associate. Professor, 	                                            </a:t>
            </a:r>
            <a:endParaRPr lang="en-US" dirty="0" smtClean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Department 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CS&amp;E,                                                  </a:t>
            </a:r>
            <a:endParaRPr lang="en-US" dirty="0"/>
          </a:p>
          <a:p>
            <a:r>
              <a:rPr lang="en-US" dirty="0" smtClean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B.I.E.T</a:t>
            </a:r>
            <a:r>
              <a:rPr lang="en-US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., </a:t>
            </a:r>
            <a:r>
              <a:rPr lang="en-US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Davanagere</a:t>
            </a:r>
            <a:endParaRPr lang="en-US" sz="2400" spc="-113" dirty="0"/>
          </a:p>
        </p:txBody>
      </p:sp>
      <p:sp>
        <p:nvSpPr>
          <p:cNvPr id="8" name="TextBox 7"/>
          <p:cNvSpPr txBox="1"/>
          <p:nvPr/>
        </p:nvSpPr>
        <p:spPr>
          <a:xfrm>
            <a:off x="6772483" y="4177656"/>
            <a:ext cx="1895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-113" dirty="0" smtClean="0"/>
              <a:t>Project By</a:t>
            </a:r>
          </a:p>
          <a:p>
            <a:r>
              <a:rPr lang="pt-BR" sz="2400" spc="-113" dirty="0" smtClean="0"/>
              <a:t>Aditya Ladwa</a:t>
            </a:r>
            <a:endParaRPr lang="pt-BR" sz="2400" spc="-113" dirty="0"/>
          </a:p>
        </p:txBody>
      </p:sp>
    </p:spTree>
    <p:extLst>
      <p:ext uri="{BB962C8B-B14F-4D97-AF65-F5344CB8AC3E}">
        <p14:creationId xmlns:p14="http://schemas.microsoft.com/office/powerpoint/2010/main" val="11566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5076" y="177089"/>
            <a:ext cx="30008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TwiTone is a WebApp that provides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analysis </a:t>
            </a:r>
            <a:r>
              <a:rPr lang="en-US" sz="2400" spc="-113" dirty="0" smtClean="0">
                <a:solidFill>
                  <a:srgbClr val="FFFFFF"/>
                </a:solidFill>
              </a:rPr>
              <a:t>of tweets 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</a:t>
            </a:r>
            <a:r>
              <a:rPr lang="en-US" sz="2400" spc="-113" dirty="0" smtClean="0">
                <a:solidFill>
                  <a:srgbClr val="FFFFFF"/>
                </a:solidFill>
              </a:rPr>
              <a:t> insights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The WebApp is built using modern web Technologies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MEAN stack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MongoDB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Express.js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Angular.js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Node.js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/>
              <a:t>IBM Watson </a:t>
            </a:r>
            <a:r>
              <a:rPr lang="en-US" sz="2400" spc="-113" dirty="0" smtClean="0">
                <a:solidFill>
                  <a:srgbClr val="61DAFB"/>
                </a:solidFill>
              </a:rPr>
              <a:t>Tone Analyzer </a:t>
            </a:r>
            <a:r>
              <a:rPr lang="en-US" sz="2400" spc="-113" dirty="0" smtClean="0"/>
              <a:t>and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/>
              <a:t>services are used from </a:t>
            </a:r>
            <a:r>
              <a:rPr lang="en-US" sz="2400" spc="-113" dirty="0" err="1" smtClean="0"/>
              <a:t>bluemix</a:t>
            </a:r>
            <a:endParaRPr lang="en-US" sz="2400" spc="-113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Canvas.js</a:t>
            </a:r>
            <a:r>
              <a:rPr lang="en-US" sz="2400" spc="-113" dirty="0" smtClean="0"/>
              <a:t> for plotting various graphs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61DAFB"/>
                </a:solidFill>
              </a:rPr>
              <a:t>Twitter Bootstrap </a:t>
            </a:r>
            <a:r>
              <a:rPr lang="en-US" sz="2400" spc="-113" dirty="0" smtClean="0"/>
              <a:t>for providing CSS</a:t>
            </a:r>
            <a:endParaRPr lang="en-US" sz="2400" spc="-113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b="1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787" y="177089"/>
            <a:ext cx="4703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spc="-113" dirty="0" smtClean="0">
                <a:solidFill>
                  <a:srgbClr val="FFFFFF"/>
                </a:solidFill>
              </a:rPr>
              <a:t>Features of TwiTone</a:t>
            </a:r>
            <a:endParaRPr lang="en-US" sz="4500" b="1" spc="-113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Display tweets </a:t>
            </a:r>
            <a:r>
              <a:rPr lang="en-US" sz="2400" dirty="0" smtClean="0"/>
              <a:t>of a user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Analyze </a:t>
            </a:r>
            <a:r>
              <a:rPr lang="en-US" sz="2400" spc="-113" dirty="0" smtClean="0">
                <a:solidFill>
                  <a:srgbClr val="61DAFB"/>
                </a:solidFill>
              </a:rPr>
              <a:t>Tone of Tweets </a:t>
            </a:r>
            <a:r>
              <a:rPr lang="en-US" sz="2400" spc="-113" dirty="0" smtClean="0">
                <a:solidFill>
                  <a:srgbClr val="FFFFFF"/>
                </a:solidFill>
              </a:rPr>
              <a:t>using IBM Watson Tone </a:t>
            </a:r>
            <a:r>
              <a:rPr lang="en-US" sz="2400" spc="-113" dirty="0" smtClean="0">
                <a:solidFill>
                  <a:srgbClr val="FFFFFF"/>
                </a:solidFill>
              </a:rPr>
              <a:t>Analyzer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Emotional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Sadness, joy, Fear, Disgust, Anger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Social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Emotional Range, Agreeableness, Extraversion, Consciousness, Openness in a tweet.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Language Style Summery </a:t>
            </a:r>
            <a:r>
              <a:rPr lang="en-US" sz="2400" spc="-113" dirty="0" smtClean="0">
                <a:solidFill>
                  <a:srgbClr val="FFFFFF"/>
                </a:solidFill>
              </a:rPr>
              <a:t>such as Analytical, Confident, Tentative.</a:t>
            </a:r>
            <a:endParaRPr lang="en-US" sz="2400" spc="-113" dirty="0" smtClean="0">
              <a:solidFill>
                <a:srgbClr val="FFFFF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400" spc="-113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13" dirty="0" smtClean="0">
                <a:solidFill>
                  <a:srgbClr val="FFFFFF"/>
                </a:solidFill>
              </a:rPr>
              <a:t>Provide </a:t>
            </a:r>
            <a:r>
              <a:rPr lang="en-US" sz="2400" spc="-113" dirty="0" smtClean="0">
                <a:solidFill>
                  <a:srgbClr val="61DAFB"/>
                </a:solidFill>
              </a:rPr>
              <a:t>Relationship Insight </a:t>
            </a:r>
            <a:r>
              <a:rPr lang="en-US" sz="2400" spc="-113" dirty="0" smtClean="0">
                <a:solidFill>
                  <a:srgbClr val="FFFFFF"/>
                </a:solidFill>
              </a:rPr>
              <a:t>of various </a:t>
            </a:r>
            <a:r>
              <a:rPr lang="en-US" sz="2400" spc="-113" dirty="0" smtClean="0">
                <a:solidFill>
                  <a:srgbClr val="61DAFB"/>
                </a:solidFill>
              </a:rPr>
              <a:t>linguistic components </a:t>
            </a:r>
            <a:r>
              <a:rPr lang="en-US" sz="2400" spc="-113" dirty="0" smtClean="0">
                <a:solidFill>
                  <a:srgbClr val="FFFFFF"/>
                </a:solidFill>
              </a:rPr>
              <a:t>of a Tweet such as nouns, verbs, pronouns, adjectives</a:t>
            </a:r>
            <a:endParaRPr lang="en-US" sz="2400" spc="-113" dirty="0" smtClean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spc="-113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000" y="151689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Create a  Node.js Web </a:t>
            </a:r>
            <a:r>
              <a:rPr lang="en-US" sz="2400" dirty="0" smtClean="0"/>
              <a:t>App from Bluemix console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Get </a:t>
            </a:r>
            <a:r>
              <a:rPr lang="en-US" sz="2400" dirty="0" smtClean="0">
                <a:solidFill>
                  <a:srgbClr val="61DAFB"/>
                </a:solidFill>
              </a:rPr>
              <a:t>Twitter API key and Access token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61DAFB"/>
                </a:solidFill>
              </a:rPr>
              <a:t>apps.twitter.com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61DAFB"/>
                </a:solidFill>
              </a:rPr>
              <a:t>node package manager </a:t>
            </a:r>
            <a:r>
              <a:rPr lang="en-US" sz="2400" dirty="0" smtClean="0"/>
              <a:t>to download these node modules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cfenv</a:t>
            </a:r>
            <a:r>
              <a:rPr lang="en-US" sz="2400" dirty="0"/>
              <a:t> ( Provided by default from Bluemix)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Express</a:t>
            </a:r>
            <a:r>
              <a:rPr lang="en-US" sz="2400" dirty="0"/>
              <a:t> (For routing requests)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Twitter</a:t>
            </a:r>
            <a:r>
              <a:rPr lang="en-US" sz="2400" dirty="0"/>
              <a:t> (To communicate to Twitter API)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61DAFB"/>
                </a:solidFill>
              </a:rPr>
              <a:t>Watson-developer-cloud</a:t>
            </a:r>
            <a:r>
              <a:rPr lang="en-US" sz="2400" dirty="0"/>
              <a:t> (To communicate and use IBM Watson services 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Tone Analyzer and Relationship insight services </a:t>
            </a:r>
            <a:r>
              <a:rPr lang="en-US" sz="2400" dirty="0" smtClean="0"/>
              <a:t>from Bluemix console and </a:t>
            </a:r>
            <a:r>
              <a:rPr lang="en-US" sz="2400" dirty="0" smtClean="0">
                <a:solidFill>
                  <a:srgbClr val="61DAFB"/>
                </a:solidFill>
              </a:rPr>
              <a:t>bind the services to our Node App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 smtClean="0">
                <a:solidFill>
                  <a:srgbClr val="61DAFB"/>
                </a:solidFill>
              </a:rPr>
              <a:t>credentials for Tone Analyzer and Relationship Insight </a:t>
            </a:r>
            <a:r>
              <a:rPr lang="en-US" sz="2400" dirty="0" smtClean="0"/>
              <a:t>in Bluemix console for </a:t>
            </a:r>
            <a:r>
              <a:rPr lang="en-US" sz="2400" dirty="0" smtClean="0">
                <a:solidFill>
                  <a:srgbClr val="61DAFB"/>
                </a:solidFill>
              </a:rPr>
              <a:t>authentication between Watson services and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9934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3999" y="211088"/>
            <a:ext cx="430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Implementation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419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2548" y="164389"/>
            <a:ext cx="2965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1192836"/>
            <a:ext cx="8029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have attempted to design and implement a simple Single Page Application using </a:t>
            </a:r>
            <a:r>
              <a:rPr lang="en-US" sz="2400" dirty="0">
                <a:solidFill>
                  <a:srgbClr val="61DAFB"/>
                </a:solidFill>
              </a:rPr>
              <a:t>React and its built in JSX support. </a:t>
            </a:r>
            <a:endParaRPr lang="en-US" sz="2400" dirty="0" smtClean="0">
              <a:solidFill>
                <a:srgbClr val="61DAFB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found that the </a:t>
            </a:r>
            <a:r>
              <a:rPr lang="en-US" sz="2400" dirty="0">
                <a:solidFill>
                  <a:srgbClr val="61DAFB"/>
                </a:solidFill>
              </a:rPr>
              <a:t>creation of a UI component is fairly fast and efficient </a:t>
            </a:r>
            <a:r>
              <a:rPr lang="en-US" sz="2400" dirty="0"/>
              <a:t>and the rendering of UI is </a:t>
            </a:r>
            <a:r>
              <a:rPr lang="en-US" sz="2400" dirty="0">
                <a:solidFill>
                  <a:srgbClr val="61DAFB"/>
                </a:solidFill>
              </a:rPr>
              <a:t>optimized by the Virtual DOM that React </a:t>
            </a:r>
            <a:r>
              <a:rPr lang="en-US" sz="2400" dirty="0" smtClean="0">
                <a:solidFill>
                  <a:srgbClr val="61DAFB"/>
                </a:solidFill>
              </a:rPr>
              <a:t>supports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Also we can use a single UI component </a:t>
            </a:r>
            <a:r>
              <a:rPr lang="en-US" sz="2400" dirty="0">
                <a:solidFill>
                  <a:srgbClr val="61DAFB"/>
                </a:solidFill>
              </a:rPr>
              <a:t>can be used at multiple </a:t>
            </a:r>
            <a:r>
              <a:rPr lang="en-US" sz="2400" dirty="0" smtClean="0">
                <a:solidFill>
                  <a:srgbClr val="61DAFB"/>
                </a:solidFill>
              </a:rPr>
              <a:t>instances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is available </a:t>
            </a:r>
            <a:r>
              <a:rPr lang="en-US" sz="2400" dirty="0"/>
              <a:t>on </a:t>
            </a:r>
            <a:r>
              <a:rPr lang="en-US" sz="2400" dirty="0">
                <a:solidFill>
                  <a:srgbClr val="61DAFB"/>
                </a:solidFill>
              </a:rPr>
              <a:t>https://github.com/LadwaAditya/ReactJSNoteApp</a:t>
            </a:r>
          </a:p>
        </p:txBody>
      </p:sp>
    </p:spTree>
    <p:extLst>
      <p:ext uri="{BB962C8B-B14F-4D97-AF65-F5344CB8AC3E}">
        <p14:creationId xmlns:p14="http://schemas.microsoft.com/office/powerpoint/2010/main" val="2349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8174" y="361839"/>
            <a:ext cx="4014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BIBILOGRAPHY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698" y="1599236"/>
            <a:ext cx="8029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://facebook.github.io/react/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://github.com/facebook/react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://en.wikipedia.org/wiki/React_(JavaScript_library)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1DAFB"/>
                </a:solidFill>
              </a:rPr>
              <a:t>https</a:t>
            </a:r>
            <a:r>
              <a:rPr lang="en-US" sz="2400" dirty="0">
                <a:solidFill>
                  <a:srgbClr val="61DAFB"/>
                </a:solidFill>
              </a:rPr>
              <a:t>://github.com/facebook/react/wiki/Examples</a:t>
            </a:r>
          </a:p>
        </p:txBody>
      </p:sp>
    </p:spTree>
    <p:extLst>
      <p:ext uri="{BB962C8B-B14F-4D97-AF65-F5344CB8AC3E}">
        <p14:creationId xmlns:p14="http://schemas.microsoft.com/office/powerpoint/2010/main" val="29004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703" y="2815114"/>
            <a:ext cx="376115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0" b="1" spc="-113" dirty="0" smtClean="0">
                <a:solidFill>
                  <a:srgbClr val="61DAFB"/>
                </a:solidFill>
              </a:rPr>
              <a:t>Thank You</a:t>
            </a:r>
            <a:endParaRPr lang="en-US" sz="6750" b="1" spc="-113" dirty="0">
              <a:solidFill>
                <a:srgbClr val="61D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nsparentOverlapText_16x9.potx" id="{3C679AAD-00F1-43C6-AA07-CDF7466DD6D7}" vid="{E81F2B60-FC17-4324-AB03-0190A0C879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7D0B87-CC55-47F0-8BE5-14E6FB865D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Overlapping transparent text (widescreen)</Template>
  <TotalTime>0</TotalTime>
  <Words>356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2016-01-26T13:06:23Z</dcterms:created>
  <dcterms:modified xsi:type="dcterms:W3CDTF">2016-04-09T10:37:02Z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TC040144249991</vt:lpwstr>
  </property>
</Properties>
</file>