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sldIdLst>
    <p:sldId id="259" r:id="rId3"/>
    <p:sldId id="260" r:id="rId4"/>
    <p:sldId id="262" r:id="rId5"/>
    <p:sldId id="277" r:id="rId6"/>
    <p:sldId id="264" r:id="rId7"/>
    <p:sldId id="286" r:id="rId8"/>
    <p:sldId id="287" r:id="rId9"/>
    <p:sldId id="288" r:id="rId10"/>
    <p:sldId id="283" r:id="rId11"/>
    <p:sldId id="284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9301469" y="10886"/>
            <a:ext cx="1390005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</a:t>
            </a:r>
            <a:r>
              <a:rPr lang="en-US" sz="12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animation looks best on a medium or dark colored background. The text will be hard to read on very light or very dark backgrounds.</a:t>
            </a:r>
            <a:endParaRPr lang="en-US" sz="1200" dirty="0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3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D4EB-E7BD-47EF-A2D1-8F9ACBBA40EF}" type="datetimeFigureOut">
              <a:rPr lang="en-US" smtClean="0"/>
              <a:t>13-Apr-16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190" y="3025848"/>
            <a:ext cx="64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13" dirty="0" smtClean="0"/>
              <a:t>Tone and Relationship insight using IBM Watson services</a:t>
            </a:r>
            <a:endParaRPr lang="en-US" sz="2400" spc="-113" dirty="0"/>
          </a:p>
        </p:txBody>
      </p:sp>
      <p:sp>
        <p:nvSpPr>
          <p:cNvPr id="3" name="TextBox 2"/>
          <p:cNvSpPr txBox="1"/>
          <p:nvPr/>
        </p:nvSpPr>
        <p:spPr>
          <a:xfrm>
            <a:off x="3070687" y="1894769"/>
            <a:ext cx="306237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0" b="1" spc="-113" dirty="0" smtClean="0">
                <a:solidFill>
                  <a:srgbClr val="61DAFB"/>
                </a:solidFill>
              </a:rPr>
              <a:t>TwiTone</a:t>
            </a:r>
            <a:endParaRPr lang="en-US" sz="6750" b="1" spc="-113" dirty="0">
              <a:solidFill>
                <a:srgbClr val="61DAF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1342" y="1040689"/>
            <a:ext cx="428623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950" b="1" spc="-113" dirty="0" smtClean="0">
                <a:solidFill>
                  <a:srgbClr val="FFFFFF"/>
                </a:solidFill>
              </a:rPr>
              <a:t>Presentation on </a:t>
            </a:r>
            <a:endParaRPr lang="en-US" sz="4950" b="1" spc="-113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658" y="4177655"/>
            <a:ext cx="3747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-113" dirty="0" smtClean="0"/>
              <a:t>Guided by</a:t>
            </a:r>
          </a:p>
          <a:p>
            <a:endParaRPr lang="pt-BR" sz="2400" b="1" spc="-113" dirty="0" smtClean="0"/>
          </a:p>
          <a:p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Dr. NIRMALA C R </a:t>
            </a:r>
            <a:r>
              <a:rPr lang="en-US" baseline="-250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M. Tech (C.E), Ph.D., </a:t>
            </a:r>
            <a:r>
              <a:rPr lang="en-US" baseline="-25000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M.I.S.T.E</a:t>
            </a:r>
            <a:endParaRPr lang="en-US" dirty="0" smtClean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Professor and HOD, </a:t>
            </a:r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	                                            </a:t>
            </a:r>
            <a:endParaRPr lang="en-US" dirty="0" smtClean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Department 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CS&amp;E,                                                  </a:t>
            </a:r>
            <a:endParaRPr lang="en-US" dirty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B.I.E.T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., </a:t>
            </a:r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Davanagere</a:t>
            </a:r>
            <a:endParaRPr lang="en-US" sz="2400" spc="-113" dirty="0"/>
          </a:p>
        </p:txBody>
      </p:sp>
      <p:sp>
        <p:nvSpPr>
          <p:cNvPr id="8" name="TextBox 7"/>
          <p:cNvSpPr txBox="1"/>
          <p:nvPr/>
        </p:nvSpPr>
        <p:spPr>
          <a:xfrm>
            <a:off x="6772483" y="4177656"/>
            <a:ext cx="189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-113" dirty="0" smtClean="0"/>
              <a:t>Project By</a:t>
            </a:r>
          </a:p>
          <a:p>
            <a:r>
              <a:rPr lang="pt-BR" sz="2400" spc="-113" dirty="0" smtClean="0"/>
              <a:t>Aditya Ladwa</a:t>
            </a:r>
            <a:endParaRPr lang="pt-BR" sz="2400" spc="-113" dirty="0"/>
          </a:p>
        </p:txBody>
      </p:sp>
    </p:spTree>
    <p:extLst>
      <p:ext uri="{BB962C8B-B14F-4D97-AF65-F5344CB8AC3E}">
        <p14:creationId xmlns:p14="http://schemas.microsoft.com/office/powerpoint/2010/main" val="11566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8174" y="361839"/>
            <a:ext cx="4014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BIBILOGRAPHY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698" y="1599236"/>
            <a:ext cx="802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://apps.twitter.com/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DAFB"/>
                </a:solidFill>
              </a:rPr>
              <a:t>https://github.com/watson-developer-cloud/node-sdk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1DAFB"/>
                </a:solidFill>
              </a:rPr>
              <a:t>https://</a:t>
            </a:r>
            <a:r>
              <a:rPr lang="en-US" sz="2400">
                <a:solidFill>
                  <a:srgbClr val="61DAFB"/>
                </a:solidFill>
              </a:rPr>
              <a:t>console.ng.bluemix.net</a:t>
            </a:r>
            <a:r>
              <a:rPr lang="en-US" sz="2400" smtClean="0">
                <a:solidFill>
                  <a:srgbClr val="61DAFB"/>
                </a:solidFill>
              </a:rPr>
              <a:t>/</a:t>
            </a:r>
            <a:endParaRPr lang="en-US" sz="2400" dirty="0">
              <a:solidFill>
                <a:srgbClr val="61D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2703" y="2815114"/>
            <a:ext cx="376115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0" b="1" spc="-113" dirty="0" smtClean="0">
                <a:solidFill>
                  <a:srgbClr val="61DAFB"/>
                </a:solidFill>
              </a:rPr>
              <a:t>Thank You</a:t>
            </a:r>
            <a:endParaRPr lang="en-US" sz="6750" b="1" spc="-113" dirty="0">
              <a:solidFill>
                <a:srgbClr val="61D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5076" y="177089"/>
            <a:ext cx="30008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spc="-113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TwiTone is a WebApp that provides </a:t>
            </a:r>
            <a:r>
              <a:rPr lang="en-US" sz="2400" spc="-113" dirty="0" smtClean="0">
                <a:solidFill>
                  <a:srgbClr val="61DAFB"/>
                </a:solidFill>
              </a:rPr>
              <a:t>tone analysis </a:t>
            </a:r>
            <a:r>
              <a:rPr lang="en-US" sz="2400" spc="-113" dirty="0" smtClean="0">
                <a:solidFill>
                  <a:srgbClr val="FFFFFF"/>
                </a:solidFill>
              </a:rPr>
              <a:t>of tweets and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</a:t>
            </a:r>
            <a:r>
              <a:rPr lang="en-US" sz="2400" spc="-113" dirty="0" smtClean="0">
                <a:solidFill>
                  <a:srgbClr val="FFFFFF"/>
                </a:solidFill>
              </a:rPr>
              <a:t> insights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The WebApp is built using modern web Technologies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MEAN stack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MongoDB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Express.js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Angular.js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Node.js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/>
              <a:t>IBM Watson </a:t>
            </a:r>
            <a:r>
              <a:rPr lang="en-US" sz="2400" spc="-113" dirty="0" smtClean="0">
                <a:solidFill>
                  <a:srgbClr val="61DAFB"/>
                </a:solidFill>
              </a:rPr>
              <a:t>Tone Analyzer </a:t>
            </a:r>
            <a:r>
              <a:rPr lang="en-US" sz="2400" spc="-113" dirty="0" smtClean="0"/>
              <a:t>and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 insight </a:t>
            </a:r>
            <a:r>
              <a:rPr lang="en-US" sz="2400" spc="-113" dirty="0" smtClean="0"/>
              <a:t>services are used from </a:t>
            </a:r>
            <a:r>
              <a:rPr lang="en-US" sz="2400" spc="-113" dirty="0" err="1" smtClean="0"/>
              <a:t>bluemix</a:t>
            </a:r>
            <a:endParaRPr lang="en-US" sz="2400" spc="-113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61DAFB"/>
                </a:solidFill>
              </a:rPr>
              <a:t>Canvas.js</a:t>
            </a:r>
            <a:r>
              <a:rPr lang="en-US" sz="2400" spc="-113" dirty="0" smtClean="0"/>
              <a:t> for plotting various graphs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61DAFB"/>
                </a:solidFill>
              </a:rPr>
              <a:t>Twitter Bootstrap </a:t>
            </a:r>
            <a:r>
              <a:rPr lang="en-US" sz="2400" spc="-113" dirty="0" smtClean="0"/>
              <a:t>for providing CSS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spc="-113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b="1" spc="-11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787" y="177089"/>
            <a:ext cx="4703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spc="-113" dirty="0" smtClean="0">
                <a:solidFill>
                  <a:srgbClr val="FFFFFF"/>
                </a:solidFill>
              </a:rPr>
              <a:t>Features of TwiTone</a:t>
            </a:r>
            <a:endParaRPr lang="en-US" sz="4500" b="1" spc="-113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Display tweets </a:t>
            </a:r>
            <a:r>
              <a:rPr lang="en-US" sz="2400" dirty="0" smtClean="0"/>
              <a:t>of a user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Analyze </a:t>
            </a:r>
            <a:r>
              <a:rPr lang="en-US" sz="2400" spc="-113" dirty="0" smtClean="0">
                <a:solidFill>
                  <a:srgbClr val="61DAFB"/>
                </a:solidFill>
              </a:rPr>
              <a:t>Tone of Tweets </a:t>
            </a:r>
            <a:r>
              <a:rPr lang="en-US" sz="2400" spc="-113" dirty="0" smtClean="0">
                <a:solidFill>
                  <a:srgbClr val="FFFFFF"/>
                </a:solidFill>
              </a:rPr>
              <a:t>using IBM Watson Tone Analyzer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Emotional Summery </a:t>
            </a:r>
            <a:r>
              <a:rPr lang="en-US" sz="2400" spc="-113" dirty="0" smtClean="0">
                <a:solidFill>
                  <a:srgbClr val="FFFFFF"/>
                </a:solidFill>
              </a:rPr>
              <a:t>such as Sadness, joy, Fear, Disgust, Anger in a Tweet.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Social Summery </a:t>
            </a:r>
            <a:r>
              <a:rPr lang="en-US" sz="2400" spc="-113" dirty="0" smtClean="0">
                <a:solidFill>
                  <a:srgbClr val="FFFFFF"/>
                </a:solidFill>
              </a:rPr>
              <a:t>such as Emotional Range, Agreeableness, Extraversion, Consciousness, Openness in a tweet.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Language Style Summery </a:t>
            </a:r>
            <a:r>
              <a:rPr lang="en-US" sz="2400" spc="-113" dirty="0" smtClean="0">
                <a:solidFill>
                  <a:srgbClr val="FFFFFF"/>
                </a:solidFill>
              </a:rPr>
              <a:t>such as Analytical, Confident, Tentative.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spc="-113" dirty="0" smtClean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 Insight </a:t>
            </a:r>
            <a:r>
              <a:rPr lang="en-US" sz="2400" spc="-113" dirty="0" smtClean="0">
                <a:solidFill>
                  <a:srgbClr val="FFFFFF"/>
                </a:solidFill>
              </a:rPr>
              <a:t>of various </a:t>
            </a:r>
            <a:r>
              <a:rPr lang="en-US" sz="2400" spc="-113" dirty="0" smtClean="0">
                <a:solidFill>
                  <a:srgbClr val="61DAFB"/>
                </a:solidFill>
              </a:rPr>
              <a:t>linguistic components </a:t>
            </a:r>
            <a:r>
              <a:rPr lang="en-US" sz="2400" spc="-113" dirty="0" smtClean="0">
                <a:solidFill>
                  <a:srgbClr val="FFFFFF"/>
                </a:solidFill>
              </a:rPr>
              <a:t>of a Tweet such as nouns, verbs, pronouns, adjectives</a:t>
            </a:r>
          </a:p>
          <a:p>
            <a:pPr marL="457200" indent="-457200">
              <a:buFont typeface="+mj-lt"/>
              <a:buAutoNum type="arabicPeriod"/>
            </a:pPr>
            <a:endParaRPr lang="en-US" sz="2400" spc="-11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4000" y="151689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Create a  Node.js Web </a:t>
            </a:r>
            <a:r>
              <a:rPr lang="en-US" sz="2400" dirty="0" smtClean="0"/>
              <a:t>App from Bluemix console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</a:t>
            </a:r>
            <a:r>
              <a:rPr lang="en-US" sz="2400" dirty="0" smtClean="0">
                <a:solidFill>
                  <a:srgbClr val="61DAFB"/>
                </a:solidFill>
              </a:rPr>
              <a:t>Twitter API key and Access token </a:t>
            </a:r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61DAFB"/>
                </a:solidFill>
              </a:rPr>
              <a:t>apps.twitter.com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61DAFB"/>
                </a:solidFill>
              </a:rPr>
              <a:t>node package manager </a:t>
            </a:r>
            <a:r>
              <a:rPr lang="en-US" sz="2400" dirty="0" smtClean="0"/>
              <a:t>to download these node modules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cfenv</a:t>
            </a:r>
            <a:r>
              <a:rPr lang="en-US" sz="2400" dirty="0"/>
              <a:t> ( Provided by default from Bluemix)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Express</a:t>
            </a:r>
            <a:r>
              <a:rPr lang="en-US" sz="2400" dirty="0"/>
              <a:t> (For routing requests)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Twitter</a:t>
            </a:r>
            <a:r>
              <a:rPr lang="en-US" sz="2400" dirty="0"/>
              <a:t> (To communicate to Twitter API)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Watson-developer-cloud</a:t>
            </a:r>
            <a:r>
              <a:rPr lang="en-US" sz="2400" dirty="0"/>
              <a:t> (To communicate and use IBM Watson services </a:t>
            </a:r>
            <a:r>
              <a:rPr lang="en-US" sz="2400" dirty="0" smtClean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 smtClean="0">
                <a:solidFill>
                  <a:srgbClr val="61DAFB"/>
                </a:solidFill>
              </a:rPr>
              <a:t>Tone Analyzer and Relationship insight services </a:t>
            </a:r>
            <a:r>
              <a:rPr lang="en-US" sz="2400" dirty="0" smtClean="0"/>
              <a:t>from Bluemix console and </a:t>
            </a:r>
            <a:r>
              <a:rPr lang="en-US" sz="2400" dirty="0" smtClean="0">
                <a:solidFill>
                  <a:srgbClr val="61DAFB"/>
                </a:solidFill>
              </a:rPr>
              <a:t>bind the services to our Node App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 smtClean="0">
                <a:solidFill>
                  <a:srgbClr val="61DAFB"/>
                </a:solidFill>
              </a:rPr>
              <a:t>credentials for Tone Analyzer and Relationship Insight </a:t>
            </a:r>
            <a:r>
              <a:rPr lang="en-US" sz="2400" dirty="0" smtClean="0"/>
              <a:t>in Bluemix console for </a:t>
            </a:r>
            <a:r>
              <a:rPr lang="en-US" sz="2400" dirty="0" smtClean="0">
                <a:solidFill>
                  <a:srgbClr val="61DAFB"/>
                </a:solidFill>
              </a:rPr>
              <a:t>authentication between Watson services and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9934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8" y="2286000"/>
            <a:ext cx="7720233" cy="434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949" y="1429419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Displaying of Tweets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9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3" y="2199599"/>
            <a:ext cx="8059783" cy="4531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949" y="1429419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Summery of Tone in a Tweet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49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3" y="2129246"/>
            <a:ext cx="7836404" cy="4405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949" y="1429419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Mobile display of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6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0" y="2014252"/>
            <a:ext cx="7994469" cy="4494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949" y="1429419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Relationship insight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2548" y="164389"/>
            <a:ext cx="2965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Conclusion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have attempted to create an application by leveraging Modern Web Technology (MEAN stack), Twitter API and IBM Watson services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WebApp</a:t>
            </a:r>
            <a:r>
              <a:rPr lang="en-US" sz="2400" dirty="0" smtClean="0"/>
              <a:t> </a:t>
            </a:r>
            <a:r>
              <a:rPr lang="en-US" sz="2400" dirty="0"/>
              <a:t>is hosted </a:t>
            </a:r>
            <a:r>
              <a:rPr lang="en-US" sz="2400" dirty="0" smtClean="0"/>
              <a:t>at this URL </a:t>
            </a:r>
            <a:r>
              <a:rPr lang="en-US" sz="2400" dirty="0">
                <a:solidFill>
                  <a:srgbClr val="61DAFB"/>
                </a:solidFill>
              </a:rPr>
              <a:t>http://</a:t>
            </a:r>
            <a:r>
              <a:rPr lang="en-US" sz="2400" dirty="0" smtClean="0">
                <a:solidFill>
                  <a:srgbClr val="61DAFB"/>
                </a:solidFill>
              </a:rPr>
              <a:t>twitone.mybluemix.net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Code is Open-Sourced at this URL </a:t>
            </a: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://github.com/LadwaAditya/TwiTone</a:t>
            </a:r>
          </a:p>
        </p:txBody>
      </p:sp>
    </p:spTree>
    <p:extLst>
      <p:ext uri="{BB962C8B-B14F-4D97-AF65-F5344CB8AC3E}">
        <p14:creationId xmlns:p14="http://schemas.microsoft.com/office/powerpoint/2010/main" val="23498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nsparentOverlapText_16x9.potx" id="{3C679AAD-00F1-43C6-AA07-CDF7466DD6D7}" vid="{E81F2B60-FC17-4324-AB03-0190A0C879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7D0B87-CC55-47F0-8BE5-14E6FB865D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Overlapping transparent text (widescreen)</Template>
  <TotalTime>0</TotalTime>
  <Words>340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2016-01-26T13:06:23Z</dcterms:created>
  <dcterms:modified xsi:type="dcterms:W3CDTF">2016-04-13T16:44:10Z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TC040144249991</vt:lpwstr>
  </property>
</Properties>
</file>