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9" r:id="rId3"/>
    <p:sldId id="260" r:id="rId4"/>
    <p:sldId id="262" r:id="rId5"/>
    <p:sldId id="277" r:id="rId6"/>
    <p:sldId id="264" r:id="rId7"/>
    <p:sldId id="278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301469" y="10886"/>
            <a:ext cx="1390005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2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2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3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190" y="3025848"/>
            <a:ext cx="64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13" dirty="0" smtClean="0"/>
              <a:t>Tone and Relationship insight using IBM Watson services</a:t>
            </a:r>
            <a:endParaRPr lang="en-US" sz="2400" spc="-113" dirty="0"/>
          </a:p>
        </p:txBody>
      </p:sp>
      <p:sp>
        <p:nvSpPr>
          <p:cNvPr id="3" name="TextBox 2"/>
          <p:cNvSpPr txBox="1"/>
          <p:nvPr/>
        </p:nvSpPr>
        <p:spPr>
          <a:xfrm>
            <a:off x="3070687" y="1894769"/>
            <a:ext cx="3062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0" b="1" spc="-113" dirty="0" smtClean="0">
                <a:solidFill>
                  <a:srgbClr val="61DAFB"/>
                </a:solidFill>
              </a:rPr>
              <a:t>TwiTone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1342" y="1040689"/>
            <a:ext cx="428623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b="1" spc="-113" dirty="0" smtClean="0">
                <a:solidFill>
                  <a:srgbClr val="FFFFFF"/>
                </a:solidFill>
              </a:rPr>
              <a:t>Presentation on </a:t>
            </a:r>
            <a:endParaRPr lang="en-US" sz="4950" b="1" spc="-113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58" y="4177655"/>
            <a:ext cx="374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Guided by</a:t>
            </a:r>
          </a:p>
          <a:p>
            <a:endParaRPr lang="pt-BR" sz="2400" b="1" spc="-113" dirty="0" smtClean="0"/>
          </a:p>
          <a:p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Dr. NIRMALA C R </a:t>
            </a:r>
            <a:r>
              <a:rPr lang="en-US" baseline="-25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 Tech (C.E), Ph.D., </a:t>
            </a:r>
            <a:r>
              <a:rPr lang="en-US" baseline="-25000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M.I.S.T.E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Associate. Professor, 	                                            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Department 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CS&amp;E,                                                  </a:t>
            </a:r>
            <a:endParaRPr lang="en-US" dirty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B.I.E.T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.,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Davanagere</a:t>
            </a:r>
            <a:endParaRPr lang="en-US" sz="2400" spc="-113" dirty="0"/>
          </a:p>
        </p:txBody>
      </p:sp>
      <p:sp>
        <p:nvSpPr>
          <p:cNvPr id="8" name="TextBox 7"/>
          <p:cNvSpPr txBox="1"/>
          <p:nvPr/>
        </p:nvSpPr>
        <p:spPr>
          <a:xfrm>
            <a:off x="6772483" y="4177656"/>
            <a:ext cx="189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Project By</a:t>
            </a:r>
          </a:p>
          <a:p>
            <a:r>
              <a:rPr lang="pt-BR" sz="2400" spc="-113" dirty="0" smtClean="0"/>
              <a:t>Aditya Ladwa</a:t>
            </a:r>
            <a:endParaRPr lang="pt-BR" sz="2400" spc="-113" dirty="0"/>
          </a:p>
        </p:txBody>
      </p:sp>
    </p:spTree>
    <p:extLst>
      <p:ext uri="{BB962C8B-B14F-4D97-AF65-F5344CB8AC3E}">
        <p14:creationId xmlns:p14="http://schemas.microsoft.com/office/powerpoint/2010/main" val="11566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5076" y="177089"/>
            <a:ext cx="30008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TwiTone is a WebApp that provides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analysis </a:t>
            </a:r>
            <a:r>
              <a:rPr lang="en-US" sz="2400" spc="-113" dirty="0" smtClean="0">
                <a:solidFill>
                  <a:srgbClr val="FFFFFF"/>
                </a:solidFill>
              </a:rPr>
              <a:t>of tweets 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</a:t>
            </a:r>
            <a:r>
              <a:rPr lang="en-US" sz="2400" spc="-113" dirty="0" smtClean="0">
                <a:solidFill>
                  <a:srgbClr val="FFFFFF"/>
                </a:solidFill>
              </a:rPr>
              <a:t> insights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The WebApp is built using modern web Technologies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MEAN 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MongoDB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Express.js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Angular.js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Node.js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/>
              <a:t>IBM Watson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Analyzer </a:t>
            </a:r>
            <a:r>
              <a:rPr lang="en-US" sz="2400" spc="-113" dirty="0" smtClean="0"/>
              <a:t>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/>
              <a:t>services are used from bluemix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b="1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787" y="177089"/>
            <a:ext cx="4703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 smtClean="0">
                <a:solidFill>
                  <a:srgbClr val="FFFFFF"/>
                </a:solidFill>
              </a:rPr>
              <a:t>Features of </a:t>
            </a:r>
            <a:r>
              <a:rPr lang="en-US" sz="4500" b="1" spc="-113" dirty="0" smtClean="0">
                <a:solidFill>
                  <a:srgbClr val="FFFFFF"/>
                </a:solidFill>
              </a:rPr>
              <a:t>TwiTone</a:t>
            </a:r>
            <a:endParaRPr lang="en-US" sz="4500" b="1" spc="-113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Display tweets of a user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Analyze Tone of Tweets using IBM Watson </a:t>
            </a:r>
            <a:r>
              <a:rPr lang="en-US" sz="2400" spc="-113" smtClean="0">
                <a:solidFill>
                  <a:srgbClr val="FFFFFF"/>
                </a:solidFill>
              </a:rPr>
              <a:t>Tone Analyzer</a:t>
            </a:r>
          </a:p>
          <a:p>
            <a:pPr marL="457200" indent="-457200">
              <a:buFont typeface="+mj-lt"/>
              <a:buAutoNum type="arabicPeriod"/>
            </a:pPr>
            <a:endParaRPr lang="en-US" sz="2400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000" y="151689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Software:</a:t>
            </a:r>
            <a:r>
              <a:rPr lang="en-US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Google Chrome or Mozilla FireFox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text editor (Atom, Sublime Text 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Reactjs, jquery, bootstrap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Windows 7 or above operating system</a:t>
            </a:r>
          </a:p>
          <a:p>
            <a:pPr lvl="0"/>
            <a:r>
              <a:rPr lang="en-US" sz="2400" b="1" dirty="0"/>
              <a:t>Hardware: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PENTIUM III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DDR RAM of 1GB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Standard qwerty serial or PS/2 keyboard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Standard serial or PS/2 mouse.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Cache memory 256 KB.</a:t>
            </a:r>
          </a:p>
        </p:txBody>
      </p:sp>
    </p:spTree>
    <p:extLst>
      <p:ext uri="{BB962C8B-B14F-4D97-AF65-F5344CB8AC3E}">
        <p14:creationId xmlns:p14="http://schemas.microsoft.com/office/powerpoint/2010/main" val="19934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Basic setup of a HTML document to declare a component </a:t>
            </a:r>
            <a:endParaRPr lang="en-US" sz="2400" spc="-113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" y="2220750"/>
            <a:ext cx="8537851" cy="32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3512" y="118220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3601" y="1459126"/>
            <a:ext cx="49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Object definition overview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91"/>
            <a:ext cx="9144000" cy="49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2548" y="164389"/>
            <a:ext cx="296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have attempted to design and implement a simple Single Page Application using </a:t>
            </a:r>
            <a:r>
              <a:rPr lang="en-US" sz="2400" dirty="0">
                <a:solidFill>
                  <a:srgbClr val="61DAFB"/>
                </a:solidFill>
              </a:rPr>
              <a:t>React and its built in JSX support. </a:t>
            </a:r>
            <a:endParaRPr lang="en-US" sz="2400" dirty="0" smtClean="0">
              <a:solidFill>
                <a:srgbClr val="61DAFB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found that the </a:t>
            </a:r>
            <a:r>
              <a:rPr lang="en-US" sz="2400" dirty="0">
                <a:solidFill>
                  <a:srgbClr val="61DAFB"/>
                </a:solidFill>
              </a:rPr>
              <a:t>creation of a UI component is fairly fast and efficient </a:t>
            </a:r>
            <a:r>
              <a:rPr lang="en-US" sz="2400" dirty="0"/>
              <a:t>and the rendering of UI is </a:t>
            </a:r>
            <a:r>
              <a:rPr lang="en-US" sz="2400" dirty="0">
                <a:solidFill>
                  <a:srgbClr val="61DAFB"/>
                </a:solidFill>
              </a:rPr>
              <a:t>optimized by the Virtual DOM that React </a:t>
            </a:r>
            <a:r>
              <a:rPr lang="en-US" sz="2400" dirty="0" smtClean="0">
                <a:solidFill>
                  <a:srgbClr val="61DAFB"/>
                </a:solidFill>
              </a:rPr>
              <a:t>supports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Also we can use a single UI component </a:t>
            </a:r>
            <a:r>
              <a:rPr lang="en-US" sz="2400" dirty="0">
                <a:solidFill>
                  <a:srgbClr val="61DAFB"/>
                </a:solidFill>
              </a:rPr>
              <a:t>can be used at multiple </a:t>
            </a:r>
            <a:r>
              <a:rPr lang="en-US" sz="2400" dirty="0" smtClean="0">
                <a:solidFill>
                  <a:srgbClr val="61DAFB"/>
                </a:solidFill>
              </a:rPr>
              <a:t>instances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Code is available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61DAFB"/>
                </a:solidFill>
              </a:rPr>
              <a:t>https://github.com/LadwaAditya/ReactJSNoteApp</a:t>
            </a:r>
          </a:p>
        </p:txBody>
      </p:sp>
    </p:spTree>
    <p:extLst>
      <p:ext uri="{BB962C8B-B14F-4D97-AF65-F5344CB8AC3E}">
        <p14:creationId xmlns:p14="http://schemas.microsoft.com/office/powerpoint/2010/main" val="23498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174" y="361839"/>
            <a:ext cx="4014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BIBILOGRAPHY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98" y="1599236"/>
            <a:ext cx="8029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://facebook.github.io/react/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://github.com/facebook/react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://en.wikipedia.org/wiki/React_(JavaScript_library)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://github.com/facebook/react/wiki/Examples</a:t>
            </a:r>
          </a:p>
        </p:txBody>
      </p:sp>
    </p:spTree>
    <p:extLst>
      <p:ext uri="{BB962C8B-B14F-4D97-AF65-F5344CB8AC3E}">
        <p14:creationId xmlns:p14="http://schemas.microsoft.com/office/powerpoint/2010/main" val="2900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703" y="2815114"/>
            <a:ext cx="37611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0" b="1" spc="-113" dirty="0" smtClean="0">
                <a:solidFill>
                  <a:srgbClr val="61DAFB"/>
                </a:solidFill>
              </a:rPr>
              <a:t>Thank You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OverlapText_16x9.potx" id="{3C679AAD-00F1-43C6-AA07-CDF7466DD6D7}" vid="{E81F2B60-FC17-4324-AB03-0190A0C879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7D0B87-CC55-47F0-8BE5-14E6FB865D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Overlapping transparent text (widescreen)</Template>
  <TotalTime>0</TotalTime>
  <Words>256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2016-01-26T13:06:23Z</dcterms:created>
  <dcterms:modified xsi:type="dcterms:W3CDTF">2016-04-09T10:04:07Z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TC040144249991</vt:lpwstr>
  </property>
</Properties>
</file>