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5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Prometheus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1" y="570156"/>
            <a:ext cx="3883510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F2EAF5E-303F-4049-A150-600B368485DA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Xtra" panose="00000400000000000000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Studio Logo Platzhalter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24744"/>
            <a:ext cx="6588224" cy="22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0</TotalTime>
  <Words>3</Words>
  <Application>Microsoft Office PowerPoint</Application>
  <PresentationFormat>Bildschirmpräsentation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Hardcover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Vicky Hohmuth</dc:creator>
  <cp:lastModifiedBy>Vicky Hohmuth</cp:lastModifiedBy>
  <cp:revision>2</cp:revision>
  <dcterms:created xsi:type="dcterms:W3CDTF">2019-05-25T07:17:15Z</dcterms:created>
  <dcterms:modified xsi:type="dcterms:W3CDTF">2019-05-25T07:47:26Z</dcterms:modified>
</cp:coreProperties>
</file>