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5" r:id="rId9"/>
    <p:sldId id="258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9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7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8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1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6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4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2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0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0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6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D2A0-2342-49D0-95A5-E591D20DB09B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99BA-D7A9-45AB-A274-7BBC90CCD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000" b="1" dirty="0" smtClean="0">
                <a:solidFill>
                  <a:srgbClr val="C00000"/>
                </a:solidFill>
              </a:rPr>
              <a:t>Prometheus: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Returner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Flame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</a:t>
            </a:r>
            <a:endParaRPr lang="de-DE" dirty="0" smtClean="0"/>
          </a:p>
          <a:p>
            <a:r>
              <a:rPr lang="de-DE" dirty="0" smtClean="0">
                <a:latin typeface="Arial Black" panose="020B0A04020102020204" pitchFamily="34" charset="0"/>
              </a:rPr>
              <a:t>FOXROUND</a:t>
            </a:r>
          </a:p>
          <a:p>
            <a:r>
              <a:rPr lang="de-DE" dirty="0" smtClean="0"/>
              <a:t>Game</a:t>
            </a:r>
          </a:p>
        </p:txBody>
      </p:sp>
      <p:pic>
        <p:nvPicPr>
          <p:cNvPr id="1028" name="Picture 4" descr="C:\Users\Event\Desktop\flam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4852">
            <a:off x="6159820" y="4349166"/>
            <a:ext cx="2365996" cy="18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Prometheus: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500" dirty="0" err="1" smtClean="0"/>
              <a:t>Returner</a:t>
            </a:r>
            <a:r>
              <a:rPr lang="de-DE" sz="2500" dirty="0" smtClean="0"/>
              <a:t> </a:t>
            </a:r>
            <a:r>
              <a:rPr lang="de-DE" sz="2500" dirty="0" err="1" smtClean="0"/>
              <a:t>of</a:t>
            </a:r>
            <a:r>
              <a:rPr lang="de-DE" sz="2500" dirty="0" smtClean="0"/>
              <a:t> </a:t>
            </a:r>
            <a:r>
              <a:rPr lang="de-DE" sz="2500" dirty="0" err="1" smtClean="0"/>
              <a:t>the</a:t>
            </a:r>
            <a:r>
              <a:rPr lang="de-DE" sz="2500" dirty="0" smtClean="0"/>
              <a:t> Flame</a:t>
            </a:r>
            <a:endParaRPr lang="de-DE" sz="2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Vision Statement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dirty="0" smtClean="0"/>
              <a:t>„Prometheus: </a:t>
            </a:r>
            <a:r>
              <a:rPr lang="de-DE" dirty="0" err="1" smtClean="0"/>
              <a:t>Returner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Flame“ ist ein Jump ´n Run Plattformer mit Puzzle- Elementen für den PC, das im Comic-</a:t>
            </a:r>
            <a:r>
              <a:rPr lang="de-DE" dirty="0" err="1" smtClean="0"/>
              <a:t>Artstyle</a:t>
            </a:r>
            <a:r>
              <a:rPr lang="de-DE" dirty="0" smtClean="0"/>
              <a:t> in der griechischen Sage des Titanen Prometheus ansiedelt.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6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>
                <a:solidFill>
                  <a:srgbClr val="C00000"/>
                </a:solidFill>
              </a:rPr>
              <a:t>Prometheus: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/>
              <a:t>Returner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Flame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WAS ist das Spiel?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400" dirty="0" smtClean="0"/>
              <a:t>Genre: 		Fantasy</a:t>
            </a:r>
          </a:p>
          <a:p>
            <a:pPr marL="0" indent="0">
              <a:buNone/>
            </a:pPr>
            <a:r>
              <a:rPr lang="de-DE" sz="2400" dirty="0" smtClean="0"/>
              <a:t>Plattform: 	PC mit Tastatur (Controller)</a:t>
            </a:r>
          </a:p>
          <a:p>
            <a:pPr marL="0" indent="0">
              <a:buNone/>
            </a:pPr>
            <a:r>
              <a:rPr lang="de-DE" sz="2400" dirty="0" smtClean="0"/>
              <a:t>Engine: 	</a:t>
            </a:r>
            <a:r>
              <a:rPr lang="de-DE" sz="2400" dirty="0" err="1" smtClean="0"/>
              <a:t>Unity</a:t>
            </a:r>
            <a:r>
              <a:rPr lang="de-DE" sz="2400" dirty="0" smtClean="0"/>
              <a:t> 2019</a:t>
            </a:r>
          </a:p>
          <a:p>
            <a:pPr marL="0" indent="0">
              <a:buNone/>
            </a:pPr>
            <a:r>
              <a:rPr lang="de-DE" sz="2400" dirty="0" smtClean="0"/>
              <a:t>Zielgruppe:	12+ Jahre</a:t>
            </a:r>
          </a:p>
          <a:p>
            <a:pPr marL="0" indent="0">
              <a:buNone/>
            </a:pPr>
            <a:r>
              <a:rPr lang="de-DE" sz="2400" dirty="0" smtClean="0"/>
              <a:t>Setting: 	altes Griechenland / Berg Olymp</a:t>
            </a:r>
          </a:p>
          <a:p>
            <a:pPr marL="0" indent="0">
              <a:buNone/>
            </a:pPr>
            <a:r>
              <a:rPr lang="de-DE" sz="2400" dirty="0" err="1" smtClean="0"/>
              <a:t>Artstyle</a:t>
            </a:r>
            <a:r>
              <a:rPr lang="de-DE" sz="2400" dirty="0" smtClean="0"/>
              <a:t>: 	Comic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4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>
                <a:solidFill>
                  <a:srgbClr val="C00000"/>
                </a:solidFill>
              </a:rPr>
              <a:t>Prometheus: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/>
              <a:t>Returner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Flame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WAS macht der Spieler</a:t>
            </a:r>
            <a:r>
              <a:rPr lang="de-DE" b="1" dirty="0" smtClean="0"/>
              <a:t>?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dirty="0" smtClean="0"/>
              <a:t>Der Spieler bewegt sich </a:t>
            </a:r>
            <a:r>
              <a:rPr lang="de-DE" b="1" dirty="0" smtClean="0"/>
              <a:t>laufend</a:t>
            </a:r>
            <a:r>
              <a:rPr lang="de-DE" dirty="0" smtClean="0"/>
              <a:t>, </a:t>
            </a:r>
            <a:r>
              <a:rPr lang="de-DE" b="1" dirty="0" smtClean="0"/>
              <a:t>springend oder kletternd </a:t>
            </a:r>
            <a:r>
              <a:rPr lang="de-DE" dirty="0" smtClean="0"/>
              <a:t>über das Spielfeld und muss dabei durch das </a:t>
            </a:r>
            <a:r>
              <a:rPr lang="de-DE" b="1" dirty="0" smtClean="0"/>
              <a:t>Interagieren mit seiner Umgebung </a:t>
            </a:r>
            <a:r>
              <a:rPr lang="de-DE" dirty="0" smtClean="0"/>
              <a:t>z.B. Felsblöcken das Spielfeld zu seinen Gunsten verändern.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7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>
                <a:solidFill>
                  <a:srgbClr val="C00000"/>
                </a:solidFill>
              </a:rPr>
              <a:t>Prometheus: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/>
              <a:t>Returner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Flame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WAS erlebt der Spieler?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800" dirty="0" smtClean="0"/>
              <a:t>„Der Spieler erklimmt als Prometheus den Berg Olymp und stellt </a:t>
            </a:r>
            <a:r>
              <a:rPr lang="de-DE" sz="2800" dirty="0" smtClean="0"/>
              <a:t>sich dabei verschiedenen Herausforderungen</a:t>
            </a:r>
            <a:r>
              <a:rPr lang="de-DE" sz="2800" dirty="0" smtClean="0"/>
              <a:t>, </a:t>
            </a:r>
            <a:r>
              <a:rPr lang="de-DE" sz="2800" dirty="0" smtClean="0"/>
              <a:t>um </a:t>
            </a:r>
            <a:r>
              <a:rPr lang="de-DE" sz="2800" dirty="0" smtClean="0"/>
              <a:t>den Menschen 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das </a:t>
            </a:r>
            <a:r>
              <a:rPr lang="de-DE" sz="2800" dirty="0" smtClean="0"/>
              <a:t>Feuer zurück zu bringen.“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3816424" cy="2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>
                <a:solidFill>
                  <a:srgbClr val="C00000"/>
                </a:solidFill>
              </a:rPr>
              <a:t>Prometheus: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/>
              <a:t>Returner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Flame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ART Style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2050" name="Picture 2" descr="C:\Users\Event\Desktop\20190514_1404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43958" y="2396952"/>
            <a:ext cx="4993089" cy="37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vent\Desktop\20190514_1403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56" y="4335118"/>
            <a:ext cx="2640432" cy="198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vent\Desktop\FOXROUND\Kid-Icarus-Upris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8005"/>
            <a:ext cx="3446562" cy="206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>
                <a:solidFill>
                  <a:srgbClr val="C00000"/>
                </a:solidFill>
              </a:rPr>
              <a:t>Prometheus: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/>
              <a:t>Returner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Flame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Level</a:t>
            </a:r>
          </a:p>
          <a:p>
            <a:pPr marL="0" indent="0">
              <a:buNone/>
            </a:pPr>
            <a:endParaRPr lang="de-DE" b="1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3074" name="Picture 2" descr="C:\Users\Event\Desktop\FOXROUND\20190514_1437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7684"/>
            <a:ext cx="5544616" cy="41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vent\Desktop\FOXROUND\20190514_1411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4813" y="-8216900"/>
            <a:ext cx="9604800" cy="72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Event\Desktop\FOXROUND\20190514_1411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87684"/>
            <a:ext cx="2940892" cy="220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>
                <a:solidFill>
                  <a:srgbClr val="C00000"/>
                </a:solidFill>
              </a:rPr>
              <a:t>Prometheus: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/>
              <a:t>Returner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Flame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Referenzen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2000" b="1" dirty="0" err="1" smtClean="0"/>
              <a:t>Donkey</a:t>
            </a:r>
            <a:r>
              <a:rPr lang="de-DE" sz="2000" b="1" dirty="0" smtClean="0"/>
              <a:t> </a:t>
            </a:r>
            <a:r>
              <a:rPr lang="de-DE" sz="2000" b="1" dirty="0" smtClean="0"/>
              <a:t>Kong </a:t>
            </a:r>
            <a:r>
              <a:rPr lang="de-DE" sz="2000" b="1" dirty="0" smtClean="0"/>
              <a:t>– </a:t>
            </a:r>
            <a:r>
              <a:rPr lang="de-DE" sz="2000" b="1" dirty="0" err="1" smtClean="0"/>
              <a:t>Gameplay</a:t>
            </a:r>
            <a:r>
              <a:rPr lang="de-DE" sz="2000" b="1" dirty="0" smtClean="0"/>
              <a:t>					    Zeus vs. </a:t>
            </a:r>
          </a:p>
          <a:p>
            <a:pPr marL="0" indent="0">
              <a:buNone/>
            </a:pPr>
            <a:r>
              <a:rPr lang="de-DE" sz="2000" b="1" dirty="0"/>
              <a:t>	</a:t>
            </a:r>
            <a:r>
              <a:rPr lang="de-DE" sz="2000" b="1" dirty="0" smtClean="0"/>
              <a:t>						   Prometheus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 smtClean="0"/>
              <a:t>							   - Idee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 smtClean="0"/>
              <a:t>		      Dead Cells – </a:t>
            </a:r>
            <a:br>
              <a:rPr lang="de-DE" sz="2000" b="1" dirty="0" smtClean="0"/>
            </a:br>
            <a:r>
              <a:rPr lang="de-DE" sz="2000" b="1" dirty="0" smtClean="0"/>
              <a:t>		      Animation	</a:t>
            </a: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2050" name="Picture 2" descr="C:\Users\Event\Desktop\FOXROUND\Screenshot_20190514-141457_YouTu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4" y="2204864"/>
            <a:ext cx="3623558" cy="17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vent\Desktop\FOXROUND\a0490966196_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4" y="4365104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vent\Desktop\FOXROUND\ym7ev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1"/>
            <a:ext cx="2789273" cy="40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FOXROUND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Dennis</a:t>
            </a:r>
            <a:r>
              <a:rPr lang="de-DE" sz="2400" dirty="0" smtClean="0"/>
              <a:t>		</a:t>
            </a:r>
            <a:r>
              <a:rPr lang="de-DE" sz="2400" dirty="0" err="1" smtClean="0"/>
              <a:t>Programmer</a:t>
            </a: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b="1" dirty="0" smtClean="0"/>
              <a:t>Julian</a:t>
            </a:r>
            <a:r>
              <a:rPr lang="de-DE" sz="2400" dirty="0" smtClean="0"/>
              <a:t>		Lead Artist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b="1" dirty="0" smtClean="0"/>
              <a:t>Ben</a:t>
            </a:r>
            <a:r>
              <a:rPr lang="de-DE" sz="2400" dirty="0" smtClean="0"/>
              <a:t>		Game Designer, Sound Designer, Artist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b="1" dirty="0" smtClean="0"/>
              <a:t>Vicky</a:t>
            </a:r>
            <a:r>
              <a:rPr lang="de-DE" sz="2400" dirty="0" smtClean="0"/>
              <a:t>		Game Designer, Level Designer, Game Producer </a:t>
            </a:r>
          </a:p>
        </p:txBody>
      </p:sp>
    </p:spTree>
    <p:extLst>
      <p:ext uri="{BB962C8B-B14F-4D97-AF65-F5344CB8AC3E}">
        <p14:creationId xmlns:p14="http://schemas.microsoft.com/office/powerpoint/2010/main" val="76646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Bildschirmpräsentation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Prometheus:  Returner of the Flame</vt:lpstr>
      <vt:lpstr>Prometheus:  Returner of the Flame</vt:lpstr>
      <vt:lpstr>Prometheus:  Returner of the Flame</vt:lpstr>
      <vt:lpstr>Prometheus:  Returner of the Flame</vt:lpstr>
      <vt:lpstr>Prometheus:  Returner of the Flame</vt:lpstr>
      <vt:lpstr>Prometheus:  Returner of the Flame</vt:lpstr>
      <vt:lpstr>Prometheus:  Returner of the Flame</vt:lpstr>
      <vt:lpstr>Prometheus:  Returner of the Flame</vt:lpstr>
      <vt:lpstr>Das FOXROUND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Prometheus: Returner of the Flame</dc:title>
  <dc:creator>Messe und Event</dc:creator>
  <cp:lastModifiedBy>Messe und Event</cp:lastModifiedBy>
  <cp:revision>22</cp:revision>
  <dcterms:created xsi:type="dcterms:W3CDTF">2019-05-14T10:14:39Z</dcterms:created>
  <dcterms:modified xsi:type="dcterms:W3CDTF">2019-05-14T12:48:15Z</dcterms:modified>
</cp:coreProperties>
</file>