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-281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3F6A-2E3D-47B5-AB69-12C1A61833D1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B45DA-7FBA-400D-AF62-A7481BE2F7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1850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57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28800" y="-1678561"/>
            <a:ext cx="5472608" cy="8754238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696" y="-1676617"/>
            <a:ext cx="5472608" cy="8754238"/>
          </a:xfrm>
          <a:prstGeom prst="rect">
            <a:avLst/>
          </a:prstGeom>
        </p:spPr>
      </p:pic>
      <p:pic>
        <p:nvPicPr>
          <p:cNvPr id="9" name="Inhaltsplatzhalter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12369"/>
            <a:ext cx="2484162" cy="84036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EAF5E-303F-4049-A150-600B368485DA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1" y="570156"/>
            <a:ext cx="3883510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E2CB127-F2E1-4CE1-92AE-B22BFDED6CED}" type="datetimeFigureOut">
              <a:rPr lang="de-DE" smtClean="0"/>
              <a:t>25.05.2019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7F2EAF5E-303F-4049-A150-600B368485DA}" type="slidenum">
              <a:rPr lang="de-DE" smtClean="0"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Xtra" panose="00000400000000000000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Studio Logo Platzhalter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24744"/>
            <a:ext cx="6588224" cy="22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9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683568" y="141277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smtClean="0">
                <a:latin typeface="Xtra" panose="00000400000000000000" pitchFamily="2" charset="0"/>
              </a:rPr>
              <a:t>Seitentitel</a:t>
            </a:r>
            <a:endParaRPr lang="de-DE" sz="3600" dirty="0">
              <a:latin typeface="Xtra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8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746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0</TotalTime>
  <Words>4</Words>
  <Application>Microsoft Office PowerPoint</Application>
  <PresentationFormat>Bildschirmpräsentation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Hardcover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Vicky Hohmuth</dc:creator>
  <cp:lastModifiedBy>Vicky Hohmuth</cp:lastModifiedBy>
  <cp:revision>10</cp:revision>
  <dcterms:created xsi:type="dcterms:W3CDTF">2019-05-25T07:17:15Z</dcterms:created>
  <dcterms:modified xsi:type="dcterms:W3CDTF">2019-05-25T11:59:16Z</dcterms:modified>
</cp:coreProperties>
</file>