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22"/>
  </p:notesMasterIdLst>
  <p:sldIdLst>
    <p:sldId id="256" r:id="rId2"/>
    <p:sldId id="257" r:id="rId3"/>
    <p:sldId id="280" r:id="rId4"/>
    <p:sldId id="278" r:id="rId5"/>
    <p:sldId id="279" r:id="rId6"/>
    <p:sldId id="284" r:id="rId7"/>
    <p:sldId id="285" r:id="rId8"/>
    <p:sldId id="286" r:id="rId9"/>
    <p:sldId id="298" r:id="rId10"/>
    <p:sldId id="288" r:id="rId11"/>
    <p:sldId id="290" r:id="rId12"/>
    <p:sldId id="299" r:id="rId13"/>
    <p:sldId id="293" r:id="rId14"/>
    <p:sldId id="294" r:id="rId15"/>
    <p:sldId id="295" r:id="rId16"/>
    <p:sldId id="289" r:id="rId17"/>
    <p:sldId id="300" r:id="rId18"/>
    <p:sldId id="296" r:id="rId19"/>
    <p:sldId id="297"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62D5F-6122-1A0E-65A4-06F7E447BBD0}" v="492" dt="2025-05-18T12:03:15.733"/>
    <p1510:client id="{985A0504-BB80-6405-98D0-2D78ACF53823}" v="2" dt="2025-05-19T04:48:49.914"/>
    <p1510:client id="{A3924EF3-4819-F96B-EBA3-DF835B91DC30}" v="3" dt="2025-05-18T12:00:43.409"/>
    <p1510:client id="{C67D4CF9-A96A-7D5E-6CE7-869286A598B0}" v="2" dt="2025-05-19T05:31:09.987"/>
    <p1510:client id="{CC94C56D-7E62-26CB-007C-44C3F0308D3A}" v="479" dt="2025-05-17T08:20:24.647"/>
    <p1510:client id="{D3E14D5E-49B9-73AC-7CD3-EE0BC166C42A}" v="351" dt="2025-05-18T12:42:22.683"/>
    <p1510:client id="{D4FE5AB9-C1B6-3EB7-F3BB-F7EADDD1770E}" v="64" dt="2025-05-19T01:20:36.269"/>
    <p1510:client id="{E94C024E-F672-12A8-22DE-82BE0C32C39A}" v="33" dt="2025-05-19T04:45:39.011"/>
    <p1510:client id="{F47F15FA-8F83-8C3E-1F17-593585EEC410}" v="59" dt="2025-05-18T11:57:33.725"/>
    <p1510:client id="{F4A14FD2-FD98-A421-4955-B67AD4F15404}" v="529" dt="2025-05-19T05:19:53.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6.png"/><Relationship Id="rId7"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46.png"/><Relationship Id="rId7" Type="http://schemas.openxmlformats.org/officeDocument/2006/relationships/image" Target="../media/image17.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510B71-AD21-4D03-B67F-D7744B92740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641730E-6D6A-401A-A832-E3E92653559C}">
      <dgm:prSet/>
      <dgm:spPr/>
      <dgm:t>
        <a:bodyPr/>
        <a:lstStyle/>
        <a:p>
          <a:pPr>
            <a:lnSpc>
              <a:spcPct val="100000"/>
            </a:lnSpc>
          </a:pPr>
          <a:r>
            <a:rPr lang="en-US"/>
            <a:t>Built an intelligent classroom allocation system</a:t>
          </a:r>
        </a:p>
      </dgm:t>
    </dgm:pt>
    <dgm:pt modelId="{F723AED8-3909-43CA-8CB2-82391EB6F401}" type="parTrans" cxnId="{7AF393C6-4BA8-45E0-8CCC-4BD8045D3610}">
      <dgm:prSet/>
      <dgm:spPr/>
      <dgm:t>
        <a:bodyPr/>
        <a:lstStyle/>
        <a:p>
          <a:endParaRPr lang="en-US"/>
        </a:p>
      </dgm:t>
    </dgm:pt>
    <dgm:pt modelId="{84F9C601-3141-4681-95D8-99F55DAEE0C6}" type="sibTrans" cxnId="{7AF393C6-4BA8-45E0-8CCC-4BD8045D3610}">
      <dgm:prSet/>
      <dgm:spPr/>
      <dgm:t>
        <a:bodyPr/>
        <a:lstStyle/>
        <a:p>
          <a:pPr>
            <a:lnSpc>
              <a:spcPct val="100000"/>
            </a:lnSpc>
          </a:pPr>
          <a:endParaRPr lang="en-US"/>
        </a:p>
      </dgm:t>
    </dgm:pt>
    <dgm:pt modelId="{229B1B34-16EE-412C-A070-BF3602EE6DCC}">
      <dgm:prSet/>
      <dgm:spPr/>
      <dgm:t>
        <a:bodyPr/>
        <a:lstStyle/>
        <a:p>
          <a:pPr>
            <a:lnSpc>
              <a:spcPct val="100000"/>
            </a:lnSpc>
          </a:pPr>
          <a:r>
            <a:rPr lang="en-US"/>
            <a:t>Balanced academic performance, wellbeing, and bullying risk</a:t>
          </a:r>
        </a:p>
      </dgm:t>
    </dgm:pt>
    <dgm:pt modelId="{A79C220C-C10E-4752-A21B-FC9A591A1386}" type="parTrans" cxnId="{2E97B137-0947-49A4-B9CF-EA919B8B32CF}">
      <dgm:prSet/>
      <dgm:spPr/>
      <dgm:t>
        <a:bodyPr/>
        <a:lstStyle/>
        <a:p>
          <a:endParaRPr lang="en-US"/>
        </a:p>
      </dgm:t>
    </dgm:pt>
    <dgm:pt modelId="{8FEA6298-A07E-46DB-B54F-9493F0606939}" type="sibTrans" cxnId="{2E97B137-0947-49A4-B9CF-EA919B8B32CF}">
      <dgm:prSet/>
      <dgm:spPr/>
      <dgm:t>
        <a:bodyPr/>
        <a:lstStyle/>
        <a:p>
          <a:pPr>
            <a:lnSpc>
              <a:spcPct val="100000"/>
            </a:lnSpc>
          </a:pPr>
          <a:endParaRPr lang="en-US"/>
        </a:p>
      </dgm:t>
    </dgm:pt>
    <dgm:pt modelId="{F5488723-61FA-417E-B1EF-7C13669C9613}">
      <dgm:prSet/>
      <dgm:spPr/>
      <dgm:t>
        <a:bodyPr/>
        <a:lstStyle/>
        <a:p>
          <a:pPr>
            <a:lnSpc>
              <a:spcPct val="100000"/>
            </a:lnSpc>
          </a:pPr>
          <a:r>
            <a:rPr lang="en-US"/>
            <a:t>Final model: Hybrid of Genetic Algorithm (GA) + CP-SAT</a:t>
          </a:r>
        </a:p>
      </dgm:t>
    </dgm:pt>
    <dgm:pt modelId="{4BE2E472-044C-4874-879C-4B30D34B3A1A}" type="parTrans" cxnId="{CD5A56F1-8385-4F24-BF37-8C420445E68E}">
      <dgm:prSet/>
      <dgm:spPr/>
      <dgm:t>
        <a:bodyPr/>
        <a:lstStyle/>
        <a:p>
          <a:endParaRPr lang="en-US"/>
        </a:p>
      </dgm:t>
    </dgm:pt>
    <dgm:pt modelId="{15842718-E5C3-480F-A58E-15DC0F6AACEC}" type="sibTrans" cxnId="{CD5A56F1-8385-4F24-BF37-8C420445E68E}">
      <dgm:prSet/>
      <dgm:spPr/>
      <dgm:t>
        <a:bodyPr/>
        <a:lstStyle/>
        <a:p>
          <a:pPr>
            <a:lnSpc>
              <a:spcPct val="100000"/>
            </a:lnSpc>
          </a:pPr>
          <a:endParaRPr lang="en-US"/>
        </a:p>
      </dgm:t>
    </dgm:pt>
    <dgm:pt modelId="{A216B56F-4586-4138-A413-FE97D5797A88}">
      <dgm:prSet/>
      <dgm:spPr/>
      <dgm:t>
        <a:bodyPr/>
        <a:lstStyle/>
        <a:p>
          <a:pPr>
            <a:lnSpc>
              <a:spcPct val="100000"/>
            </a:lnSpc>
          </a:pPr>
          <a:r>
            <a:rPr lang="en-US"/>
            <a:t>Integrated with a full-stack admin dashboard using Flask, HTML, CSS, and JavaScript</a:t>
          </a:r>
        </a:p>
      </dgm:t>
    </dgm:pt>
    <dgm:pt modelId="{290E9D2F-F9A3-417C-A660-B7A45F19816D}" type="parTrans" cxnId="{5F2B1E7D-0DFD-49EB-9FFE-44A7BA1DECD8}">
      <dgm:prSet/>
      <dgm:spPr/>
      <dgm:t>
        <a:bodyPr/>
        <a:lstStyle/>
        <a:p>
          <a:endParaRPr lang="en-US"/>
        </a:p>
      </dgm:t>
    </dgm:pt>
    <dgm:pt modelId="{CD7B610E-4622-4495-AC38-6F8A246C2253}" type="sibTrans" cxnId="{5F2B1E7D-0DFD-49EB-9FFE-44A7BA1DECD8}">
      <dgm:prSet/>
      <dgm:spPr/>
      <dgm:t>
        <a:bodyPr/>
        <a:lstStyle/>
        <a:p>
          <a:endParaRPr lang="en-US"/>
        </a:p>
      </dgm:t>
    </dgm:pt>
    <dgm:pt modelId="{5E270D14-1F6E-4DE6-8675-7A8174D78515}" type="pres">
      <dgm:prSet presAssocID="{7D510B71-AD21-4D03-B67F-D7744B92740F}" presName="root" presStyleCnt="0">
        <dgm:presLayoutVars>
          <dgm:dir/>
          <dgm:resizeHandles val="exact"/>
        </dgm:presLayoutVars>
      </dgm:prSet>
      <dgm:spPr/>
    </dgm:pt>
    <dgm:pt modelId="{7CF82BF4-8BF2-446B-AD14-6732B06141C6}" type="pres">
      <dgm:prSet presAssocID="{7D510B71-AD21-4D03-B67F-D7744B92740F}" presName="container" presStyleCnt="0">
        <dgm:presLayoutVars>
          <dgm:dir/>
          <dgm:resizeHandles val="exact"/>
        </dgm:presLayoutVars>
      </dgm:prSet>
      <dgm:spPr/>
    </dgm:pt>
    <dgm:pt modelId="{2F9AE279-FF8C-48BA-98DC-565016E7461B}" type="pres">
      <dgm:prSet presAssocID="{6641730E-6D6A-401A-A832-E3E92653559C}" presName="compNode" presStyleCnt="0"/>
      <dgm:spPr/>
    </dgm:pt>
    <dgm:pt modelId="{F8E833EE-86E2-4C0A-BD60-BB2849F17564}" type="pres">
      <dgm:prSet presAssocID="{6641730E-6D6A-401A-A832-E3E92653559C}" presName="iconBgRect" presStyleLbl="bgShp" presStyleIdx="0" presStyleCnt="4"/>
      <dgm:spPr/>
    </dgm:pt>
    <dgm:pt modelId="{0DB344A1-09FD-4AE8-86B9-01750D0CB7A6}" type="pres">
      <dgm:prSet presAssocID="{6641730E-6D6A-401A-A832-E3E926535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5BE04F60-EC99-4E48-80AB-6CE01FDAA477}" type="pres">
      <dgm:prSet presAssocID="{6641730E-6D6A-401A-A832-E3E92653559C}" presName="spaceRect" presStyleCnt="0"/>
      <dgm:spPr/>
    </dgm:pt>
    <dgm:pt modelId="{3C2273B2-4CDE-4A49-8C18-661B642CED16}" type="pres">
      <dgm:prSet presAssocID="{6641730E-6D6A-401A-A832-E3E92653559C}" presName="textRect" presStyleLbl="revTx" presStyleIdx="0" presStyleCnt="4">
        <dgm:presLayoutVars>
          <dgm:chMax val="1"/>
          <dgm:chPref val="1"/>
        </dgm:presLayoutVars>
      </dgm:prSet>
      <dgm:spPr/>
    </dgm:pt>
    <dgm:pt modelId="{CC3B5F10-A3FB-430B-B92D-B5CAC92201BF}" type="pres">
      <dgm:prSet presAssocID="{84F9C601-3141-4681-95D8-99F55DAEE0C6}" presName="sibTrans" presStyleLbl="sibTrans2D1" presStyleIdx="0" presStyleCnt="0"/>
      <dgm:spPr/>
    </dgm:pt>
    <dgm:pt modelId="{41DDE45E-1E5B-4A42-BA1A-6CCD65125C52}" type="pres">
      <dgm:prSet presAssocID="{229B1B34-16EE-412C-A070-BF3602EE6DCC}" presName="compNode" presStyleCnt="0"/>
      <dgm:spPr/>
    </dgm:pt>
    <dgm:pt modelId="{A375BD4D-D224-4653-9F34-552E8BC7F300}" type="pres">
      <dgm:prSet presAssocID="{229B1B34-16EE-412C-A070-BF3602EE6DCC}" presName="iconBgRect" presStyleLbl="bgShp" presStyleIdx="1" presStyleCnt="4"/>
      <dgm:spPr/>
    </dgm:pt>
    <dgm:pt modelId="{57B3FC0F-4D35-414A-B46E-CA08780D0B09}" type="pres">
      <dgm:prSet presAssocID="{229B1B34-16EE-412C-A070-BF3602EE6DC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dy Builder"/>
        </a:ext>
      </dgm:extLst>
    </dgm:pt>
    <dgm:pt modelId="{CBF06F5B-B1E1-48BE-B765-16423AB262DD}" type="pres">
      <dgm:prSet presAssocID="{229B1B34-16EE-412C-A070-BF3602EE6DCC}" presName="spaceRect" presStyleCnt="0"/>
      <dgm:spPr/>
    </dgm:pt>
    <dgm:pt modelId="{7B6FDF75-CCEA-4C35-8E38-7BAC0DA5EB9E}" type="pres">
      <dgm:prSet presAssocID="{229B1B34-16EE-412C-A070-BF3602EE6DCC}" presName="textRect" presStyleLbl="revTx" presStyleIdx="1" presStyleCnt="4">
        <dgm:presLayoutVars>
          <dgm:chMax val="1"/>
          <dgm:chPref val="1"/>
        </dgm:presLayoutVars>
      </dgm:prSet>
      <dgm:spPr/>
    </dgm:pt>
    <dgm:pt modelId="{FCFF8C33-D4A2-40FA-94CD-EF151D1C93B0}" type="pres">
      <dgm:prSet presAssocID="{8FEA6298-A07E-46DB-B54F-9493F0606939}" presName="sibTrans" presStyleLbl="sibTrans2D1" presStyleIdx="0" presStyleCnt="0"/>
      <dgm:spPr/>
    </dgm:pt>
    <dgm:pt modelId="{A8C3E03F-873F-47B5-B95D-49BBBE8CD9A6}" type="pres">
      <dgm:prSet presAssocID="{F5488723-61FA-417E-B1EF-7C13669C9613}" presName="compNode" presStyleCnt="0"/>
      <dgm:spPr/>
    </dgm:pt>
    <dgm:pt modelId="{DE7D3917-8303-434A-8D1A-4C1C96D3E4B6}" type="pres">
      <dgm:prSet presAssocID="{F5488723-61FA-417E-B1EF-7C13669C9613}" presName="iconBgRect" presStyleLbl="bgShp" presStyleIdx="2" presStyleCnt="4"/>
      <dgm:spPr/>
    </dgm:pt>
    <dgm:pt modelId="{D34D51C1-34B2-46C4-ABF0-A32FC040F376}" type="pres">
      <dgm:prSet presAssocID="{F5488723-61FA-417E-B1EF-7C13669C961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AA28233B-090E-4BD0-9901-DF5088CBAEAB}" type="pres">
      <dgm:prSet presAssocID="{F5488723-61FA-417E-B1EF-7C13669C9613}" presName="spaceRect" presStyleCnt="0"/>
      <dgm:spPr/>
    </dgm:pt>
    <dgm:pt modelId="{A440F2C1-E50D-4BDF-A61D-1E7FEA8EC7FF}" type="pres">
      <dgm:prSet presAssocID="{F5488723-61FA-417E-B1EF-7C13669C9613}" presName="textRect" presStyleLbl="revTx" presStyleIdx="2" presStyleCnt="4">
        <dgm:presLayoutVars>
          <dgm:chMax val="1"/>
          <dgm:chPref val="1"/>
        </dgm:presLayoutVars>
      </dgm:prSet>
      <dgm:spPr/>
    </dgm:pt>
    <dgm:pt modelId="{B99CA52B-7F26-4686-9044-BEE5FD0E8E5B}" type="pres">
      <dgm:prSet presAssocID="{15842718-E5C3-480F-A58E-15DC0F6AACEC}" presName="sibTrans" presStyleLbl="sibTrans2D1" presStyleIdx="0" presStyleCnt="0"/>
      <dgm:spPr/>
    </dgm:pt>
    <dgm:pt modelId="{58428B21-3BB7-4CB3-A99F-83C0D910BFF0}" type="pres">
      <dgm:prSet presAssocID="{A216B56F-4586-4138-A413-FE97D5797A88}" presName="compNode" presStyleCnt="0"/>
      <dgm:spPr/>
    </dgm:pt>
    <dgm:pt modelId="{31C94079-172B-4CCE-AB16-1A60F00F61E4}" type="pres">
      <dgm:prSet presAssocID="{A216B56F-4586-4138-A413-FE97D5797A88}" presName="iconBgRect" presStyleLbl="bgShp" presStyleIdx="3" presStyleCnt="4"/>
      <dgm:spPr/>
    </dgm:pt>
    <dgm:pt modelId="{D4DA5027-9967-4DAF-AA38-CBAD15F4ACF6}" type="pres">
      <dgm:prSet presAssocID="{A216B56F-4586-4138-A413-FE97D5797A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DAAAA31-1898-494D-931E-FC1A34B13937}" type="pres">
      <dgm:prSet presAssocID="{A216B56F-4586-4138-A413-FE97D5797A88}" presName="spaceRect" presStyleCnt="0"/>
      <dgm:spPr/>
    </dgm:pt>
    <dgm:pt modelId="{6C2290AA-6FFA-4779-8AA5-4D2DBA47EBDE}" type="pres">
      <dgm:prSet presAssocID="{A216B56F-4586-4138-A413-FE97D5797A88}" presName="textRect" presStyleLbl="revTx" presStyleIdx="3" presStyleCnt="4">
        <dgm:presLayoutVars>
          <dgm:chMax val="1"/>
          <dgm:chPref val="1"/>
        </dgm:presLayoutVars>
      </dgm:prSet>
      <dgm:spPr/>
    </dgm:pt>
  </dgm:ptLst>
  <dgm:cxnLst>
    <dgm:cxn modelId="{A084450F-6640-4BFA-9903-A84A810438C3}" type="presOf" srcId="{15842718-E5C3-480F-A58E-15DC0F6AACEC}" destId="{B99CA52B-7F26-4686-9044-BEE5FD0E8E5B}" srcOrd="0" destOrd="0" presId="urn:microsoft.com/office/officeart/2018/2/layout/IconCircleList"/>
    <dgm:cxn modelId="{2E97B137-0947-49A4-B9CF-EA919B8B32CF}" srcId="{7D510B71-AD21-4D03-B67F-D7744B92740F}" destId="{229B1B34-16EE-412C-A070-BF3602EE6DCC}" srcOrd="1" destOrd="0" parTransId="{A79C220C-C10E-4752-A21B-FC9A591A1386}" sibTransId="{8FEA6298-A07E-46DB-B54F-9493F0606939}"/>
    <dgm:cxn modelId="{379F7F71-6F35-4D77-B97A-60EC50D1E668}" type="presOf" srcId="{229B1B34-16EE-412C-A070-BF3602EE6DCC}" destId="{7B6FDF75-CCEA-4C35-8E38-7BAC0DA5EB9E}" srcOrd="0" destOrd="0" presId="urn:microsoft.com/office/officeart/2018/2/layout/IconCircleList"/>
    <dgm:cxn modelId="{9C6C1C77-1E9C-40E3-92C5-809E30162595}" type="presOf" srcId="{A216B56F-4586-4138-A413-FE97D5797A88}" destId="{6C2290AA-6FFA-4779-8AA5-4D2DBA47EBDE}" srcOrd="0" destOrd="0" presId="urn:microsoft.com/office/officeart/2018/2/layout/IconCircleList"/>
    <dgm:cxn modelId="{35158278-B0B0-4F57-B0C2-BC4B0B72C623}" type="presOf" srcId="{7D510B71-AD21-4D03-B67F-D7744B92740F}" destId="{5E270D14-1F6E-4DE6-8675-7A8174D78515}" srcOrd="0" destOrd="0" presId="urn:microsoft.com/office/officeart/2018/2/layout/IconCircleList"/>
    <dgm:cxn modelId="{660FB77C-592D-48DA-8EC7-5849D0C43D62}" type="presOf" srcId="{84F9C601-3141-4681-95D8-99F55DAEE0C6}" destId="{CC3B5F10-A3FB-430B-B92D-B5CAC92201BF}" srcOrd="0" destOrd="0" presId="urn:microsoft.com/office/officeart/2018/2/layout/IconCircleList"/>
    <dgm:cxn modelId="{5F2B1E7D-0DFD-49EB-9FFE-44A7BA1DECD8}" srcId="{7D510B71-AD21-4D03-B67F-D7744B92740F}" destId="{A216B56F-4586-4138-A413-FE97D5797A88}" srcOrd="3" destOrd="0" parTransId="{290E9D2F-F9A3-417C-A660-B7A45F19816D}" sibTransId="{CD7B610E-4622-4495-AC38-6F8A246C2253}"/>
    <dgm:cxn modelId="{6741D8B7-4FD4-4361-A1CA-BDE6B09C81E7}" type="presOf" srcId="{8FEA6298-A07E-46DB-B54F-9493F0606939}" destId="{FCFF8C33-D4A2-40FA-94CD-EF151D1C93B0}" srcOrd="0" destOrd="0" presId="urn:microsoft.com/office/officeart/2018/2/layout/IconCircleList"/>
    <dgm:cxn modelId="{7AF393C6-4BA8-45E0-8CCC-4BD8045D3610}" srcId="{7D510B71-AD21-4D03-B67F-D7744B92740F}" destId="{6641730E-6D6A-401A-A832-E3E92653559C}" srcOrd="0" destOrd="0" parTransId="{F723AED8-3909-43CA-8CB2-82391EB6F401}" sibTransId="{84F9C601-3141-4681-95D8-99F55DAEE0C6}"/>
    <dgm:cxn modelId="{2FB372DB-D9CA-457B-ACCE-E5BBB70A0479}" type="presOf" srcId="{6641730E-6D6A-401A-A832-E3E92653559C}" destId="{3C2273B2-4CDE-4A49-8C18-661B642CED16}" srcOrd="0" destOrd="0" presId="urn:microsoft.com/office/officeart/2018/2/layout/IconCircleList"/>
    <dgm:cxn modelId="{CD5A56F1-8385-4F24-BF37-8C420445E68E}" srcId="{7D510B71-AD21-4D03-B67F-D7744B92740F}" destId="{F5488723-61FA-417E-B1EF-7C13669C9613}" srcOrd="2" destOrd="0" parTransId="{4BE2E472-044C-4874-879C-4B30D34B3A1A}" sibTransId="{15842718-E5C3-480F-A58E-15DC0F6AACEC}"/>
    <dgm:cxn modelId="{B6C002FA-B08F-47C4-BB7B-179077C17B77}" type="presOf" srcId="{F5488723-61FA-417E-B1EF-7C13669C9613}" destId="{A440F2C1-E50D-4BDF-A61D-1E7FEA8EC7FF}" srcOrd="0" destOrd="0" presId="urn:microsoft.com/office/officeart/2018/2/layout/IconCircleList"/>
    <dgm:cxn modelId="{560FCDA3-287D-4A6D-AF1A-C1D9ABACD763}" type="presParOf" srcId="{5E270D14-1F6E-4DE6-8675-7A8174D78515}" destId="{7CF82BF4-8BF2-446B-AD14-6732B06141C6}" srcOrd="0" destOrd="0" presId="urn:microsoft.com/office/officeart/2018/2/layout/IconCircleList"/>
    <dgm:cxn modelId="{D04E632B-F5A8-4B17-B86C-952034116125}" type="presParOf" srcId="{7CF82BF4-8BF2-446B-AD14-6732B06141C6}" destId="{2F9AE279-FF8C-48BA-98DC-565016E7461B}" srcOrd="0" destOrd="0" presId="urn:microsoft.com/office/officeart/2018/2/layout/IconCircleList"/>
    <dgm:cxn modelId="{89851128-BAB3-4372-81D7-9803D7D1981C}" type="presParOf" srcId="{2F9AE279-FF8C-48BA-98DC-565016E7461B}" destId="{F8E833EE-86E2-4C0A-BD60-BB2849F17564}" srcOrd="0" destOrd="0" presId="urn:microsoft.com/office/officeart/2018/2/layout/IconCircleList"/>
    <dgm:cxn modelId="{1076F866-9675-45C4-A669-B6B062FDC2AE}" type="presParOf" srcId="{2F9AE279-FF8C-48BA-98DC-565016E7461B}" destId="{0DB344A1-09FD-4AE8-86B9-01750D0CB7A6}" srcOrd="1" destOrd="0" presId="urn:microsoft.com/office/officeart/2018/2/layout/IconCircleList"/>
    <dgm:cxn modelId="{D3963B52-D840-47B4-983F-2F0E2C76809C}" type="presParOf" srcId="{2F9AE279-FF8C-48BA-98DC-565016E7461B}" destId="{5BE04F60-EC99-4E48-80AB-6CE01FDAA477}" srcOrd="2" destOrd="0" presId="urn:microsoft.com/office/officeart/2018/2/layout/IconCircleList"/>
    <dgm:cxn modelId="{A44A701A-C32E-47D6-84D6-B3678F507DE9}" type="presParOf" srcId="{2F9AE279-FF8C-48BA-98DC-565016E7461B}" destId="{3C2273B2-4CDE-4A49-8C18-661B642CED16}" srcOrd="3" destOrd="0" presId="urn:microsoft.com/office/officeart/2018/2/layout/IconCircleList"/>
    <dgm:cxn modelId="{FCA9CA32-9F25-41C7-ACB7-A526E77C307C}" type="presParOf" srcId="{7CF82BF4-8BF2-446B-AD14-6732B06141C6}" destId="{CC3B5F10-A3FB-430B-B92D-B5CAC92201BF}" srcOrd="1" destOrd="0" presId="urn:microsoft.com/office/officeart/2018/2/layout/IconCircleList"/>
    <dgm:cxn modelId="{704787E1-739B-40D3-80C2-0DE88F7D7D18}" type="presParOf" srcId="{7CF82BF4-8BF2-446B-AD14-6732B06141C6}" destId="{41DDE45E-1E5B-4A42-BA1A-6CCD65125C52}" srcOrd="2" destOrd="0" presId="urn:microsoft.com/office/officeart/2018/2/layout/IconCircleList"/>
    <dgm:cxn modelId="{853E5802-D3E6-43B2-8534-904624071F76}" type="presParOf" srcId="{41DDE45E-1E5B-4A42-BA1A-6CCD65125C52}" destId="{A375BD4D-D224-4653-9F34-552E8BC7F300}" srcOrd="0" destOrd="0" presId="urn:microsoft.com/office/officeart/2018/2/layout/IconCircleList"/>
    <dgm:cxn modelId="{A14A9CC2-5880-4F5B-AB66-C2E0A492D839}" type="presParOf" srcId="{41DDE45E-1E5B-4A42-BA1A-6CCD65125C52}" destId="{57B3FC0F-4D35-414A-B46E-CA08780D0B09}" srcOrd="1" destOrd="0" presId="urn:microsoft.com/office/officeart/2018/2/layout/IconCircleList"/>
    <dgm:cxn modelId="{99B8EF6C-CB9E-4F1D-ABF5-2AD04E593A1C}" type="presParOf" srcId="{41DDE45E-1E5B-4A42-BA1A-6CCD65125C52}" destId="{CBF06F5B-B1E1-48BE-B765-16423AB262DD}" srcOrd="2" destOrd="0" presId="urn:microsoft.com/office/officeart/2018/2/layout/IconCircleList"/>
    <dgm:cxn modelId="{D00DE4C4-C452-408D-8C8D-95B27980E395}" type="presParOf" srcId="{41DDE45E-1E5B-4A42-BA1A-6CCD65125C52}" destId="{7B6FDF75-CCEA-4C35-8E38-7BAC0DA5EB9E}" srcOrd="3" destOrd="0" presId="urn:microsoft.com/office/officeart/2018/2/layout/IconCircleList"/>
    <dgm:cxn modelId="{AABF9BAF-016C-4FB4-9082-8A829FB72158}" type="presParOf" srcId="{7CF82BF4-8BF2-446B-AD14-6732B06141C6}" destId="{FCFF8C33-D4A2-40FA-94CD-EF151D1C93B0}" srcOrd="3" destOrd="0" presId="urn:microsoft.com/office/officeart/2018/2/layout/IconCircleList"/>
    <dgm:cxn modelId="{FBD3571E-730D-4764-B19E-FCA6676E4557}" type="presParOf" srcId="{7CF82BF4-8BF2-446B-AD14-6732B06141C6}" destId="{A8C3E03F-873F-47B5-B95D-49BBBE8CD9A6}" srcOrd="4" destOrd="0" presId="urn:microsoft.com/office/officeart/2018/2/layout/IconCircleList"/>
    <dgm:cxn modelId="{CCF2D706-F097-4BC2-A6A9-EB64DD36E5A6}" type="presParOf" srcId="{A8C3E03F-873F-47B5-B95D-49BBBE8CD9A6}" destId="{DE7D3917-8303-434A-8D1A-4C1C96D3E4B6}" srcOrd="0" destOrd="0" presId="urn:microsoft.com/office/officeart/2018/2/layout/IconCircleList"/>
    <dgm:cxn modelId="{C8C89EB1-BB44-4E48-BBB1-BC678B6C6CF6}" type="presParOf" srcId="{A8C3E03F-873F-47B5-B95D-49BBBE8CD9A6}" destId="{D34D51C1-34B2-46C4-ABF0-A32FC040F376}" srcOrd="1" destOrd="0" presId="urn:microsoft.com/office/officeart/2018/2/layout/IconCircleList"/>
    <dgm:cxn modelId="{1C31E776-54A0-4A9E-AA11-D03E4D556D2A}" type="presParOf" srcId="{A8C3E03F-873F-47B5-B95D-49BBBE8CD9A6}" destId="{AA28233B-090E-4BD0-9901-DF5088CBAEAB}" srcOrd="2" destOrd="0" presId="urn:microsoft.com/office/officeart/2018/2/layout/IconCircleList"/>
    <dgm:cxn modelId="{F30638F5-3359-424E-BC09-E015A2003200}" type="presParOf" srcId="{A8C3E03F-873F-47B5-B95D-49BBBE8CD9A6}" destId="{A440F2C1-E50D-4BDF-A61D-1E7FEA8EC7FF}" srcOrd="3" destOrd="0" presId="urn:microsoft.com/office/officeart/2018/2/layout/IconCircleList"/>
    <dgm:cxn modelId="{530749B6-76C0-4195-9728-A92046DA0436}" type="presParOf" srcId="{7CF82BF4-8BF2-446B-AD14-6732B06141C6}" destId="{B99CA52B-7F26-4686-9044-BEE5FD0E8E5B}" srcOrd="5" destOrd="0" presId="urn:microsoft.com/office/officeart/2018/2/layout/IconCircleList"/>
    <dgm:cxn modelId="{2EE5E681-8469-46E3-8CA6-51B1F167224D}" type="presParOf" srcId="{7CF82BF4-8BF2-446B-AD14-6732B06141C6}" destId="{58428B21-3BB7-4CB3-A99F-83C0D910BFF0}" srcOrd="6" destOrd="0" presId="urn:microsoft.com/office/officeart/2018/2/layout/IconCircleList"/>
    <dgm:cxn modelId="{0E0D2930-FA6A-4FCF-8047-6A21AD834243}" type="presParOf" srcId="{58428B21-3BB7-4CB3-A99F-83C0D910BFF0}" destId="{31C94079-172B-4CCE-AB16-1A60F00F61E4}" srcOrd="0" destOrd="0" presId="urn:microsoft.com/office/officeart/2018/2/layout/IconCircleList"/>
    <dgm:cxn modelId="{0CE70D7D-5CD3-4814-9F23-1259DB1A9B16}" type="presParOf" srcId="{58428B21-3BB7-4CB3-A99F-83C0D910BFF0}" destId="{D4DA5027-9967-4DAF-AA38-CBAD15F4ACF6}" srcOrd="1" destOrd="0" presId="urn:microsoft.com/office/officeart/2018/2/layout/IconCircleList"/>
    <dgm:cxn modelId="{2294E65C-A421-45FE-8111-17F15C7F6C9A}" type="presParOf" srcId="{58428B21-3BB7-4CB3-A99F-83C0D910BFF0}" destId="{BDAAAA31-1898-494D-931E-FC1A34B13937}" srcOrd="2" destOrd="0" presId="urn:microsoft.com/office/officeart/2018/2/layout/IconCircleList"/>
    <dgm:cxn modelId="{B878D9A1-692B-4BF7-A0CD-95E0237ED9E9}" type="presParOf" srcId="{58428B21-3BB7-4CB3-A99F-83C0D910BFF0}" destId="{6C2290AA-6FFA-4779-8AA5-4D2DBA47EBD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707695-F7AB-4996-B967-B791803984B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C6F27FD-EE0F-4655-8D3A-24ED598750B6}">
      <dgm:prSet/>
      <dgm:spPr/>
      <dgm:t>
        <a:bodyPr/>
        <a:lstStyle/>
        <a:p>
          <a:r>
            <a:rPr lang="en-US"/>
            <a:t>Randomly groups students into initial class batches</a:t>
          </a:r>
        </a:p>
      </dgm:t>
    </dgm:pt>
    <dgm:pt modelId="{87EFDC86-31D6-4925-BA95-470208C7AEEE}" type="parTrans" cxnId="{041BFDCE-3FB3-4BAF-87D1-8609B36C541B}">
      <dgm:prSet/>
      <dgm:spPr/>
      <dgm:t>
        <a:bodyPr/>
        <a:lstStyle/>
        <a:p>
          <a:endParaRPr lang="en-US"/>
        </a:p>
      </dgm:t>
    </dgm:pt>
    <dgm:pt modelId="{FA23883B-BAEC-43FA-BDCE-60E11D579364}" type="sibTrans" cxnId="{041BFDCE-3FB3-4BAF-87D1-8609B36C541B}">
      <dgm:prSet/>
      <dgm:spPr/>
      <dgm:t>
        <a:bodyPr/>
        <a:lstStyle/>
        <a:p>
          <a:endParaRPr lang="en-US"/>
        </a:p>
      </dgm:t>
    </dgm:pt>
    <dgm:pt modelId="{17F400DD-8C66-4141-92F2-EAB26F535676}">
      <dgm:prSet/>
      <dgm:spPr/>
      <dgm:t>
        <a:bodyPr/>
        <a:lstStyle/>
        <a:p>
          <a:r>
            <a:rPr lang="en-US"/>
            <a:t>Evaluates each population on:</a:t>
          </a:r>
        </a:p>
      </dgm:t>
    </dgm:pt>
    <dgm:pt modelId="{09DC4C39-00B5-48B1-AC19-FDBB10896A67}" type="parTrans" cxnId="{E8FF4721-9EA0-4E1F-BE73-80415120D724}">
      <dgm:prSet/>
      <dgm:spPr/>
      <dgm:t>
        <a:bodyPr/>
        <a:lstStyle/>
        <a:p>
          <a:endParaRPr lang="en-US"/>
        </a:p>
      </dgm:t>
    </dgm:pt>
    <dgm:pt modelId="{F966A120-6690-447C-8542-EC13358EC8FB}" type="sibTrans" cxnId="{E8FF4721-9EA0-4E1F-BE73-80415120D724}">
      <dgm:prSet/>
      <dgm:spPr/>
      <dgm:t>
        <a:bodyPr/>
        <a:lstStyle/>
        <a:p>
          <a:endParaRPr lang="en-US"/>
        </a:p>
      </dgm:t>
    </dgm:pt>
    <dgm:pt modelId="{7533106D-5647-4841-8D21-905B057BFA5F}">
      <dgm:prSet/>
      <dgm:spPr/>
      <dgm:t>
        <a:bodyPr/>
        <a:lstStyle/>
        <a:p>
          <a:r>
            <a:rPr lang="en-US"/>
            <a:t>* Academic std deviation</a:t>
          </a:r>
        </a:p>
      </dgm:t>
    </dgm:pt>
    <dgm:pt modelId="{207E9830-B275-4498-913D-E391136FF1EE}" type="parTrans" cxnId="{B5F2C47A-4BDC-4F8A-8F21-C18A15F0695F}">
      <dgm:prSet/>
      <dgm:spPr/>
      <dgm:t>
        <a:bodyPr/>
        <a:lstStyle/>
        <a:p>
          <a:endParaRPr lang="en-US"/>
        </a:p>
      </dgm:t>
    </dgm:pt>
    <dgm:pt modelId="{654CE49B-0EEB-43AC-9B8C-603AD6D038EF}" type="sibTrans" cxnId="{B5F2C47A-4BDC-4F8A-8F21-C18A15F0695F}">
      <dgm:prSet/>
      <dgm:spPr/>
      <dgm:t>
        <a:bodyPr/>
        <a:lstStyle/>
        <a:p>
          <a:endParaRPr lang="en-US"/>
        </a:p>
      </dgm:t>
    </dgm:pt>
    <dgm:pt modelId="{EC939DE3-36E9-4EE8-8351-A0DC139E1205}">
      <dgm:prSet/>
      <dgm:spPr/>
      <dgm:t>
        <a:bodyPr/>
        <a:lstStyle/>
        <a:p>
          <a:r>
            <a:rPr lang="en-US"/>
            <a:t>* Wellbeing balance</a:t>
          </a:r>
        </a:p>
      </dgm:t>
    </dgm:pt>
    <dgm:pt modelId="{EC508DFD-90CD-4358-9969-1EC6BF69A2C6}" type="parTrans" cxnId="{401BBD0B-D2B3-4103-89E3-3A564ADF88F3}">
      <dgm:prSet/>
      <dgm:spPr/>
      <dgm:t>
        <a:bodyPr/>
        <a:lstStyle/>
        <a:p>
          <a:endParaRPr lang="en-US"/>
        </a:p>
      </dgm:t>
    </dgm:pt>
    <dgm:pt modelId="{AA5E9051-9FBB-4AA8-856D-631D001BB5A7}" type="sibTrans" cxnId="{401BBD0B-D2B3-4103-89E3-3A564ADF88F3}">
      <dgm:prSet/>
      <dgm:spPr/>
      <dgm:t>
        <a:bodyPr/>
        <a:lstStyle/>
        <a:p>
          <a:endParaRPr lang="en-US"/>
        </a:p>
      </dgm:t>
    </dgm:pt>
    <dgm:pt modelId="{19F1FE66-BCD5-44D1-960F-F253249B0C09}">
      <dgm:prSet/>
      <dgm:spPr/>
      <dgm:t>
        <a:bodyPr/>
        <a:lstStyle/>
        <a:p>
          <a:r>
            <a:rPr lang="en-US"/>
            <a:t>* Bully limit violations</a:t>
          </a:r>
        </a:p>
      </dgm:t>
    </dgm:pt>
    <dgm:pt modelId="{850DBC83-4C12-4E6C-8863-580D6F8D3B90}" type="parTrans" cxnId="{1C89985C-8A7B-45AB-8173-AD417DA1524C}">
      <dgm:prSet/>
      <dgm:spPr/>
      <dgm:t>
        <a:bodyPr/>
        <a:lstStyle/>
        <a:p>
          <a:endParaRPr lang="en-US"/>
        </a:p>
      </dgm:t>
    </dgm:pt>
    <dgm:pt modelId="{3B1E7BFA-4FF5-4EDA-A70A-442054AFD57F}" type="sibTrans" cxnId="{1C89985C-8A7B-45AB-8173-AD417DA1524C}">
      <dgm:prSet/>
      <dgm:spPr/>
      <dgm:t>
        <a:bodyPr/>
        <a:lstStyle/>
        <a:p>
          <a:endParaRPr lang="en-US"/>
        </a:p>
      </dgm:t>
    </dgm:pt>
    <dgm:pt modelId="{A87344B3-7DBD-4EEB-B1D6-863AE5CB2991}">
      <dgm:prSet/>
      <dgm:spPr/>
      <dgm:t>
        <a:bodyPr/>
        <a:lstStyle/>
        <a:p>
          <a:r>
            <a:rPr lang="en-US"/>
            <a:t>Passes best groupings to CP-SAT for final adjustment</a:t>
          </a:r>
        </a:p>
      </dgm:t>
    </dgm:pt>
    <dgm:pt modelId="{78F34020-4A09-4BC2-B881-B02F5DFEF9FF}" type="parTrans" cxnId="{84225B78-DAAC-488F-96DA-70B296D4CB4D}">
      <dgm:prSet/>
      <dgm:spPr/>
      <dgm:t>
        <a:bodyPr/>
        <a:lstStyle/>
        <a:p>
          <a:endParaRPr lang="en-US"/>
        </a:p>
      </dgm:t>
    </dgm:pt>
    <dgm:pt modelId="{B3BF101C-0A3E-4C4A-B910-3B5CBC10E982}" type="sibTrans" cxnId="{84225B78-DAAC-488F-96DA-70B296D4CB4D}">
      <dgm:prSet/>
      <dgm:spPr/>
      <dgm:t>
        <a:bodyPr/>
        <a:lstStyle/>
        <a:p>
          <a:endParaRPr lang="en-US"/>
        </a:p>
      </dgm:t>
    </dgm:pt>
    <dgm:pt modelId="{3E2CD015-1736-4B28-85A2-AFA791CDE600}" type="pres">
      <dgm:prSet presAssocID="{F2707695-F7AB-4996-B967-B791803984BE}" presName="linear" presStyleCnt="0">
        <dgm:presLayoutVars>
          <dgm:animLvl val="lvl"/>
          <dgm:resizeHandles val="exact"/>
        </dgm:presLayoutVars>
      </dgm:prSet>
      <dgm:spPr/>
    </dgm:pt>
    <dgm:pt modelId="{70316C52-D574-4E26-B500-327042EEF50C}" type="pres">
      <dgm:prSet presAssocID="{AC6F27FD-EE0F-4655-8D3A-24ED598750B6}" presName="parentText" presStyleLbl="node1" presStyleIdx="0" presStyleCnt="6">
        <dgm:presLayoutVars>
          <dgm:chMax val="0"/>
          <dgm:bulletEnabled val="1"/>
        </dgm:presLayoutVars>
      </dgm:prSet>
      <dgm:spPr/>
    </dgm:pt>
    <dgm:pt modelId="{AADBEE1A-CE8F-4C80-B778-D21A60976949}" type="pres">
      <dgm:prSet presAssocID="{FA23883B-BAEC-43FA-BDCE-60E11D579364}" presName="spacer" presStyleCnt="0"/>
      <dgm:spPr/>
    </dgm:pt>
    <dgm:pt modelId="{4E0E7E21-89EB-4CE5-9CF0-8CD35222BC13}" type="pres">
      <dgm:prSet presAssocID="{17F400DD-8C66-4141-92F2-EAB26F535676}" presName="parentText" presStyleLbl="node1" presStyleIdx="1" presStyleCnt="6">
        <dgm:presLayoutVars>
          <dgm:chMax val="0"/>
          <dgm:bulletEnabled val="1"/>
        </dgm:presLayoutVars>
      </dgm:prSet>
      <dgm:spPr/>
    </dgm:pt>
    <dgm:pt modelId="{40387615-644D-4B00-9250-CFA015050FA5}" type="pres">
      <dgm:prSet presAssocID="{F966A120-6690-447C-8542-EC13358EC8FB}" presName="spacer" presStyleCnt="0"/>
      <dgm:spPr/>
    </dgm:pt>
    <dgm:pt modelId="{11D2666D-AF4F-4388-AF45-B0DFE5EEF022}" type="pres">
      <dgm:prSet presAssocID="{7533106D-5647-4841-8D21-905B057BFA5F}" presName="parentText" presStyleLbl="node1" presStyleIdx="2" presStyleCnt="6">
        <dgm:presLayoutVars>
          <dgm:chMax val="0"/>
          <dgm:bulletEnabled val="1"/>
        </dgm:presLayoutVars>
      </dgm:prSet>
      <dgm:spPr/>
    </dgm:pt>
    <dgm:pt modelId="{608C6EB7-2B61-480B-A73D-216BFBADA8D3}" type="pres">
      <dgm:prSet presAssocID="{654CE49B-0EEB-43AC-9B8C-603AD6D038EF}" presName="spacer" presStyleCnt="0"/>
      <dgm:spPr/>
    </dgm:pt>
    <dgm:pt modelId="{B0F6A12D-3163-462A-BCB9-F1B7EB720C56}" type="pres">
      <dgm:prSet presAssocID="{EC939DE3-36E9-4EE8-8351-A0DC139E1205}" presName="parentText" presStyleLbl="node1" presStyleIdx="3" presStyleCnt="6">
        <dgm:presLayoutVars>
          <dgm:chMax val="0"/>
          <dgm:bulletEnabled val="1"/>
        </dgm:presLayoutVars>
      </dgm:prSet>
      <dgm:spPr/>
    </dgm:pt>
    <dgm:pt modelId="{5ACEEFF5-67FD-4B83-B815-29C20BAE9D40}" type="pres">
      <dgm:prSet presAssocID="{AA5E9051-9FBB-4AA8-856D-631D001BB5A7}" presName="spacer" presStyleCnt="0"/>
      <dgm:spPr/>
    </dgm:pt>
    <dgm:pt modelId="{A2F2B6B0-1B96-49FD-80F8-9583F9880667}" type="pres">
      <dgm:prSet presAssocID="{19F1FE66-BCD5-44D1-960F-F253249B0C09}" presName="parentText" presStyleLbl="node1" presStyleIdx="4" presStyleCnt="6">
        <dgm:presLayoutVars>
          <dgm:chMax val="0"/>
          <dgm:bulletEnabled val="1"/>
        </dgm:presLayoutVars>
      </dgm:prSet>
      <dgm:spPr/>
    </dgm:pt>
    <dgm:pt modelId="{B91DCAA1-B31B-4F39-8A49-18060D9598A9}" type="pres">
      <dgm:prSet presAssocID="{3B1E7BFA-4FF5-4EDA-A70A-442054AFD57F}" presName="spacer" presStyleCnt="0"/>
      <dgm:spPr/>
    </dgm:pt>
    <dgm:pt modelId="{16ADC106-9651-45AC-A8BC-1F7E1A56807C}" type="pres">
      <dgm:prSet presAssocID="{A87344B3-7DBD-4EEB-B1D6-863AE5CB2991}" presName="parentText" presStyleLbl="node1" presStyleIdx="5" presStyleCnt="6">
        <dgm:presLayoutVars>
          <dgm:chMax val="0"/>
          <dgm:bulletEnabled val="1"/>
        </dgm:presLayoutVars>
      </dgm:prSet>
      <dgm:spPr/>
    </dgm:pt>
  </dgm:ptLst>
  <dgm:cxnLst>
    <dgm:cxn modelId="{401BBD0B-D2B3-4103-89E3-3A564ADF88F3}" srcId="{F2707695-F7AB-4996-B967-B791803984BE}" destId="{EC939DE3-36E9-4EE8-8351-A0DC139E1205}" srcOrd="3" destOrd="0" parTransId="{EC508DFD-90CD-4358-9969-1EC6BF69A2C6}" sibTransId="{AA5E9051-9FBB-4AA8-856D-631D001BB5A7}"/>
    <dgm:cxn modelId="{69A53421-E138-4597-B2BF-AC5665CF25AB}" type="presOf" srcId="{7533106D-5647-4841-8D21-905B057BFA5F}" destId="{11D2666D-AF4F-4388-AF45-B0DFE5EEF022}" srcOrd="0" destOrd="0" presId="urn:microsoft.com/office/officeart/2005/8/layout/vList2"/>
    <dgm:cxn modelId="{E8FF4721-9EA0-4E1F-BE73-80415120D724}" srcId="{F2707695-F7AB-4996-B967-B791803984BE}" destId="{17F400DD-8C66-4141-92F2-EAB26F535676}" srcOrd="1" destOrd="0" parTransId="{09DC4C39-00B5-48B1-AC19-FDBB10896A67}" sibTransId="{F966A120-6690-447C-8542-EC13358EC8FB}"/>
    <dgm:cxn modelId="{F26FA623-1EBF-4AAA-9CA0-B65D132504EC}" type="presOf" srcId="{EC939DE3-36E9-4EE8-8351-A0DC139E1205}" destId="{B0F6A12D-3163-462A-BCB9-F1B7EB720C56}" srcOrd="0" destOrd="0" presId="urn:microsoft.com/office/officeart/2005/8/layout/vList2"/>
    <dgm:cxn modelId="{CC9C665B-30DD-4471-B685-B4640B2CE2F4}" type="presOf" srcId="{19F1FE66-BCD5-44D1-960F-F253249B0C09}" destId="{A2F2B6B0-1B96-49FD-80F8-9583F9880667}" srcOrd="0" destOrd="0" presId="urn:microsoft.com/office/officeart/2005/8/layout/vList2"/>
    <dgm:cxn modelId="{1C89985C-8A7B-45AB-8173-AD417DA1524C}" srcId="{F2707695-F7AB-4996-B967-B791803984BE}" destId="{19F1FE66-BCD5-44D1-960F-F253249B0C09}" srcOrd="4" destOrd="0" parTransId="{850DBC83-4C12-4E6C-8863-580D6F8D3B90}" sibTransId="{3B1E7BFA-4FF5-4EDA-A70A-442054AFD57F}"/>
    <dgm:cxn modelId="{77404651-C9E9-48B0-9C75-55195870C128}" type="presOf" srcId="{F2707695-F7AB-4996-B967-B791803984BE}" destId="{3E2CD015-1736-4B28-85A2-AFA791CDE600}" srcOrd="0" destOrd="0" presId="urn:microsoft.com/office/officeart/2005/8/layout/vList2"/>
    <dgm:cxn modelId="{880CC053-14A3-4382-992E-48C77C1DC58A}" type="presOf" srcId="{A87344B3-7DBD-4EEB-B1D6-863AE5CB2991}" destId="{16ADC106-9651-45AC-A8BC-1F7E1A56807C}" srcOrd="0" destOrd="0" presId="urn:microsoft.com/office/officeart/2005/8/layout/vList2"/>
    <dgm:cxn modelId="{84225B78-DAAC-488F-96DA-70B296D4CB4D}" srcId="{F2707695-F7AB-4996-B967-B791803984BE}" destId="{A87344B3-7DBD-4EEB-B1D6-863AE5CB2991}" srcOrd="5" destOrd="0" parTransId="{78F34020-4A09-4BC2-B881-B02F5DFEF9FF}" sibTransId="{B3BF101C-0A3E-4C4A-B910-3B5CBC10E982}"/>
    <dgm:cxn modelId="{830A9759-9CB3-41C1-919C-2775C146AF7C}" type="presOf" srcId="{AC6F27FD-EE0F-4655-8D3A-24ED598750B6}" destId="{70316C52-D574-4E26-B500-327042EEF50C}" srcOrd="0" destOrd="0" presId="urn:microsoft.com/office/officeart/2005/8/layout/vList2"/>
    <dgm:cxn modelId="{F9C9A87A-BCCA-4125-AE5B-F3A2AA951C6A}" type="presOf" srcId="{17F400DD-8C66-4141-92F2-EAB26F535676}" destId="{4E0E7E21-89EB-4CE5-9CF0-8CD35222BC13}" srcOrd="0" destOrd="0" presId="urn:microsoft.com/office/officeart/2005/8/layout/vList2"/>
    <dgm:cxn modelId="{B5F2C47A-4BDC-4F8A-8F21-C18A15F0695F}" srcId="{F2707695-F7AB-4996-B967-B791803984BE}" destId="{7533106D-5647-4841-8D21-905B057BFA5F}" srcOrd="2" destOrd="0" parTransId="{207E9830-B275-4498-913D-E391136FF1EE}" sibTransId="{654CE49B-0EEB-43AC-9B8C-603AD6D038EF}"/>
    <dgm:cxn modelId="{041BFDCE-3FB3-4BAF-87D1-8609B36C541B}" srcId="{F2707695-F7AB-4996-B967-B791803984BE}" destId="{AC6F27FD-EE0F-4655-8D3A-24ED598750B6}" srcOrd="0" destOrd="0" parTransId="{87EFDC86-31D6-4925-BA95-470208C7AEEE}" sibTransId="{FA23883B-BAEC-43FA-BDCE-60E11D579364}"/>
    <dgm:cxn modelId="{E2863281-D6BF-46B7-93E3-80E784928C83}" type="presParOf" srcId="{3E2CD015-1736-4B28-85A2-AFA791CDE600}" destId="{70316C52-D574-4E26-B500-327042EEF50C}" srcOrd="0" destOrd="0" presId="urn:microsoft.com/office/officeart/2005/8/layout/vList2"/>
    <dgm:cxn modelId="{2D1AEC7E-7D0B-42E1-A7DB-3618FB6E8363}" type="presParOf" srcId="{3E2CD015-1736-4B28-85A2-AFA791CDE600}" destId="{AADBEE1A-CE8F-4C80-B778-D21A60976949}" srcOrd="1" destOrd="0" presId="urn:microsoft.com/office/officeart/2005/8/layout/vList2"/>
    <dgm:cxn modelId="{8B8D9867-2F57-4C78-AD0E-1DE2434FB6AF}" type="presParOf" srcId="{3E2CD015-1736-4B28-85A2-AFA791CDE600}" destId="{4E0E7E21-89EB-4CE5-9CF0-8CD35222BC13}" srcOrd="2" destOrd="0" presId="urn:microsoft.com/office/officeart/2005/8/layout/vList2"/>
    <dgm:cxn modelId="{7AA48AD0-19E3-4F1B-91AD-125B5ED2CB94}" type="presParOf" srcId="{3E2CD015-1736-4B28-85A2-AFA791CDE600}" destId="{40387615-644D-4B00-9250-CFA015050FA5}" srcOrd="3" destOrd="0" presId="urn:microsoft.com/office/officeart/2005/8/layout/vList2"/>
    <dgm:cxn modelId="{B1088E8B-8BE5-4A98-9892-3E979707E610}" type="presParOf" srcId="{3E2CD015-1736-4B28-85A2-AFA791CDE600}" destId="{11D2666D-AF4F-4388-AF45-B0DFE5EEF022}" srcOrd="4" destOrd="0" presId="urn:microsoft.com/office/officeart/2005/8/layout/vList2"/>
    <dgm:cxn modelId="{9C47A1B6-9BC4-48C9-BB47-F3EE5C4BE05B}" type="presParOf" srcId="{3E2CD015-1736-4B28-85A2-AFA791CDE600}" destId="{608C6EB7-2B61-480B-A73D-216BFBADA8D3}" srcOrd="5" destOrd="0" presId="urn:microsoft.com/office/officeart/2005/8/layout/vList2"/>
    <dgm:cxn modelId="{036D41D8-0449-4A7B-BA91-11C7C99E3E6B}" type="presParOf" srcId="{3E2CD015-1736-4B28-85A2-AFA791CDE600}" destId="{B0F6A12D-3163-462A-BCB9-F1B7EB720C56}" srcOrd="6" destOrd="0" presId="urn:microsoft.com/office/officeart/2005/8/layout/vList2"/>
    <dgm:cxn modelId="{D2EEFB04-0EE1-420A-9EAC-3072AF4EF6A5}" type="presParOf" srcId="{3E2CD015-1736-4B28-85A2-AFA791CDE600}" destId="{5ACEEFF5-67FD-4B83-B815-29C20BAE9D40}" srcOrd="7" destOrd="0" presId="urn:microsoft.com/office/officeart/2005/8/layout/vList2"/>
    <dgm:cxn modelId="{1340A8F5-1780-472C-99EB-4C94A5649FCA}" type="presParOf" srcId="{3E2CD015-1736-4B28-85A2-AFA791CDE600}" destId="{A2F2B6B0-1B96-49FD-80F8-9583F9880667}" srcOrd="8" destOrd="0" presId="urn:microsoft.com/office/officeart/2005/8/layout/vList2"/>
    <dgm:cxn modelId="{E60FBB82-6926-46ED-A331-CE88F401041A}" type="presParOf" srcId="{3E2CD015-1736-4B28-85A2-AFA791CDE600}" destId="{B91DCAA1-B31B-4F39-8A49-18060D9598A9}" srcOrd="9" destOrd="0" presId="urn:microsoft.com/office/officeart/2005/8/layout/vList2"/>
    <dgm:cxn modelId="{0B6FBE9C-8485-4C71-888B-083DC9889ABA}" type="presParOf" srcId="{3E2CD015-1736-4B28-85A2-AFA791CDE600}" destId="{16ADC106-9651-45AC-A8BC-1F7E1A56807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7C58393-DE8C-49F3-9625-880DB319A4F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F9851F05-E487-482D-BB29-574CAD0D6FF0}">
      <dgm:prSet/>
      <dgm:spPr/>
      <dgm:t>
        <a:bodyPr/>
        <a:lstStyle/>
        <a:p>
          <a:pPr rtl="0"/>
          <a:r>
            <a:rPr lang="en-US"/>
            <a:t>Built with Flask, HTML, </a:t>
          </a:r>
          <a:r>
            <a:rPr lang="en-US">
              <a:latin typeface="Century Gothic" panose="020B0502020202020204"/>
            </a:rPr>
            <a:t>CSS, </a:t>
          </a:r>
          <a:r>
            <a:rPr lang="en-US"/>
            <a:t>JavaScript</a:t>
          </a:r>
        </a:p>
      </dgm:t>
    </dgm:pt>
    <dgm:pt modelId="{7E07ECC2-A1CC-45B3-B42E-5B60E9026C6B}" type="parTrans" cxnId="{B40F4570-7967-4272-870C-125E0E45175F}">
      <dgm:prSet/>
      <dgm:spPr/>
      <dgm:t>
        <a:bodyPr/>
        <a:lstStyle/>
        <a:p>
          <a:endParaRPr lang="en-US"/>
        </a:p>
      </dgm:t>
    </dgm:pt>
    <dgm:pt modelId="{19E734A6-33A4-4A8E-AE5C-28463FF5A448}" type="sibTrans" cxnId="{B40F4570-7967-4272-870C-125E0E45175F}">
      <dgm:prSet/>
      <dgm:spPr/>
      <dgm:t>
        <a:bodyPr/>
        <a:lstStyle/>
        <a:p>
          <a:endParaRPr lang="en-US"/>
        </a:p>
      </dgm:t>
    </dgm:pt>
    <dgm:pt modelId="{C02260CF-4F1F-4E50-9E1C-714F98B722C4}" type="pres">
      <dgm:prSet presAssocID="{07C58393-DE8C-49F3-9625-880DB319A4FC}" presName="vert0" presStyleCnt="0">
        <dgm:presLayoutVars>
          <dgm:dir/>
          <dgm:animOne val="branch"/>
          <dgm:animLvl val="lvl"/>
        </dgm:presLayoutVars>
      </dgm:prSet>
      <dgm:spPr/>
    </dgm:pt>
    <dgm:pt modelId="{99594D69-A4B5-4405-9D30-AA6C678D2CA8}" type="pres">
      <dgm:prSet presAssocID="{F9851F05-E487-482D-BB29-574CAD0D6FF0}" presName="thickLine" presStyleLbl="alignNode1" presStyleIdx="0" presStyleCnt="1"/>
      <dgm:spPr/>
    </dgm:pt>
    <dgm:pt modelId="{FE2E3951-39A9-4FE7-B221-473A04ECB419}" type="pres">
      <dgm:prSet presAssocID="{F9851F05-E487-482D-BB29-574CAD0D6FF0}" presName="horz1" presStyleCnt="0"/>
      <dgm:spPr/>
    </dgm:pt>
    <dgm:pt modelId="{7D0CCF5B-A49C-40FA-9929-173EA0FE5937}" type="pres">
      <dgm:prSet presAssocID="{F9851F05-E487-482D-BB29-574CAD0D6FF0}" presName="tx1" presStyleLbl="revTx" presStyleIdx="0" presStyleCnt="1"/>
      <dgm:spPr/>
    </dgm:pt>
    <dgm:pt modelId="{6A7A6D2A-952C-47E8-B0F2-9E42D8074309}" type="pres">
      <dgm:prSet presAssocID="{F9851F05-E487-482D-BB29-574CAD0D6FF0}" presName="vert1" presStyleCnt="0"/>
      <dgm:spPr/>
    </dgm:pt>
  </dgm:ptLst>
  <dgm:cxnLst>
    <dgm:cxn modelId="{B40F4570-7967-4272-870C-125E0E45175F}" srcId="{07C58393-DE8C-49F3-9625-880DB319A4FC}" destId="{F9851F05-E487-482D-BB29-574CAD0D6FF0}" srcOrd="0" destOrd="0" parTransId="{7E07ECC2-A1CC-45B3-B42E-5B60E9026C6B}" sibTransId="{19E734A6-33A4-4A8E-AE5C-28463FF5A448}"/>
    <dgm:cxn modelId="{EA694A91-DC84-41C3-9693-515E7E222673}" type="presOf" srcId="{07C58393-DE8C-49F3-9625-880DB319A4FC}" destId="{C02260CF-4F1F-4E50-9E1C-714F98B722C4}" srcOrd="0" destOrd="0" presId="urn:microsoft.com/office/officeart/2008/layout/LinedList"/>
    <dgm:cxn modelId="{B8D809B3-1522-46A9-BCBD-E016E07D1E89}" type="presOf" srcId="{F9851F05-E487-482D-BB29-574CAD0D6FF0}" destId="{7D0CCF5B-A49C-40FA-9929-173EA0FE5937}" srcOrd="0" destOrd="0" presId="urn:microsoft.com/office/officeart/2008/layout/LinedList"/>
    <dgm:cxn modelId="{4F9E42F4-362D-4CDE-862D-E29D449115CE}" type="presParOf" srcId="{C02260CF-4F1F-4E50-9E1C-714F98B722C4}" destId="{99594D69-A4B5-4405-9D30-AA6C678D2CA8}" srcOrd="0" destOrd="0" presId="urn:microsoft.com/office/officeart/2008/layout/LinedList"/>
    <dgm:cxn modelId="{DF93B058-F00D-49C7-8AEF-A90E43CDE3E0}" type="presParOf" srcId="{C02260CF-4F1F-4E50-9E1C-714F98B722C4}" destId="{FE2E3951-39A9-4FE7-B221-473A04ECB419}" srcOrd="1" destOrd="0" presId="urn:microsoft.com/office/officeart/2008/layout/LinedList"/>
    <dgm:cxn modelId="{08577E9D-3005-4F7F-A725-9D15DAE59C72}" type="presParOf" srcId="{FE2E3951-39A9-4FE7-B221-473A04ECB419}" destId="{7D0CCF5B-A49C-40FA-9929-173EA0FE5937}" srcOrd="0" destOrd="0" presId="urn:microsoft.com/office/officeart/2008/layout/LinedList"/>
    <dgm:cxn modelId="{E34E53D0-EA78-4E3A-8057-30CB997FA6B0}" type="presParOf" srcId="{FE2E3951-39A9-4FE7-B221-473A04ECB419}" destId="{6A7A6D2A-952C-47E8-B0F2-9E42D807430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628D974-EF95-4EDF-B7F6-25FA742AA84D}"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DDDAA8F4-C007-49A9-B795-10456DAF9BD0}">
      <dgm:prSet/>
      <dgm:spPr/>
      <dgm:t>
        <a:bodyPr/>
        <a:lstStyle/>
        <a:p>
          <a:pPr>
            <a:lnSpc>
              <a:spcPct val="100000"/>
            </a:lnSpc>
          </a:pPr>
          <a:r>
            <a:rPr lang="en-US"/>
            <a:t>ML is useful but needs reinforcement with constraint logic</a:t>
          </a:r>
        </a:p>
      </dgm:t>
    </dgm:pt>
    <dgm:pt modelId="{6EF1153C-15A9-4B11-8991-3E348D45E5A5}" type="parTrans" cxnId="{F44976F3-EDCC-49D8-B8C4-C70ABA9AEC91}">
      <dgm:prSet/>
      <dgm:spPr/>
      <dgm:t>
        <a:bodyPr/>
        <a:lstStyle/>
        <a:p>
          <a:endParaRPr lang="en-US"/>
        </a:p>
      </dgm:t>
    </dgm:pt>
    <dgm:pt modelId="{A20D8858-D046-46D9-8AD9-41A25DAAA9CD}" type="sibTrans" cxnId="{F44976F3-EDCC-49D8-B8C4-C70ABA9AEC91}">
      <dgm:prSet/>
      <dgm:spPr/>
      <dgm:t>
        <a:bodyPr/>
        <a:lstStyle/>
        <a:p>
          <a:pPr>
            <a:lnSpc>
              <a:spcPct val="100000"/>
            </a:lnSpc>
          </a:pPr>
          <a:endParaRPr lang="en-US"/>
        </a:p>
      </dgm:t>
    </dgm:pt>
    <dgm:pt modelId="{A55B8258-3ECB-4C18-BA3E-C564455DC193}">
      <dgm:prSet/>
      <dgm:spPr/>
      <dgm:t>
        <a:bodyPr/>
        <a:lstStyle/>
        <a:p>
          <a:pPr>
            <a:lnSpc>
              <a:spcPct val="100000"/>
            </a:lnSpc>
          </a:pPr>
          <a:r>
            <a:rPr lang="en-US"/>
            <a:t>Dashboards help communicate fairness to users</a:t>
          </a:r>
        </a:p>
      </dgm:t>
    </dgm:pt>
    <dgm:pt modelId="{F2468335-B9A9-43F6-98DE-84946D495397}" type="parTrans" cxnId="{E37F7CC3-C50B-4375-8FA1-BE003B747D8B}">
      <dgm:prSet/>
      <dgm:spPr/>
      <dgm:t>
        <a:bodyPr/>
        <a:lstStyle/>
        <a:p>
          <a:endParaRPr lang="en-US"/>
        </a:p>
      </dgm:t>
    </dgm:pt>
    <dgm:pt modelId="{12C528F5-0760-4AF6-96F5-2E2DFED0A23E}" type="sibTrans" cxnId="{E37F7CC3-C50B-4375-8FA1-BE003B747D8B}">
      <dgm:prSet/>
      <dgm:spPr/>
      <dgm:t>
        <a:bodyPr/>
        <a:lstStyle/>
        <a:p>
          <a:pPr>
            <a:lnSpc>
              <a:spcPct val="100000"/>
            </a:lnSpc>
          </a:pPr>
          <a:endParaRPr lang="en-US"/>
        </a:p>
      </dgm:t>
    </dgm:pt>
    <dgm:pt modelId="{0E7BBEA7-4348-4FEC-AE5A-E69F1033C837}">
      <dgm:prSet/>
      <dgm:spPr/>
      <dgm:t>
        <a:bodyPr/>
        <a:lstStyle/>
        <a:p>
          <a:pPr rtl="0">
            <a:lnSpc>
              <a:spcPct val="100000"/>
            </a:lnSpc>
          </a:pPr>
          <a:r>
            <a:rPr lang="en-US"/>
            <a:t>Social metrics matter as much as academic data</a:t>
          </a:r>
          <a:br>
            <a:rPr lang="en-US">
              <a:latin typeface="Century Gothic" panose="020B0502020202020204"/>
            </a:rPr>
          </a:br>
          <a:r>
            <a:rPr lang="en-US">
              <a:latin typeface="Century Gothic" panose="020B0502020202020204"/>
            </a:rPr>
            <a:t>But </a:t>
          </a:r>
          <a:r>
            <a:rPr lang="en-US"/>
            <a:t>Learning Style Compatibility</a:t>
          </a:r>
          <a:r>
            <a:rPr lang="en-US">
              <a:latin typeface="Century Gothic" panose="020B0502020202020204"/>
            </a:rPr>
            <a:t>,</a:t>
          </a:r>
          <a:r>
            <a:rPr lang="en-US"/>
            <a:t>Behavioural Incidents History</a:t>
          </a:r>
          <a:r>
            <a:rPr lang="en-US">
              <a:latin typeface="Century Gothic" panose="020B0502020202020204"/>
            </a:rPr>
            <a:t> can also be used </a:t>
          </a:r>
          <a:endParaRPr lang="en-US"/>
        </a:p>
      </dgm:t>
    </dgm:pt>
    <dgm:pt modelId="{A0B64DD0-EA1A-44E3-906A-A3DD45F7FEBD}" type="parTrans" cxnId="{11049602-B0AB-4F21-9901-C64E189D87AE}">
      <dgm:prSet/>
      <dgm:spPr/>
      <dgm:t>
        <a:bodyPr/>
        <a:lstStyle/>
        <a:p>
          <a:endParaRPr lang="en-US"/>
        </a:p>
      </dgm:t>
    </dgm:pt>
    <dgm:pt modelId="{D493C1C3-6718-4BF9-A7D6-066A84724E12}" type="sibTrans" cxnId="{11049602-B0AB-4F21-9901-C64E189D87AE}">
      <dgm:prSet/>
      <dgm:spPr/>
      <dgm:t>
        <a:bodyPr/>
        <a:lstStyle/>
        <a:p>
          <a:pPr>
            <a:lnSpc>
              <a:spcPct val="100000"/>
            </a:lnSpc>
          </a:pPr>
          <a:endParaRPr lang="en-US"/>
        </a:p>
      </dgm:t>
    </dgm:pt>
    <dgm:pt modelId="{7D4C07BC-4241-4E1B-91D0-07C03F7F1E5C}">
      <dgm:prSet/>
      <dgm:spPr/>
      <dgm:t>
        <a:bodyPr/>
        <a:lstStyle/>
        <a:p>
          <a:pPr>
            <a:lnSpc>
              <a:spcPct val="100000"/>
            </a:lnSpc>
          </a:pPr>
          <a:r>
            <a:rPr lang="en-US"/>
            <a:t>Testing multiple models ensures optimal selection</a:t>
          </a:r>
          <a:r>
            <a:rPr lang="en-US">
              <a:latin typeface="Century Gothic" panose="020B0502020202020204"/>
            </a:rPr>
            <a:t>.</a:t>
          </a:r>
          <a:endParaRPr lang="en-US"/>
        </a:p>
      </dgm:t>
    </dgm:pt>
    <dgm:pt modelId="{664F705D-258B-4E28-9A8C-AE3A7667AA67}" type="parTrans" cxnId="{2BA2F0FE-6178-4911-A893-45B62ED33058}">
      <dgm:prSet/>
      <dgm:spPr/>
      <dgm:t>
        <a:bodyPr/>
        <a:lstStyle/>
        <a:p>
          <a:endParaRPr lang="en-US"/>
        </a:p>
      </dgm:t>
    </dgm:pt>
    <dgm:pt modelId="{7715181C-C644-4760-9AA4-FA9CE816B674}" type="sibTrans" cxnId="{2BA2F0FE-6178-4911-A893-45B62ED33058}">
      <dgm:prSet/>
      <dgm:spPr/>
      <dgm:t>
        <a:bodyPr/>
        <a:lstStyle/>
        <a:p>
          <a:pPr>
            <a:lnSpc>
              <a:spcPct val="100000"/>
            </a:lnSpc>
          </a:pPr>
          <a:endParaRPr lang="en-US"/>
        </a:p>
      </dgm:t>
    </dgm:pt>
    <dgm:pt modelId="{CE8D6720-3223-4DAB-A222-5C9DB34DBBA1}" type="pres">
      <dgm:prSet presAssocID="{A628D974-EF95-4EDF-B7F6-25FA742AA84D}" presName="root" presStyleCnt="0">
        <dgm:presLayoutVars>
          <dgm:dir/>
          <dgm:resizeHandles val="exact"/>
        </dgm:presLayoutVars>
      </dgm:prSet>
      <dgm:spPr/>
    </dgm:pt>
    <dgm:pt modelId="{E4A2F628-D0A8-4B93-8796-7CA74C04E6B3}" type="pres">
      <dgm:prSet presAssocID="{A628D974-EF95-4EDF-B7F6-25FA742AA84D}" presName="container" presStyleCnt="0">
        <dgm:presLayoutVars>
          <dgm:dir/>
          <dgm:resizeHandles val="exact"/>
        </dgm:presLayoutVars>
      </dgm:prSet>
      <dgm:spPr/>
    </dgm:pt>
    <dgm:pt modelId="{AD348E4E-91D8-497A-840B-F17C8B36BD78}" type="pres">
      <dgm:prSet presAssocID="{DDDAA8F4-C007-49A9-B795-10456DAF9BD0}" presName="compNode" presStyleCnt="0"/>
      <dgm:spPr/>
    </dgm:pt>
    <dgm:pt modelId="{65883D0E-2F37-4104-9F5A-0F84BC7A4522}" type="pres">
      <dgm:prSet presAssocID="{DDDAA8F4-C007-49A9-B795-10456DAF9BD0}" presName="iconBgRect" presStyleLbl="bgShp" presStyleIdx="0" presStyleCnt="4"/>
      <dgm:spPr/>
    </dgm:pt>
    <dgm:pt modelId="{C98F6B52-F41F-4CBF-815F-9F35E691D755}" type="pres">
      <dgm:prSet presAssocID="{DDDAA8F4-C007-49A9-B795-10456DAF9B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F4A7E38-994B-4DFA-ABE6-A1F2E56D0AF9}" type="pres">
      <dgm:prSet presAssocID="{DDDAA8F4-C007-49A9-B795-10456DAF9BD0}" presName="spaceRect" presStyleCnt="0"/>
      <dgm:spPr/>
    </dgm:pt>
    <dgm:pt modelId="{623F1D0F-0DD1-4EB5-B90A-C851D6AD8C5C}" type="pres">
      <dgm:prSet presAssocID="{DDDAA8F4-C007-49A9-B795-10456DAF9BD0}" presName="textRect" presStyleLbl="revTx" presStyleIdx="0" presStyleCnt="4">
        <dgm:presLayoutVars>
          <dgm:chMax val="1"/>
          <dgm:chPref val="1"/>
        </dgm:presLayoutVars>
      </dgm:prSet>
      <dgm:spPr/>
    </dgm:pt>
    <dgm:pt modelId="{D631E9D6-AD19-4762-9B97-0736178E136E}" type="pres">
      <dgm:prSet presAssocID="{A20D8858-D046-46D9-8AD9-41A25DAAA9CD}" presName="sibTrans" presStyleLbl="sibTrans2D1" presStyleIdx="0" presStyleCnt="0"/>
      <dgm:spPr/>
    </dgm:pt>
    <dgm:pt modelId="{233E6B4D-64D9-4E01-8C16-6942E9AD6D66}" type="pres">
      <dgm:prSet presAssocID="{A55B8258-3ECB-4C18-BA3E-C564455DC193}" presName="compNode" presStyleCnt="0"/>
      <dgm:spPr/>
    </dgm:pt>
    <dgm:pt modelId="{0939BD06-29D8-4010-9F25-8F47CFCB0637}" type="pres">
      <dgm:prSet presAssocID="{A55B8258-3ECB-4C18-BA3E-C564455DC193}" presName="iconBgRect" presStyleLbl="bgShp" presStyleIdx="1" presStyleCnt="4"/>
      <dgm:spPr/>
    </dgm:pt>
    <dgm:pt modelId="{741C6529-6464-4ECB-94EB-897C1252A021}" type="pres">
      <dgm:prSet presAssocID="{A55B8258-3ECB-4C18-BA3E-C564455DC1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C4144B82-E0F2-4997-8051-D1F7FC763FF6}" type="pres">
      <dgm:prSet presAssocID="{A55B8258-3ECB-4C18-BA3E-C564455DC193}" presName="spaceRect" presStyleCnt="0"/>
      <dgm:spPr/>
    </dgm:pt>
    <dgm:pt modelId="{6C627810-B640-41B3-A621-C00F59F4F849}" type="pres">
      <dgm:prSet presAssocID="{A55B8258-3ECB-4C18-BA3E-C564455DC193}" presName="textRect" presStyleLbl="revTx" presStyleIdx="1" presStyleCnt="4">
        <dgm:presLayoutVars>
          <dgm:chMax val="1"/>
          <dgm:chPref val="1"/>
        </dgm:presLayoutVars>
      </dgm:prSet>
      <dgm:spPr/>
    </dgm:pt>
    <dgm:pt modelId="{954B3677-59ED-4A1B-B2A2-E2F1052657DD}" type="pres">
      <dgm:prSet presAssocID="{12C528F5-0760-4AF6-96F5-2E2DFED0A23E}" presName="sibTrans" presStyleLbl="sibTrans2D1" presStyleIdx="0" presStyleCnt="0"/>
      <dgm:spPr/>
    </dgm:pt>
    <dgm:pt modelId="{F269A242-D5B5-45F5-A2D2-CDEEB89397AF}" type="pres">
      <dgm:prSet presAssocID="{0E7BBEA7-4348-4FEC-AE5A-E69F1033C837}" presName="compNode" presStyleCnt="0"/>
      <dgm:spPr/>
    </dgm:pt>
    <dgm:pt modelId="{B45FAD81-2E23-4F60-81A8-7EDCA6FCCCC6}" type="pres">
      <dgm:prSet presAssocID="{0E7BBEA7-4348-4FEC-AE5A-E69F1033C837}" presName="iconBgRect" presStyleLbl="bgShp" presStyleIdx="2" presStyleCnt="4"/>
      <dgm:spPr/>
    </dgm:pt>
    <dgm:pt modelId="{890A4C0D-6CED-4E7A-B022-AE616FDDE426}" type="pres">
      <dgm:prSet presAssocID="{0E7BBEA7-4348-4FEC-AE5A-E69F1033C8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F43D33B2-758D-43E9-9BBC-C805881B7956}" type="pres">
      <dgm:prSet presAssocID="{0E7BBEA7-4348-4FEC-AE5A-E69F1033C837}" presName="spaceRect" presStyleCnt="0"/>
      <dgm:spPr/>
    </dgm:pt>
    <dgm:pt modelId="{8C949D35-3601-4C64-885F-A5DA354AED99}" type="pres">
      <dgm:prSet presAssocID="{0E7BBEA7-4348-4FEC-AE5A-E69F1033C837}" presName="textRect" presStyleLbl="revTx" presStyleIdx="2" presStyleCnt="4">
        <dgm:presLayoutVars>
          <dgm:chMax val="1"/>
          <dgm:chPref val="1"/>
        </dgm:presLayoutVars>
      </dgm:prSet>
      <dgm:spPr/>
    </dgm:pt>
    <dgm:pt modelId="{A9026C46-8289-48A9-A158-372308F64EAC}" type="pres">
      <dgm:prSet presAssocID="{D493C1C3-6718-4BF9-A7D6-066A84724E12}" presName="sibTrans" presStyleLbl="sibTrans2D1" presStyleIdx="0" presStyleCnt="0"/>
      <dgm:spPr/>
    </dgm:pt>
    <dgm:pt modelId="{06DD441C-1B83-43CF-9602-7E9012D57E92}" type="pres">
      <dgm:prSet presAssocID="{7D4C07BC-4241-4E1B-91D0-07C03F7F1E5C}" presName="compNode" presStyleCnt="0"/>
      <dgm:spPr/>
    </dgm:pt>
    <dgm:pt modelId="{A1A77A16-2FC4-4B75-98FA-B61B2EEDCD62}" type="pres">
      <dgm:prSet presAssocID="{7D4C07BC-4241-4E1B-91D0-07C03F7F1E5C}" presName="iconBgRect" presStyleLbl="bgShp" presStyleIdx="3" presStyleCnt="4"/>
      <dgm:spPr/>
    </dgm:pt>
    <dgm:pt modelId="{943CCBCB-836B-4C05-ADBC-CCDF5A6229DD}" type="pres">
      <dgm:prSet presAssocID="{7D4C07BC-4241-4E1B-91D0-07C03F7F1E5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E185DC20-0FF5-4CD4-9988-AD2F6BCA1F98}" type="pres">
      <dgm:prSet presAssocID="{7D4C07BC-4241-4E1B-91D0-07C03F7F1E5C}" presName="spaceRect" presStyleCnt="0"/>
      <dgm:spPr/>
    </dgm:pt>
    <dgm:pt modelId="{5E739428-4D0C-4869-A661-F0304629CE79}" type="pres">
      <dgm:prSet presAssocID="{7D4C07BC-4241-4E1B-91D0-07C03F7F1E5C}" presName="textRect" presStyleLbl="revTx" presStyleIdx="3" presStyleCnt="4">
        <dgm:presLayoutVars>
          <dgm:chMax val="1"/>
          <dgm:chPref val="1"/>
        </dgm:presLayoutVars>
      </dgm:prSet>
      <dgm:spPr/>
    </dgm:pt>
  </dgm:ptLst>
  <dgm:cxnLst>
    <dgm:cxn modelId="{11049602-B0AB-4F21-9901-C64E189D87AE}" srcId="{A628D974-EF95-4EDF-B7F6-25FA742AA84D}" destId="{0E7BBEA7-4348-4FEC-AE5A-E69F1033C837}" srcOrd="2" destOrd="0" parTransId="{A0B64DD0-EA1A-44E3-906A-A3DD45F7FEBD}" sibTransId="{D493C1C3-6718-4BF9-A7D6-066A84724E12}"/>
    <dgm:cxn modelId="{E41E9B0A-9022-45D0-A944-4E9519702270}" type="presOf" srcId="{0E7BBEA7-4348-4FEC-AE5A-E69F1033C837}" destId="{8C949D35-3601-4C64-885F-A5DA354AED99}" srcOrd="0" destOrd="0" presId="urn:microsoft.com/office/officeart/2018/2/layout/IconCircleList"/>
    <dgm:cxn modelId="{0095E040-D5AE-400D-A9C0-B7C293949FA3}" type="presOf" srcId="{A55B8258-3ECB-4C18-BA3E-C564455DC193}" destId="{6C627810-B640-41B3-A621-C00F59F4F849}" srcOrd="0" destOrd="0" presId="urn:microsoft.com/office/officeart/2018/2/layout/IconCircleList"/>
    <dgm:cxn modelId="{68E1896A-0E48-4F5D-AC27-C2E04AB9A066}" type="presOf" srcId="{A628D974-EF95-4EDF-B7F6-25FA742AA84D}" destId="{CE8D6720-3223-4DAB-A222-5C9DB34DBBA1}" srcOrd="0" destOrd="0" presId="urn:microsoft.com/office/officeart/2018/2/layout/IconCircleList"/>
    <dgm:cxn modelId="{F477E158-DE08-417A-87B6-B366BF682D16}" type="presOf" srcId="{A20D8858-D046-46D9-8AD9-41A25DAAA9CD}" destId="{D631E9D6-AD19-4762-9B97-0736178E136E}" srcOrd="0" destOrd="0" presId="urn:microsoft.com/office/officeart/2018/2/layout/IconCircleList"/>
    <dgm:cxn modelId="{D8400B7A-AF6F-4157-B661-B59F00B1DE7C}" type="presOf" srcId="{7D4C07BC-4241-4E1B-91D0-07C03F7F1E5C}" destId="{5E739428-4D0C-4869-A661-F0304629CE79}" srcOrd="0" destOrd="0" presId="urn:microsoft.com/office/officeart/2018/2/layout/IconCircleList"/>
    <dgm:cxn modelId="{83A44D8F-80D5-42BB-AFCC-5D07B8C6856C}" type="presOf" srcId="{D493C1C3-6718-4BF9-A7D6-066A84724E12}" destId="{A9026C46-8289-48A9-A158-372308F64EAC}" srcOrd="0" destOrd="0" presId="urn:microsoft.com/office/officeart/2018/2/layout/IconCircleList"/>
    <dgm:cxn modelId="{11915995-06CA-4ECB-9749-77463E9AF207}" type="presOf" srcId="{12C528F5-0760-4AF6-96F5-2E2DFED0A23E}" destId="{954B3677-59ED-4A1B-B2A2-E2F1052657DD}" srcOrd="0" destOrd="0" presId="urn:microsoft.com/office/officeart/2018/2/layout/IconCircleList"/>
    <dgm:cxn modelId="{E37F7CC3-C50B-4375-8FA1-BE003B747D8B}" srcId="{A628D974-EF95-4EDF-B7F6-25FA742AA84D}" destId="{A55B8258-3ECB-4C18-BA3E-C564455DC193}" srcOrd="1" destOrd="0" parTransId="{F2468335-B9A9-43F6-98DE-84946D495397}" sibTransId="{12C528F5-0760-4AF6-96F5-2E2DFED0A23E}"/>
    <dgm:cxn modelId="{CE9A16E8-F6BD-4C6D-B002-1F8CC903B6A6}" type="presOf" srcId="{DDDAA8F4-C007-49A9-B795-10456DAF9BD0}" destId="{623F1D0F-0DD1-4EB5-B90A-C851D6AD8C5C}" srcOrd="0" destOrd="0" presId="urn:microsoft.com/office/officeart/2018/2/layout/IconCircleList"/>
    <dgm:cxn modelId="{F44976F3-EDCC-49D8-B8C4-C70ABA9AEC91}" srcId="{A628D974-EF95-4EDF-B7F6-25FA742AA84D}" destId="{DDDAA8F4-C007-49A9-B795-10456DAF9BD0}" srcOrd="0" destOrd="0" parTransId="{6EF1153C-15A9-4B11-8991-3E348D45E5A5}" sibTransId="{A20D8858-D046-46D9-8AD9-41A25DAAA9CD}"/>
    <dgm:cxn modelId="{2BA2F0FE-6178-4911-A893-45B62ED33058}" srcId="{A628D974-EF95-4EDF-B7F6-25FA742AA84D}" destId="{7D4C07BC-4241-4E1B-91D0-07C03F7F1E5C}" srcOrd="3" destOrd="0" parTransId="{664F705D-258B-4E28-9A8C-AE3A7667AA67}" sibTransId="{7715181C-C644-4760-9AA4-FA9CE816B674}"/>
    <dgm:cxn modelId="{E598A9A8-8A11-42CC-BCCE-B369D3E50F16}" type="presParOf" srcId="{CE8D6720-3223-4DAB-A222-5C9DB34DBBA1}" destId="{E4A2F628-D0A8-4B93-8796-7CA74C04E6B3}" srcOrd="0" destOrd="0" presId="urn:microsoft.com/office/officeart/2018/2/layout/IconCircleList"/>
    <dgm:cxn modelId="{6F5AA286-D95F-490F-9E99-07A74CFE17BE}" type="presParOf" srcId="{E4A2F628-D0A8-4B93-8796-7CA74C04E6B3}" destId="{AD348E4E-91D8-497A-840B-F17C8B36BD78}" srcOrd="0" destOrd="0" presId="urn:microsoft.com/office/officeart/2018/2/layout/IconCircleList"/>
    <dgm:cxn modelId="{A723E592-381D-4B94-97B7-B1DE37E26016}" type="presParOf" srcId="{AD348E4E-91D8-497A-840B-F17C8B36BD78}" destId="{65883D0E-2F37-4104-9F5A-0F84BC7A4522}" srcOrd="0" destOrd="0" presId="urn:microsoft.com/office/officeart/2018/2/layout/IconCircleList"/>
    <dgm:cxn modelId="{AFD0840C-FC5F-4060-862E-1F579818CF8F}" type="presParOf" srcId="{AD348E4E-91D8-497A-840B-F17C8B36BD78}" destId="{C98F6B52-F41F-4CBF-815F-9F35E691D755}" srcOrd="1" destOrd="0" presId="urn:microsoft.com/office/officeart/2018/2/layout/IconCircleList"/>
    <dgm:cxn modelId="{6FC0B067-D153-4D71-9461-A16BF9176E86}" type="presParOf" srcId="{AD348E4E-91D8-497A-840B-F17C8B36BD78}" destId="{9F4A7E38-994B-4DFA-ABE6-A1F2E56D0AF9}" srcOrd="2" destOrd="0" presId="urn:microsoft.com/office/officeart/2018/2/layout/IconCircleList"/>
    <dgm:cxn modelId="{7630A432-9B67-415C-9885-C2E4A4FFB0A9}" type="presParOf" srcId="{AD348E4E-91D8-497A-840B-F17C8B36BD78}" destId="{623F1D0F-0DD1-4EB5-B90A-C851D6AD8C5C}" srcOrd="3" destOrd="0" presId="urn:microsoft.com/office/officeart/2018/2/layout/IconCircleList"/>
    <dgm:cxn modelId="{60DB66D1-1D10-46C4-B0F5-E3DC06D84008}" type="presParOf" srcId="{E4A2F628-D0A8-4B93-8796-7CA74C04E6B3}" destId="{D631E9D6-AD19-4762-9B97-0736178E136E}" srcOrd="1" destOrd="0" presId="urn:microsoft.com/office/officeart/2018/2/layout/IconCircleList"/>
    <dgm:cxn modelId="{DB90D6F1-A498-4D5F-9EF5-7B3D44437092}" type="presParOf" srcId="{E4A2F628-D0A8-4B93-8796-7CA74C04E6B3}" destId="{233E6B4D-64D9-4E01-8C16-6942E9AD6D66}" srcOrd="2" destOrd="0" presId="urn:microsoft.com/office/officeart/2018/2/layout/IconCircleList"/>
    <dgm:cxn modelId="{E31100D6-1575-4951-908E-FCBCBCDDB7AC}" type="presParOf" srcId="{233E6B4D-64D9-4E01-8C16-6942E9AD6D66}" destId="{0939BD06-29D8-4010-9F25-8F47CFCB0637}" srcOrd="0" destOrd="0" presId="urn:microsoft.com/office/officeart/2018/2/layout/IconCircleList"/>
    <dgm:cxn modelId="{D61B8432-80A3-4DFD-9914-AFDB6E4DA094}" type="presParOf" srcId="{233E6B4D-64D9-4E01-8C16-6942E9AD6D66}" destId="{741C6529-6464-4ECB-94EB-897C1252A021}" srcOrd="1" destOrd="0" presId="urn:microsoft.com/office/officeart/2018/2/layout/IconCircleList"/>
    <dgm:cxn modelId="{88AB9935-AAED-4351-B0D4-9F7F9F6D1896}" type="presParOf" srcId="{233E6B4D-64D9-4E01-8C16-6942E9AD6D66}" destId="{C4144B82-E0F2-4997-8051-D1F7FC763FF6}" srcOrd="2" destOrd="0" presId="urn:microsoft.com/office/officeart/2018/2/layout/IconCircleList"/>
    <dgm:cxn modelId="{26694659-62F8-48FF-8D01-ABC6635AE073}" type="presParOf" srcId="{233E6B4D-64D9-4E01-8C16-6942E9AD6D66}" destId="{6C627810-B640-41B3-A621-C00F59F4F849}" srcOrd="3" destOrd="0" presId="urn:microsoft.com/office/officeart/2018/2/layout/IconCircleList"/>
    <dgm:cxn modelId="{F051E0FC-8BB6-4CF3-9BC2-E5F8A0984208}" type="presParOf" srcId="{E4A2F628-D0A8-4B93-8796-7CA74C04E6B3}" destId="{954B3677-59ED-4A1B-B2A2-E2F1052657DD}" srcOrd="3" destOrd="0" presId="urn:microsoft.com/office/officeart/2018/2/layout/IconCircleList"/>
    <dgm:cxn modelId="{F3A38056-32B9-4A18-93A6-3966366A702D}" type="presParOf" srcId="{E4A2F628-D0A8-4B93-8796-7CA74C04E6B3}" destId="{F269A242-D5B5-45F5-A2D2-CDEEB89397AF}" srcOrd="4" destOrd="0" presId="urn:microsoft.com/office/officeart/2018/2/layout/IconCircleList"/>
    <dgm:cxn modelId="{BC6F24FD-27F2-4DE8-8A3D-CCEDC1620D98}" type="presParOf" srcId="{F269A242-D5B5-45F5-A2D2-CDEEB89397AF}" destId="{B45FAD81-2E23-4F60-81A8-7EDCA6FCCCC6}" srcOrd="0" destOrd="0" presId="urn:microsoft.com/office/officeart/2018/2/layout/IconCircleList"/>
    <dgm:cxn modelId="{361AE8D4-6CDB-4F3B-9F99-081FD828FC95}" type="presParOf" srcId="{F269A242-D5B5-45F5-A2D2-CDEEB89397AF}" destId="{890A4C0D-6CED-4E7A-B022-AE616FDDE426}" srcOrd="1" destOrd="0" presId="urn:microsoft.com/office/officeart/2018/2/layout/IconCircleList"/>
    <dgm:cxn modelId="{AB83BD87-5F83-436D-9CE3-A732D3309339}" type="presParOf" srcId="{F269A242-D5B5-45F5-A2D2-CDEEB89397AF}" destId="{F43D33B2-758D-43E9-9BBC-C805881B7956}" srcOrd="2" destOrd="0" presId="urn:microsoft.com/office/officeart/2018/2/layout/IconCircleList"/>
    <dgm:cxn modelId="{437B5763-9137-4286-92F2-703CAEBEBCD3}" type="presParOf" srcId="{F269A242-D5B5-45F5-A2D2-CDEEB89397AF}" destId="{8C949D35-3601-4C64-885F-A5DA354AED99}" srcOrd="3" destOrd="0" presId="urn:microsoft.com/office/officeart/2018/2/layout/IconCircleList"/>
    <dgm:cxn modelId="{1ED8FDC5-5883-48D5-A10D-DE1468292DDB}" type="presParOf" srcId="{E4A2F628-D0A8-4B93-8796-7CA74C04E6B3}" destId="{A9026C46-8289-48A9-A158-372308F64EAC}" srcOrd="5" destOrd="0" presId="urn:microsoft.com/office/officeart/2018/2/layout/IconCircleList"/>
    <dgm:cxn modelId="{467A1069-4A83-44B9-B819-4C4CC24FDBC9}" type="presParOf" srcId="{E4A2F628-D0A8-4B93-8796-7CA74C04E6B3}" destId="{06DD441C-1B83-43CF-9602-7E9012D57E92}" srcOrd="6" destOrd="0" presId="urn:microsoft.com/office/officeart/2018/2/layout/IconCircleList"/>
    <dgm:cxn modelId="{B39A4208-73AD-48D3-AAF3-D76313220B50}" type="presParOf" srcId="{06DD441C-1B83-43CF-9602-7E9012D57E92}" destId="{A1A77A16-2FC4-4B75-98FA-B61B2EEDCD62}" srcOrd="0" destOrd="0" presId="urn:microsoft.com/office/officeart/2018/2/layout/IconCircleList"/>
    <dgm:cxn modelId="{0EBF0CA4-C31C-4EA3-BA2E-A3666FB79F21}" type="presParOf" srcId="{06DD441C-1B83-43CF-9602-7E9012D57E92}" destId="{943CCBCB-836B-4C05-ADBC-CCDF5A6229DD}" srcOrd="1" destOrd="0" presId="urn:microsoft.com/office/officeart/2018/2/layout/IconCircleList"/>
    <dgm:cxn modelId="{0C64678D-6753-4544-A861-38D47DD5B5E4}" type="presParOf" srcId="{06DD441C-1B83-43CF-9602-7E9012D57E92}" destId="{E185DC20-0FF5-4CD4-9988-AD2F6BCA1F98}" srcOrd="2" destOrd="0" presId="urn:microsoft.com/office/officeart/2018/2/layout/IconCircleList"/>
    <dgm:cxn modelId="{01644007-00D4-4F6A-9BAE-5B72931AE3AE}" type="presParOf" srcId="{06DD441C-1B83-43CF-9602-7E9012D57E92}" destId="{5E739428-4D0C-4869-A661-F0304629CE7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1CD334B-6342-4FCF-A467-E6F7760474F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03D5893-0C79-45A3-B61B-4C51FE121C69}">
      <dgm:prSet/>
      <dgm:spPr/>
      <dgm:t>
        <a:bodyPr/>
        <a:lstStyle/>
        <a:p>
          <a:pPr rtl="0"/>
          <a:r>
            <a:rPr lang="en-GB">
              <a:latin typeface="Century Gothic" panose="020B0502020202020204"/>
            </a:rPr>
            <a:t>Optimal Feature Finder</a:t>
          </a:r>
          <a:endParaRPr lang="en-GB"/>
        </a:p>
      </dgm:t>
    </dgm:pt>
    <dgm:pt modelId="{B9D57BC0-8433-44CC-8657-6D014DD97B9A}" type="parTrans" cxnId="{37738A87-ED08-4682-945A-CACE4F8DA154}">
      <dgm:prSet/>
      <dgm:spPr/>
      <dgm:t>
        <a:bodyPr/>
        <a:lstStyle/>
        <a:p>
          <a:endParaRPr lang="en-US"/>
        </a:p>
      </dgm:t>
    </dgm:pt>
    <dgm:pt modelId="{C3523609-9AFC-4FBC-AE6C-A7F683B8884D}" type="sibTrans" cxnId="{37738A87-ED08-4682-945A-CACE4F8DA154}">
      <dgm:prSet/>
      <dgm:spPr/>
      <dgm:t>
        <a:bodyPr/>
        <a:lstStyle/>
        <a:p>
          <a:endParaRPr lang="en-US"/>
        </a:p>
      </dgm:t>
    </dgm:pt>
    <dgm:pt modelId="{6A12DCC8-CA54-4487-8061-C57D37D675DD}">
      <dgm:prSet/>
      <dgm:spPr/>
      <dgm:t>
        <a:bodyPr/>
        <a:lstStyle/>
        <a:p>
          <a:r>
            <a:rPr lang="en-GB"/>
            <a:t>Auto-feedback loop from teachers post-allocation</a:t>
          </a:r>
          <a:endParaRPr lang="en-US"/>
        </a:p>
      </dgm:t>
    </dgm:pt>
    <dgm:pt modelId="{66416F2A-A0E7-4D16-972F-3E4148FB5676}" type="parTrans" cxnId="{2068BEE9-4C46-4E3E-B1F0-1632B123ECFE}">
      <dgm:prSet/>
      <dgm:spPr/>
      <dgm:t>
        <a:bodyPr/>
        <a:lstStyle/>
        <a:p>
          <a:endParaRPr lang="en-US"/>
        </a:p>
      </dgm:t>
    </dgm:pt>
    <dgm:pt modelId="{9268718C-3FCA-4ABF-8ED5-2ABED4F944A6}" type="sibTrans" cxnId="{2068BEE9-4C46-4E3E-B1F0-1632B123ECFE}">
      <dgm:prSet/>
      <dgm:spPr/>
      <dgm:t>
        <a:bodyPr/>
        <a:lstStyle/>
        <a:p>
          <a:endParaRPr lang="en-US"/>
        </a:p>
      </dgm:t>
    </dgm:pt>
    <dgm:pt modelId="{A007F24D-13DD-45FB-87E4-F6EEB481AA40}">
      <dgm:prSet/>
      <dgm:spPr/>
      <dgm:t>
        <a:bodyPr/>
        <a:lstStyle/>
        <a:p>
          <a:r>
            <a:rPr lang="en-GB"/>
            <a:t>Expand constraint library for policy-based rules.</a:t>
          </a:r>
          <a:endParaRPr lang="en-US"/>
        </a:p>
      </dgm:t>
    </dgm:pt>
    <dgm:pt modelId="{C8DE8383-0F81-4895-A7C6-2983AFBF5862}" type="parTrans" cxnId="{234AE198-E59D-455A-A9ED-CFA51D5700D5}">
      <dgm:prSet/>
      <dgm:spPr/>
      <dgm:t>
        <a:bodyPr/>
        <a:lstStyle/>
        <a:p>
          <a:endParaRPr lang="en-US"/>
        </a:p>
      </dgm:t>
    </dgm:pt>
    <dgm:pt modelId="{F56BE013-A274-4E68-9B04-CF4D4582735B}" type="sibTrans" cxnId="{234AE198-E59D-455A-A9ED-CFA51D5700D5}">
      <dgm:prSet/>
      <dgm:spPr/>
      <dgm:t>
        <a:bodyPr/>
        <a:lstStyle/>
        <a:p>
          <a:endParaRPr lang="en-US"/>
        </a:p>
      </dgm:t>
    </dgm:pt>
    <dgm:pt modelId="{1CCCF671-DB35-4DD9-9858-5A8238ED485F}" type="pres">
      <dgm:prSet presAssocID="{E1CD334B-6342-4FCF-A467-E6F7760474F5}" presName="root" presStyleCnt="0">
        <dgm:presLayoutVars>
          <dgm:dir/>
          <dgm:resizeHandles val="exact"/>
        </dgm:presLayoutVars>
      </dgm:prSet>
      <dgm:spPr/>
    </dgm:pt>
    <dgm:pt modelId="{9AA956B3-3488-4CCD-AAA4-9F0985F6DC03}" type="pres">
      <dgm:prSet presAssocID="{303D5893-0C79-45A3-B61B-4C51FE121C69}" presName="compNode" presStyleCnt="0"/>
      <dgm:spPr/>
    </dgm:pt>
    <dgm:pt modelId="{06886012-B623-4E5B-8702-BDFDAF81386F}" type="pres">
      <dgm:prSet presAssocID="{303D5893-0C79-45A3-B61B-4C51FE121C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EB71D2C1-C1F9-4C1E-8F42-F334A3651797}" type="pres">
      <dgm:prSet presAssocID="{303D5893-0C79-45A3-B61B-4C51FE121C69}" presName="spaceRect" presStyleCnt="0"/>
      <dgm:spPr/>
    </dgm:pt>
    <dgm:pt modelId="{196A4D9E-342E-4123-A686-BDFC10A52F9C}" type="pres">
      <dgm:prSet presAssocID="{303D5893-0C79-45A3-B61B-4C51FE121C69}" presName="textRect" presStyleLbl="revTx" presStyleIdx="0" presStyleCnt="3">
        <dgm:presLayoutVars>
          <dgm:chMax val="1"/>
          <dgm:chPref val="1"/>
        </dgm:presLayoutVars>
      </dgm:prSet>
      <dgm:spPr/>
    </dgm:pt>
    <dgm:pt modelId="{97B6D0CC-96DC-4F62-97A3-BCDDF86C0C8E}" type="pres">
      <dgm:prSet presAssocID="{C3523609-9AFC-4FBC-AE6C-A7F683B8884D}" presName="sibTrans" presStyleCnt="0"/>
      <dgm:spPr/>
    </dgm:pt>
    <dgm:pt modelId="{480DCB49-EE11-4390-A9E2-FA21AC8E65B1}" type="pres">
      <dgm:prSet presAssocID="{6A12DCC8-CA54-4487-8061-C57D37D675DD}" presName="compNode" presStyleCnt="0"/>
      <dgm:spPr/>
    </dgm:pt>
    <dgm:pt modelId="{C9B58B20-B3C9-4FF8-A447-6F5BA6DBB50C}" type="pres">
      <dgm:prSet presAssocID="{6A12DCC8-CA54-4487-8061-C57D37D675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D465E40-C468-4D46-9C35-BEBCDE6CEF20}" type="pres">
      <dgm:prSet presAssocID="{6A12DCC8-CA54-4487-8061-C57D37D675DD}" presName="spaceRect" presStyleCnt="0"/>
      <dgm:spPr/>
    </dgm:pt>
    <dgm:pt modelId="{30B8841A-C06C-48E6-A043-790934E47239}" type="pres">
      <dgm:prSet presAssocID="{6A12DCC8-CA54-4487-8061-C57D37D675DD}" presName="textRect" presStyleLbl="revTx" presStyleIdx="1" presStyleCnt="3">
        <dgm:presLayoutVars>
          <dgm:chMax val="1"/>
          <dgm:chPref val="1"/>
        </dgm:presLayoutVars>
      </dgm:prSet>
      <dgm:spPr/>
    </dgm:pt>
    <dgm:pt modelId="{87AA12B7-9D0E-4C79-B317-49AA4B051C5B}" type="pres">
      <dgm:prSet presAssocID="{9268718C-3FCA-4ABF-8ED5-2ABED4F944A6}" presName="sibTrans" presStyleCnt="0"/>
      <dgm:spPr/>
    </dgm:pt>
    <dgm:pt modelId="{E3B8C20E-49F5-4BF0-8D1B-8EBD74258AAF}" type="pres">
      <dgm:prSet presAssocID="{A007F24D-13DD-45FB-87E4-F6EEB481AA40}" presName="compNode" presStyleCnt="0"/>
      <dgm:spPr/>
    </dgm:pt>
    <dgm:pt modelId="{831F6A00-BAD5-4FD9-B6E4-7A600CF430DB}" type="pres">
      <dgm:prSet presAssocID="{A007F24D-13DD-45FB-87E4-F6EEB481AA4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9CB2F7F4-3D14-42E5-8A7C-8997D4314466}" type="pres">
      <dgm:prSet presAssocID="{A007F24D-13DD-45FB-87E4-F6EEB481AA40}" presName="spaceRect" presStyleCnt="0"/>
      <dgm:spPr/>
    </dgm:pt>
    <dgm:pt modelId="{B1584DA6-B720-4D5A-B035-762BF979E16B}" type="pres">
      <dgm:prSet presAssocID="{A007F24D-13DD-45FB-87E4-F6EEB481AA40}" presName="textRect" presStyleLbl="revTx" presStyleIdx="2" presStyleCnt="3">
        <dgm:presLayoutVars>
          <dgm:chMax val="1"/>
          <dgm:chPref val="1"/>
        </dgm:presLayoutVars>
      </dgm:prSet>
      <dgm:spPr/>
    </dgm:pt>
  </dgm:ptLst>
  <dgm:cxnLst>
    <dgm:cxn modelId="{53BA5002-4125-45C3-88E6-B18309ED7F9F}" type="presOf" srcId="{A007F24D-13DD-45FB-87E4-F6EEB481AA40}" destId="{B1584DA6-B720-4D5A-B035-762BF979E16B}" srcOrd="0" destOrd="0" presId="urn:microsoft.com/office/officeart/2018/2/layout/IconLabelList"/>
    <dgm:cxn modelId="{1FBE0705-36C9-41BE-BD6E-0C83650A3A01}" type="presOf" srcId="{E1CD334B-6342-4FCF-A467-E6F7760474F5}" destId="{1CCCF671-DB35-4DD9-9858-5A8238ED485F}" srcOrd="0" destOrd="0" presId="urn:microsoft.com/office/officeart/2018/2/layout/IconLabelList"/>
    <dgm:cxn modelId="{37738A87-ED08-4682-945A-CACE4F8DA154}" srcId="{E1CD334B-6342-4FCF-A467-E6F7760474F5}" destId="{303D5893-0C79-45A3-B61B-4C51FE121C69}" srcOrd="0" destOrd="0" parTransId="{B9D57BC0-8433-44CC-8657-6D014DD97B9A}" sibTransId="{C3523609-9AFC-4FBC-AE6C-A7F683B8884D}"/>
    <dgm:cxn modelId="{234AE198-E59D-455A-A9ED-CFA51D5700D5}" srcId="{E1CD334B-6342-4FCF-A467-E6F7760474F5}" destId="{A007F24D-13DD-45FB-87E4-F6EEB481AA40}" srcOrd="2" destOrd="0" parTransId="{C8DE8383-0F81-4895-A7C6-2983AFBF5862}" sibTransId="{F56BE013-A274-4E68-9B04-CF4D4582735B}"/>
    <dgm:cxn modelId="{6D6D96B0-205B-4334-93E9-87F0F605ABCE}" type="presOf" srcId="{303D5893-0C79-45A3-B61B-4C51FE121C69}" destId="{196A4D9E-342E-4123-A686-BDFC10A52F9C}" srcOrd="0" destOrd="0" presId="urn:microsoft.com/office/officeart/2018/2/layout/IconLabelList"/>
    <dgm:cxn modelId="{3BF996DC-20F8-4CBC-9798-16D8BDD7CC20}" type="presOf" srcId="{6A12DCC8-CA54-4487-8061-C57D37D675DD}" destId="{30B8841A-C06C-48E6-A043-790934E47239}" srcOrd="0" destOrd="0" presId="urn:microsoft.com/office/officeart/2018/2/layout/IconLabelList"/>
    <dgm:cxn modelId="{2068BEE9-4C46-4E3E-B1F0-1632B123ECFE}" srcId="{E1CD334B-6342-4FCF-A467-E6F7760474F5}" destId="{6A12DCC8-CA54-4487-8061-C57D37D675DD}" srcOrd="1" destOrd="0" parTransId="{66416F2A-A0E7-4D16-972F-3E4148FB5676}" sibTransId="{9268718C-3FCA-4ABF-8ED5-2ABED4F944A6}"/>
    <dgm:cxn modelId="{30C605F9-A782-4620-82FA-D9C5102A4A99}" type="presParOf" srcId="{1CCCF671-DB35-4DD9-9858-5A8238ED485F}" destId="{9AA956B3-3488-4CCD-AAA4-9F0985F6DC03}" srcOrd="0" destOrd="0" presId="urn:microsoft.com/office/officeart/2018/2/layout/IconLabelList"/>
    <dgm:cxn modelId="{BF566035-FA3A-49AE-969D-C10D3B8A5924}" type="presParOf" srcId="{9AA956B3-3488-4CCD-AAA4-9F0985F6DC03}" destId="{06886012-B623-4E5B-8702-BDFDAF81386F}" srcOrd="0" destOrd="0" presId="urn:microsoft.com/office/officeart/2018/2/layout/IconLabelList"/>
    <dgm:cxn modelId="{963A079C-5989-436A-9A7F-DADA23FF203D}" type="presParOf" srcId="{9AA956B3-3488-4CCD-AAA4-9F0985F6DC03}" destId="{EB71D2C1-C1F9-4C1E-8F42-F334A3651797}" srcOrd="1" destOrd="0" presId="urn:microsoft.com/office/officeart/2018/2/layout/IconLabelList"/>
    <dgm:cxn modelId="{0EF80779-5A1A-478A-A76F-9C6FC7731EEF}" type="presParOf" srcId="{9AA956B3-3488-4CCD-AAA4-9F0985F6DC03}" destId="{196A4D9E-342E-4123-A686-BDFC10A52F9C}" srcOrd="2" destOrd="0" presId="urn:microsoft.com/office/officeart/2018/2/layout/IconLabelList"/>
    <dgm:cxn modelId="{C358BB8F-444B-4B1A-8AC3-20798A92EB26}" type="presParOf" srcId="{1CCCF671-DB35-4DD9-9858-5A8238ED485F}" destId="{97B6D0CC-96DC-4F62-97A3-BCDDF86C0C8E}" srcOrd="1" destOrd="0" presId="urn:microsoft.com/office/officeart/2018/2/layout/IconLabelList"/>
    <dgm:cxn modelId="{1A5AEA47-5D52-4B09-BAEF-9CACCB79FB4B}" type="presParOf" srcId="{1CCCF671-DB35-4DD9-9858-5A8238ED485F}" destId="{480DCB49-EE11-4390-A9E2-FA21AC8E65B1}" srcOrd="2" destOrd="0" presId="urn:microsoft.com/office/officeart/2018/2/layout/IconLabelList"/>
    <dgm:cxn modelId="{85449EED-A731-49E8-8218-17AABB1FDBFF}" type="presParOf" srcId="{480DCB49-EE11-4390-A9E2-FA21AC8E65B1}" destId="{C9B58B20-B3C9-4FF8-A447-6F5BA6DBB50C}" srcOrd="0" destOrd="0" presId="urn:microsoft.com/office/officeart/2018/2/layout/IconLabelList"/>
    <dgm:cxn modelId="{AC5BA5E4-C77C-4257-989D-A5CB919DF2F8}" type="presParOf" srcId="{480DCB49-EE11-4390-A9E2-FA21AC8E65B1}" destId="{8D465E40-C468-4D46-9C35-BEBCDE6CEF20}" srcOrd="1" destOrd="0" presId="urn:microsoft.com/office/officeart/2018/2/layout/IconLabelList"/>
    <dgm:cxn modelId="{AF2A7158-1F70-4A7F-892E-3A8D02A3AA31}" type="presParOf" srcId="{480DCB49-EE11-4390-A9E2-FA21AC8E65B1}" destId="{30B8841A-C06C-48E6-A043-790934E47239}" srcOrd="2" destOrd="0" presId="urn:microsoft.com/office/officeart/2018/2/layout/IconLabelList"/>
    <dgm:cxn modelId="{FCEEA4FD-94ED-412B-BE71-69208F5A717D}" type="presParOf" srcId="{1CCCF671-DB35-4DD9-9858-5A8238ED485F}" destId="{87AA12B7-9D0E-4C79-B317-49AA4B051C5B}" srcOrd="3" destOrd="0" presId="urn:microsoft.com/office/officeart/2018/2/layout/IconLabelList"/>
    <dgm:cxn modelId="{B5A032E8-77B9-40D9-BD47-CDA0923CAF8A}" type="presParOf" srcId="{1CCCF671-DB35-4DD9-9858-5A8238ED485F}" destId="{E3B8C20E-49F5-4BF0-8D1B-8EBD74258AAF}" srcOrd="4" destOrd="0" presId="urn:microsoft.com/office/officeart/2018/2/layout/IconLabelList"/>
    <dgm:cxn modelId="{34FCEA25-4C03-4BF5-A2A4-BE4AA671A8F3}" type="presParOf" srcId="{E3B8C20E-49F5-4BF0-8D1B-8EBD74258AAF}" destId="{831F6A00-BAD5-4FD9-B6E4-7A600CF430DB}" srcOrd="0" destOrd="0" presId="urn:microsoft.com/office/officeart/2018/2/layout/IconLabelList"/>
    <dgm:cxn modelId="{29F52723-5A81-4E91-82AF-36C5ECC3BD27}" type="presParOf" srcId="{E3B8C20E-49F5-4BF0-8D1B-8EBD74258AAF}" destId="{9CB2F7F4-3D14-42E5-8A7C-8997D4314466}" srcOrd="1" destOrd="0" presId="urn:microsoft.com/office/officeart/2018/2/layout/IconLabelList"/>
    <dgm:cxn modelId="{2B7D29C7-7F5F-4CDB-B291-4895709A05A4}" type="presParOf" srcId="{E3B8C20E-49F5-4BF0-8D1B-8EBD74258AAF}" destId="{B1584DA6-B720-4D5A-B035-762BF979E16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D8065-D525-4810-A4C5-DCEE152EECA6}"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A092EF08-4EB1-46C0-A1A9-18250D4B0780}">
      <dgm:prSet/>
      <dgm:spPr/>
      <dgm:t>
        <a:bodyPr/>
        <a:lstStyle/>
        <a:p>
          <a:pPr rtl="0"/>
          <a:r>
            <a:rPr lang="en-GB"/>
            <a:t>Traditional school allocation lacks adaptive and fairness-aware </a:t>
          </a:r>
          <a:r>
            <a:rPr lang="en-GB">
              <a:latin typeface="Century Gothic" panose="020B0502020202020204"/>
            </a:rPr>
            <a:t>mechanisms </a:t>
          </a:r>
          <a:endParaRPr lang="en-US"/>
        </a:p>
      </dgm:t>
    </dgm:pt>
    <dgm:pt modelId="{BD51D89E-C34E-412C-9F21-5E1E86EACD9F}" type="parTrans" cxnId="{966BB189-9A25-4050-9E12-311D5F728F51}">
      <dgm:prSet/>
      <dgm:spPr/>
      <dgm:t>
        <a:bodyPr/>
        <a:lstStyle/>
        <a:p>
          <a:endParaRPr lang="en-US"/>
        </a:p>
      </dgm:t>
    </dgm:pt>
    <dgm:pt modelId="{65D24C3E-3AF3-4FD9-AC39-E841187CDA2D}" type="sibTrans" cxnId="{966BB189-9A25-4050-9E12-311D5F728F51}">
      <dgm:prSet/>
      <dgm:spPr/>
      <dgm:t>
        <a:bodyPr/>
        <a:lstStyle/>
        <a:p>
          <a:endParaRPr lang="en-US"/>
        </a:p>
      </dgm:t>
    </dgm:pt>
    <dgm:pt modelId="{33BBF5E4-98B5-4EA5-A215-0F5A78717E99}">
      <dgm:prSet/>
      <dgm:spPr/>
      <dgm:t>
        <a:bodyPr/>
        <a:lstStyle/>
        <a:p>
          <a:r>
            <a:rPr lang="en-GB"/>
            <a:t>Academic imbalance across classrooms</a:t>
          </a:r>
          <a:endParaRPr lang="en-US"/>
        </a:p>
      </dgm:t>
    </dgm:pt>
    <dgm:pt modelId="{3B786E92-3CD2-445A-AD10-362AD028703F}" type="parTrans" cxnId="{5ABDB349-6131-4AD0-93EE-32CE257F628C}">
      <dgm:prSet/>
      <dgm:spPr/>
      <dgm:t>
        <a:bodyPr/>
        <a:lstStyle/>
        <a:p>
          <a:endParaRPr lang="en-US"/>
        </a:p>
      </dgm:t>
    </dgm:pt>
    <dgm:pt modelId="{B656C277-B2A7-40A2-AED7-CE8FB36FE10F}" type="sibTrans" cxnId="{5ABDB349-6131-4AD0-93EE-32CE257F628C}">
      <dgm:prSet/>
      <dgm:spPr/>
      <dgm:t>
        <a:bodyPr/>
        <a:lstStyle/>
        <a:p>
          <a:endParaRPr lang="en-US"/>
        </a:p>
      </dgm:t>
    </dgm:pt>
    <dgm:pt modelId="{92306A99-9174-401A-95B0-5CE36B022F02}">
      <dgm:prSet/>
      <dgm:spPr/>
      <dgm:t>
        <a:bodyPr/>
        <a:lstStyle/>
        <a:p>
          <a:r>
            <a:rPr lang="en-GB"/>
            <a:t>Social isolation and mental health concerns</a:t>
          </a:r>
          <a:endParaRPr lang="en-US"/>
        </a:p>
      </dgm:t>
    </dgm:pt>
    <dgm:pt modelId="{359FB9F8-C1E5-48D4-824B-201F48008FC2}" type="parTrans" cxnId="{FAED6737-A856-4B8E-89FC-24472A3175D1}">
      <dgm:prSet/>
      <dgm:spPr/>
      <dgm:t>
        <a:bodyPr/>
        <a:lstStyle/>
        <a:p>
          <a:endParaRPr lang="en-US"/>
        </a:p>
      </dgm:t>
    </dgm:pt>
    <dgm:pt modelId="{D909BCAA-9E56-413D-960A-F9800FF16587}" type="sibTrans" cxnId="{FAED6737-A856-4B8E-89FC-24472A3175D1}">
      <dgm:prSet/>
      <dgm:spPr/>
      <dgm:t>
        <a:bodyPr/>
        <a:lstStyle/>
        <a:p>
          <a:endParaRPr lang="en-US"/>
        </a:p>
      </dgm:t>
    </dgm:pt>
    <dgm:pt modelId="{0C66EB8B-FE15-44F8-BAD4-E3FB6D939A43}">
      <dgm:prSet/>
      <dgm:spPr/>
      <dgm:t>
        <a:bodyPr/>
        <a:lstStyle/>
        <a:p>
          <a:r>
            <a:rPr lang="en-GB"/>
            <a:t>Clustering of high-risk bullying </a:t>
          </a:r>
          <a:r>
            <a:rPr lang="en-GB">
              <a:latin typeface="Century Gothic" panose="020B0502020202020204"/>
            </a:rPr>
            <a:t>behaviour</a:t>
          </a:r>
          <a:endParaRPr lang="en-US" err="1"/>
        </a:p>
      </dgm:t>
    </dgm:pt>
    <dgm:pt modelId="{D990AF28-F0B0-4CB6-8ACF-7F12F1937D87}" type="parTrans" cxnId="{D4600B60-BF5B-4D06-9DFC-FB1918750547}">
      <dgm:prSet/>
      <dgm:spPr/>
      <dgm:t>
        <a:bodyPr/>
        <a:lstStyle/>
        <a:p>
          <a:endParaRPr lang="en-US"/>
        </a:p>
      </dgm:t>
    </dgm:pt>
    <dgm:pt modelId="{E9E65488-0539-4F8A-90EE-156B48819C45}" type="sibTrans" cxnId="{D4600B60-BF5B-4D06-9DFC-FB1918750547}">
      <dgm:prSet/>
      <dgm:spPr/>
      <dgm:t>
        <a:bodyPr/>
        <a:lstStyle/>
        <a:p>
          <a:endParaRPr lang="en-US"/>
        </a:p>
      </dgm:t>
    </dgm:pt>
    <dgm:pt modelId="{AE61392F-812A-4EC9-AC3D-A54B5EC11938}">
      <dgm:prSet/>
      <dgm:spPr/>
      <dgm:t>
        <a:bodyPr/>
        <a:lstStyle/>
        <a:p>
          <a:r>
            <a:rPr lang="en-GB"/>
            <a:t>Need for intelligent automation to optimize and control group formation        </a:t>
          </a:r>
          <a:endParaRPr lang="en-US"/>
        </a:p>
      </dgm:t>
    </dgm:pt>
    <dgm:pt modelId="{15CCE139-6D89-474C-BE4D-5603920E4410}" type="parTrans" cxnId="{2C37C459-EE4A-4DD2-AEA0-21B1DE3CD8B5}">
      <dgm:prSet/>
      <dgm:spPr/>
      <dgm:t>
        <a:bodyPr/>
        <a:lstStyle/>
        <a:p>
          <a:endParaRPr lang="en-US"/>
        </a:p>
      </dgm:t>
    </dgm:pt>
    <dgm:pt modelId="{15A25569-0ADF-432F-A722-B391AF522F26}" type="sibTrans" cxnId="{2C37C459-EE4A-4DD2-AEA0-21B1DE3CD8B5}">
      <dgm:prSet/>
      <dgm:spPr/>
      <dgm:t>
        <a:bodyPr/>
        <a:lstStyle/>
        <a:p>
          <a:endParaRPr lang="en-US"/>
        </a:p>
      </dgm:t>
    </dgm:pt>
    <dgm:pt modelId="{2A5B3748-289A-4220-9E24-49E3880C4521}">
      <dgm:prSet phldr="0"/>
      <dgm:spPr/>
      <dgm:t>
        <a:bodyPr/>
        <a:lstStyle/>
        <a:p>
          <a:pPr rtl="0"/>
          <a:r>
            <a:rPr lang="en-GB">
              <a:latin typeface="Century Gothic" panose="020B0502020202020204"/>
            </a:rPr>
            <a:t>KEY ISSUES ----&gt;&gt;&gt;</a:t>
          </a:r>
        </a:p>
      </dgm:t>
    </dgm:pt>
    <dgm:pt modelId="{C4A95AFB-D376-48C8-A0F0-89FC57C13185}" type="parTrans" cxnId="{9622CCE0-7F2B-484D-BA9B-80E81BA4E3DC}">
      <dgm:prSet/>
      <dgm:spPr/>
    </dgm:pt>
    <dgm:pt modelId="{0E7B1907-DAF9-427B-99F8-0C3DBA4AF7D5}" type="sibTrans" cxnId="{9622CCE0-7F2B-484D-BA9B-80E81BA4E3DC}">
      <dgm:prSet/>
      <dgm:spPr/>
      <dgm:t>
        <a:bodyPr/>
        <a:lstStyle/>
        <a:p>
          <a:endParaRPr lang="en-GB"/>
        </a:p>
      </dgm:t>
    </dgm:pt>
    <dgm:pt modelId="{F4E837B1-4D61-400B-9716-8B265D1E1CB5}" type="pres">
      <dgm:prSet presAssocID="{686D8065-D525-4810-A4C5-DCEE152EECA6}" presName="Name0" presStyleCnt="0">
        <dgm:presLayoutVars>
          <dgm:dir/>
          <dgm:resizeHandles val="exact"/>
        </dgm:presLayoutVars>
      </dgm:prSet>
      <dgm:spPr/>
    </dgm:pt>
    <dgm:pt modelId="{38A56B24-821C-416D-8866-6FA58FD76CF0}" type="pres">
      <dgm:prSet presAssocID="{A092EF08-4EB1-46C0-A1A9-18250D4B0780}" presName="node" presStyleLbl="node1" presStyleIdx="0" presStyleCnt="6">
        <dgm:presLayoutVars>
          <dgm:bulletEnabled val="1"/>
        </dgm:presLayoutVars>
      </dgm:prSet>
      <dgm:spPr/>
    </dgm:pt>
    <dgm:pt modelId="{2D6734E5-B7AA-4839-B77D-B632A8C5B27E}" type="pres">
      <dgm:prSet presAssocID="{65D24C3E-3AF3-4FD9-AC39-E841187CDA2D}" presName="sibTrans" presStyleLbl="sibTrans1D1" presStyleIdx="0" presStyleCnt="5"/>
      <dgm:spPr/>
    </dgm:pt>
    <dgm:pt modelId="{CC49F762-66B0-4E57-9106-D6FD5D5A0AF6}" type="pres">
      <dgm:prSet presAssocID="{65D24C3E-3AF3-4FD9-AC39-E841187CDA2D}" presName="connectorText" presStyleLbl="sibTrans1D1" presStyleIdx="0" presStyleCnt="5"/>
      <dgm:spPr/>
    </dgm:pt>
    <dgm:pt modelId="{9F25C0F7-7EE1-41C7-BFCD-489D1EC34390}" type="pres">
      <dgm:prSet presAssocID="{2A5B3748-289A-4220-9E24-49E3880C4521}" presName="node" presStyleLbl="node1" presStyleIdx="1" presStyleCnt="6">
        <dgm:presLayoutVars>
          <dgm:bulletEnabled val="1"/>
        </dgm:presLayoutVars>
      </dgm:prSet>
      <dgm:spPr/>
    </dgm:pt>
    <dgm:pt modelId="{9A52A2DD-4D54-4655-8A8C-64B69FA90EA3}" type="pres">
      <dgm:prSet presAssocID="{0E7B1907-DAF9-427B-99F8-0C3DBA4AF7D5}" presName="sibTrans" presStyleLbl="sibTrans1D1" presStyleIdx="1" presStyleCnt="5"/>
      <dgm:spPr/>
    </dgm:pt>
    <dgm:pt modelId="{936EFFAE-E330-4F28-BC3F-E9A6BBF207B9}" type="pres">
      <dgm:prSet presAssocID="{0E7B1907-DAF9-427B-99F8-0C3DBA4AF7D5}" presName="connectorText" presStyleLbl="sibTrans1D1" presStyleIdx="1" presStyleCnt="5"/>
      <dgm:spPr/>
    </dgm:pt>
    <dgm:pt modelId="{45A21C5C-952F-4E57-BC69-53A423802EBA}" type="pres">
      <dgm:prSet presAssocID="{33BBF5E4-98B5-4EA5-A215-0F5A78717E99}" presName="node" presStyleLbl="node1" presStyleIdx="2" presStyleCnt="6">
        <dgm:presLayoutVars>
          <dgm:bulletEnabled val="1"/>
        </dgm:presLayoutVars>
      </dgm:prSet>
      <dgm:spPr/>
    </dgm:pt>
    <dgm:pt modelId="{85417954-0B10-4706-A9FF-B4BDD7EA3A21}" type="pres">
      <dgm:prSet presAssocID="{B656C277-B2A7-40A2-AED7-CE8FB36FE10F}" presName="sibTrans" presStyleLbl="sibTrans1D1" presStyleIdx="2" presStyleCnt="5"/>
      <dgm:spPr/>
    </dgm:pt>
    <dgm:pt modelId="{3A655613-588F-4FDA-A569-93AD82966A63}" type="pres">
      <dgm:prSet presAssocID="{B656C277-B2A7-40A2-AED7-CE8FB36FE10F}" presName="connectorText" presStyleLbl="sibTrans1D1" presStyleIdx="2" presStyleCnt="5"/>
      <dgm:spPr/>
    </dgm:pt>
    <dgm:pt modelId="{63CB0310-1D00-4C80-92C1-AFDB6E7A0888}" type="pres">
      <dgm:prSet presAssocID="{92306A99-9174-401A-95B0-5CE36B022F02}" presName="node" presStyleLbl="node1" presStyleIdx="3" presStyleCnt="6">
        <dgm:presLayoutVars>
          <dgm:bulletEnabled val="1"/>
        </dgm:presLayoutVars>
      </dgm:prSet>
      <dgm:spPr/>
    </dgm:pt>
    <dgm:pt modelId="{F91C2680-E84C-4C22-85EF-2E0CD6265A3B}" type="pres">
      <dgm:prSet presAssocID="{D909BCAA-9E56-413D-960A-F9800FF16587}" presName="sibTrans" presStyleLbl="sibTrans1D1" presStyleIdx="3" presStyleCnt="5"/>
      <dgm:spPr/>
    </dgm:pt>
    <dgm:pt modelId="{8052F0F6-E1F1-4BC2-9D4D-EF16433F7C66}" type="pres">
      <dgm:prSet presAssocID="{D909BCAA-9E56-413D-960A-F9800FF16587}" presName="connectorText" presStyleLbl="sibTrans1D1" presStyleIdx="3" presStyleCnt="5"/>
      <dgm:spPr/>
    </dgm:pt>
    <dgm:pt modelId="{32CFF0B8-7502-4B5B-9CF7-2AAAC95FF463}" type="pres">
      <dgm:prSet presAssocID="{0C66EB8B-FE15-44F8-BAD4-E3FB6D939A43}" presName="node" presStyleLbl="node1" presStyleIdx="4" presStyleCnt="6">
        <dgm:presLayoutVars>
          <dgm:bulletEnabled val="1"/>
        </dgm:presLayoutVars>
      </dgm:prSet>
      <dgm:spPr/>
    </dgm:pt>
    <dgm:pt modelId="{89DC323B-0F05-45BA-ADE7-378532465285}" type="pres">
      <dgm:prSet presAssocID="{E9E65488-0539-4F8A-90EE-156B48819C45}" presName="sibTrans" presStyleLbl="sibTrans1D1" presStyleIdx="4" presStyleCnt="5"/>
      <dgm:spPr/>
    </dgm:pt>
    <dgm:pt modelId="{BA478C4A-0DF2-4BDF-AF16-DA989F3BDDB5}" type="pres">
      <dgm:prSet presAssocID="{E9E65488-0539-4F8A-90EE-156B48819C45}" presName="connectorText" presStyleLbl="sibTrans1D1" presStyleIdx="4" presStyleCnt="5"/>
      <dgm:spPr/>
    </dgm:pt>
    <dgm:pt modelId="{4D01E031-09A1-42B4-9CA3-423F5ABEE456}" type="pres">
      <dgm:prSet presAssocID="{AE61392F-812A-4EC9-AC3D-A54B5EC11938}" presName="node" presStyleLbl="node1" presStyleIdx="5" presStyleCnt="6">
        <dgm:presLayoutVars>
          <dgm:bulletEnabled val="1"/>
        </dgm:presLayoutVars>
      </dgm:prSet>
      <dgm:spPr/>
    </dgm:pt>
  </dgm:ptLst>
  <dgm:cxnLst>
    <dgm:cxn modelId="{70B94C1C-C629-47A1-9B7B-81132547E086}" type="presOf" srcId="{D909BCAA-9E56-413D-960A-F9800FF16587}" destId="{F91C2680-E84C-4C22-85EF-2E0CD6265A3B}" srcOrd="0" destOrd="0" presId="urn:microsoft.com/office/officeart/2016/7/layout/RepeatingBendingProcessNew"/>
    <dgm:cxn modelId="{FAED6737-A856-4B8E-89FC-24472A3175D1}" srcId="{686D8065-D525-4810-A4C5-DCEE152EECA6}" destId="{92306A99-9174-401A-95B0-5CE36B022F02}" srcOrd="3" destOrd="0" parTransId="{359FB9F8-C1E5-48D4-824B-201F48008FC2}" sibTransId="{D909BCAA-9E56-413D-960A-F9800FF16587}"/>
    <dgm:cxn modelId="{7EDEF43D-BCF5-4367-855C-BA398F78E40B}" type="presOf" srcId="{0E7B1907-DAF9-427B-99F8-0C3DBA4AF7D5}" destId="{936EFFAE-E330-4F28-BC3F-E9A6BBF207B9}" srcOrd="1" destOrd="0" presId="urn:microsoft.com/office/officeart/2016/7/layout/RepeatingBendingProcessNew"/>
    <dgm:cxn modelId="{C1B3C75D-3529-4349-AC5F-B8CCAA316338}" type="presOf" srcId="{0C66EB8B-FE15-44F8-BAD4-E3FB6D939A43}" destId="{32CFF0B8-7502-4B5B-9CF7-2AAAC95FF463}" srcOrd="0" destOrd="0" presId="urn:microsoft.com/office/officeart/2016/7/layout/RepeatingBendingProcessNew"/>
    <dgm:cxn modelId="{D4600B60-BF5B-4D06-9DFC-FB1918750547}" srcId="{686D8065-D525-4810-A4C5-DCEE152EECA6}" destId="{0C66EB8B-FE15-44F8-BAD4-E3FB6D939A43}" srcOrd="4" destOrd="0" parTransId="{D990AF28-F0B0-4CB6-8ACF-7F12F1937D87}" sibTransId="{E9E65488-0539-4F8A-90EE-156B48819C45}"/>
    <dgm:cxn modelId="{05416164-39B3-4B09-9749-2E8FD38EBF2F}" type="presOf" srcId="{0E7B1907-DAF9-427B-99F8-0C3DBA4AF7D5}" destId="{9A52A2DD-4D54-4655-8A8C-64B69FA90EA3}" srcOrd="0" destOrd="0" presId="urn:microsoft.com/office/officeart/2016/7/layout/RepeatingBendingProcessNew"/>
    <dgm:cxn modelId="{1B871446-574F-4E86-B2D2-DE26CEAF42EA}" type="presOf" srcId="{B656C277-B2A7-40A2-AED7-CE8FB36FE10F}" destId="{85417954-0B10-4706-A9FF-B4BDD7EA3A21}" srcOrd="0" destOrd="0" presId="urn:microsoft.com/office/officeart/2016/7/layout/RepeatingBendingProcessNew"/>
    <dgm:cxn modelId="{497D8067-42FA-4776-8F70-7D227EB453E6}" type="presOf" srcId="{E9E65488-0539-4F8A-90EE-156B48819C45}" destId="{89DC323B-0F05-45BA-ADE7-378532465285}" srcOrd="0" destOrd="0" presId="urn:microsoft.com/office/officeart/2016/7/layout/RepeatingBendingProcessNew"/>
    <dgm:cxn modelId="{2EAC1668-BA51-4382-9431-F8DC449B216B}" type="presOf" srcId="{65D24C3E-3AF3-4FD9-AC39-E841187CDA2D}" destId="{CC49F762-66B0-4E57-9106-D6FD5D5A0AF6}" srcOrd="1" destOrd="0" presId="urn:microsoft.com/office/officeart/2016/7/layout/RepeatingBendingProcessNew"/>
    <dgm:cxn modelId="{5ABDB349-6131-4AD0-93EE-32CE257F628C}" srcId="{686D8065-D525-4810-A4C5-DCEE152EECA6}" destId="{33BBF5E4-98B5-4EA5-A215-0F5A78717E99}" srcOrd="2" destOrd="0" parTransId="{3B786E92-3CD2-445A-AD10-362AD028703F}" sibTransId="{B656C277-B2A7-40A2-AED7-CE8FB36FE10F}"/>
    <dgm:cxn modelId="{A09E554B-AE56-4B47-9340-FC9A099D59CA}" type="presOf" srcId="{B656C277-B2A7-40A2-AED7-CE8FB36FE10F}" destId="{3A655613-588F-4FDA-A569-93AD82966A63}" srcOrd="1" destOrd="0" presId="urn:microsoft.com/office/officeart/2016/7/layout/RepeatingBendingProcessNew"/>
    <dgm:cxn modelId="{68F7E952-5CE9-40FD-ADD5-91840E628F8A}" type="presOf" srcId="{E9E65488-0539-4F8A-90EE-156B48819C45}" destId="{BA478C4A-0DF2-4BDF-AF16-DA989F3BDDB5}" srcOrd="1" destOrd="0" presId="urn:microsoft.com/office/officeart/2016/7/layout/RepeatingBendingProcessNew"/>
    <dgm:cxn modelId="{2C37C459-EE4A-4DD2-AEA0-21B1DE3CD8B5}" srcId="{686D8065-D525-4810-A4C5-DCEE152EECA6}" destId="{AE61392F-812A-4EC9-AC3D-A54B5EC11938}" srcOrd="5" destOrd="0" parTransId="{15CCE139-6D89-474C-BE4D-5603920E4410}" sibTransId="{15A25569-0ADF-432F-A722-B391AF522F26}"/>
    <dgm:cxn modelId="{966BB189-9A25-4050-9E12-311D5F728F51}" srcId="{686D8065-D525-4810-A4C5-DCEE152EECA6}" destId="{A092EF08-4EB1-46C0-A1A9-18250D4B0780}" srcOrd="0" destOrd="0" parTransId="{BD51D89E-C34E-412C-9F21-5E1E86EACD9F}" sibTransId="{65D24C3E-3AF3-4FD9-AC39-E841187CDA2D}"/>
    <dgm:cxn modelId="{674E7B90-CB88-42BC-BEA0-6DA8281574D2}" type="presOf" srcId="{2A5B3748-289A-4220-9E24-49E3880C4521}" destId="{9F25C0F7-7EE1-41C7-BFCD-489D1EC34390}" srcOrd="0" destOrd="0" presId="urn:microsoft.com/office/officeart/2016/7/layout/RepeatingBendingProcessNew"/>
    <dgm:cxn modelId="{2F491398-04AB-4505-A7A4-D48CDB5A0A63}" type="presOf" srcId="{A092EF08-4EB1-46C0-A1A9-18250D4B0780}" destId="{38A56B24-821C-416D-8866-6FA58FD76CF0}" srcOrd="0" destOrd="0" presId="urn:microsoft.com/office/officeart/2016/7/layout/RepeatingBendingProcessNew"/>
    <dgm:cxn modelId="{9622CCE0-7F2B-484D-BA9B-80E81BA4E3DC}" srcId="{686D8065-D525-4810-A4C5-DCEE152EECA6}" destId="{2A5B3748-289A-4220-9E24-49E3880C4521}" srcOrd="1" destOrd="0" parTransId="{C4A95AFB-D376-48C8-A0F0-89FC57C13185}" sibTransId="{0E7B1907-DAF9-427B-99F8-0C3DBA4AF7D5}"/>
    <dgm:cxn modelId="{B217D2E4-3BEE-47B8-B942-CD5112F3902D}" type="presOf" srcId="{33BBF5E4-98B5-4EA5-A215-0F5A78717E99}" destId="{45A21C5C-952F-4E57-BC69-53A423802EBA}" srcOrd="0" destOrd="0" presId="urn:microsoft.com/office/officeart/2016/7/layout/RepeatingBendingProcessNew"/>
    <dgm:cxn modelId="{DA548EE8-7819-420B-BA0F-656A71404A8E}" type="presOf" srcId="{65D24C3E-3AF3-4FD9-AC39-E841187CDA2D}" destId="{2D6734E5-B7AA-4839-B77D-B632A8C5B27E}" srcOrd="0" destOrd="0" presId="urn:microsoft.com/office/officeart/2016/7/layout/RepeatingBendingProcessNew"/>
    <dgm:cxn modelId="{A8FA3EE9-4E91-4617-B309-FFA344A939E4}" type="presOf" srcId="{AE61392F-812A-4EC9-AC3D-A54B5EC11938}" destId="{4D01E031-09A1-42B4-9CA3-423F5ABEE456}" srcOrd="0" destOrd="0" presId="urn:microsoft.com/office/officeart/2016/7/layout/RepeatingBendingProcessNew"/>
    <dgm:cxn modelId="{9B6215EE-E780-45D9-AF26-F06EF0F07452}" type="presOf" srcId="{92306A99-9174-401A-95B0-5CE36B022F02}" destId="{63CB0310-1D00-4C80-92C1-AFDB6E7A0888}" srcOrd="0" destOrd="0" presId="urn:microsoft.com/office/officeart/2016/7/layout/RepeatingBendingProcessNew"/>
    <dgm:cxn modelId="{8DA4A7FA-97D9-48B4-8024-A69C573FB0D0}" type="presOf" srcId="{D909BCAA-9E56-413D-960A-F9800FF16587}" destId="{8052F0F6-E1F1-4BC2-9D4D-EF16433F7C66}" srcOrd="1" destOrd="0" presId="urn:microsoft.com/office/officeart/2016/7/layout/RepeatingBendingProcessNew"/>
    <dgm:cxn modelId="{1ABF28FB-C971-42C2-B7F9-87D7C7DA87B4}" type="presOf" srcId="{686D8065-D525-4810-A4C5-DCEE152EECA6}" destId="{F4E837B1-4D61-400B-9716-8B265D1E1CB5}" srcOrd="0" destOrd="0" presId="urn:microsoft.com/office/officeart/2016/7/layout/RepeatingBendingProcessNew"/>
    <dgm:cxn modelId="{260A165B-B08A-47E4-B23E-4A52C7D8B4F7}" type="presParOf" srcId="{F4E837B1-4D61-400B-9716-8B265D1E1CB5}" destId="{38A56B24-821C-416D-8866-6FA58FD76CF0}" srcOrd="0" destOrd="0" presId="urn:microsoft.com/office/officeart/2016/7/layout/RepeatingBendingProcessNew"/>
    <dgm:cxn modelId="{C5A9837E-CCFE-44BE-887A-AE1FAE7C6728}" type="presParOf" srcId="{F4E837B1-4D61-400B-9716-8B265D1E1CB5}" destId="{2D6734E5-B7AA-4839-B77D-B632A8C5B27E}" srcOrd="1" destOrd="0" presId="urn:microsoft.com/office/officeart/2016/7/layout/RepeatingBendingProcessNew"/>
    <dgm:cxn modelId="{946A765C-8105-427B-B039-E4E618303395}" type="presParOf" srcId="{2D6734E5-B7AA-4839-B77D-B632A8C5B27E}" destId="{CC49F762-66B0-4E57-9106-D6FD5D5A0AF6}" srcOrd="0" destOrd="0" presId="urn:microsoft.com/office/officeart/2016/7/layout/RepeatingBendingProcessNew"/>
    <dgm:cxn modelId="{A89B95DA-4F8D-430C-85D6-BF4D1EDA7830}" type="presParOf" srcId="{F4E837B1-4D61-400B-9716-8B265D1E1CB5}" destId="{9F25C0F7-7EE1-41C7-BFCD-489D1EC34390}" srcOrd="2" destOrd="0" presId="urn:microsoft.com/office/officeart/2016/7/layout/RepeatingBendingProcessNew"/>
    <dgm:cxn modelId="{708D6F3A-E07A-40ED-BF74-BBA56ED32EAE}" type="presParOf" srcId="{F4E837B1-4D61-400B-9716-8B265D1E1CB5}" destId="{9A52A2DD-4D54-4655-8A8C-64B69FA90EA3}" srcOrd="3" destOrd="0" presId="urn:microsoft.com/office/officeart/2016/7/layout/RepeatingBendingProcessNew"/>
    <dgm:cxn modelId="{27111C84-4827-45B2-8838-985AC9ED6AB0}" type="presParOf" srcId="{9A52A2DD-4D54-4655-8A8C-64B69FA90EA3}" destId="{936EFFAE-E330-4F28-BC3F-E9A6BBF207B9}" srcOrd="0" destOrd="0" presId="urn:microsoft.com/office/officeart/2016/7/layout/RepeatingBendingProcessNew"/>
    <dgm:cxn modelId="{20D912CF-AD45-4782-9AAC-1269790E65A2}" type="presParOf" srcId="{F4E837B1-4D61-400B-9716-8B265D1E1CB5}" destId="{45A21C5C-952F-4E57-BC69-53A423802EBA}" srcOrd="4" destOrd="0" presId="urn:microsoft.com/office/officeart/2016/7/layout/RepeatingBendingProcessNew"/>
    <dgm:cxn modelId="{EF347FF9-0F0C-46B4-B219-F4834990D70C}" type="presParOf" srcId="{F4E837B1-4D61-400B-9716-8B265D1E1CB5}" destId="{85417954-0B10-4706-A9FF-B4BDD7EA3A21}" srcOrd="5" destOrd="0" presId="urn:microsoft.com/office/officeart/2016/7/layout/RepeatingBendingProcessNew"/>
    <dgm:cxn modelId="{ED6BF7CF-6A1A-4ECB-B2B6-02CFB267B494}" type="presParOf" srcId="{85417954-0B10-4706-A9FF-B4BDD7EA3A21}" destId="{3A655613-588F-4FDA-A569-93AD82966A63}" srcOrd="0" destOrd="0" presId="urn:microsoft.com/office/officeart/2016/7/layout/RepeatingBendingProcessNew"/>
    <dgm:cxn modelId="{34881DF1-4494-4C47-A7A7-2AF623001BAE}" type="presParOf" srcId="{F4E837B1-4D61-400B-9716-8B265D1E1CB5}" destId="{63CB0310-1D00-4C80-92C1-AFDB6E7A0888}" srcOrd="6" destOrd="0" presId="urn:microsoft.com/office/officeart/2016/7/layout/RepeatingBendingProcessNew"/>
    <dgm:cxn modelId="{C0EDC435-12D1-4C35-A27A-08F643734628}" type="presParOf" srcId="{F4E837B1-4D61-400B-9716-8B265D1E1CB5}" destId="{F91C2680-E84C-4C22-85EF-2E0CD6265A3B}" srcOrd="7" destOrd="0" presId="urn:microsoft.com/office/officeart/2016/7/layout/RepeatingBendingProcessNew"/>
    <dgm:cxn modelId="{55D4F2B7-6C9E-4DFA-BA2B-0305E6B37235}" type="presParOf" srcId="{F91C2680-E84C-4C22-85EF-2E0CD6265A3B}" destId="{8052F0F6-E1F1-4BC2-9D4D-EF16433F7C66}" srcOrd="0" destOrd="0" presId="urn:microsoft.com/office/officeart/2016/7/layout/RepeatingBendingProcessNew"/>
    <dgm:cxn modelId="{CA793F97-63A5-4822-BD57-01E897CFFB60}" type="presParOf" srcId="{F4E837B1-4D61-400B-9716-8B265D1E1CB5}" destId="{32CFF0B8-7502-4B5B-9CF7-2AAAC95FF463}" srcOrd="8" destOrd="0" presId="urn:microsoft.com/office/officeart/2016/7/layout/RepeatingBendingProcessNew"/>
    <dgm:cxn modelId="{DB2E2E20-5D67-4325-AC92-6236C17FDC63}" type="presParOf" srcId="{F4E837B1-4D61-400B-9716-8B265D1E1CB5}" destId="{89DC323B-0F05-45BA-ADE7-378532465285}" srcOrd="9" destOrd="0" presId="urn:microsoft.com/office/officeart/2016/7/layout/RepeatingBendingProcessNew"/>
    <dgm:cxn modelId="{C30176FD-8AEE-4BD8-A2F2-652803E8675F}" type="presParOf" srcId="{89DC323B-0F05-45BA-ADE7-378532465285}" destId="{BA478C4A-0DF2-4BDF-AF16-DA989F3BDDB5}" srcOrd="0" destOrd="0" presId="urn:microsoft.com/office/officeart/2016/7/layout/RepeatingBendingProcessNew"/>
    <dgm:cxn modelId="{AAAD51C1-407F-4980-8178-D144A7B39293}" type="presParOf" srcId="{F4E837B1-4D61-400B-9716-8B265D1E1CB5}" destId="{4D01E031-09A1-42B4-9CA3-423F5ABEE456}"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3EEEFA-565A-48C0-AE9F-9BA511DE65B3}" type="doc">
      <dgm:prSet loTypeId="urn:microsoft.com/office/officeart/2016/7/layout/BasicLinearProcessNumbered" loCatId="process" qsTypeId="urn:microsoft.com/office/officeart/2005/8/quickstyle/simple1" qsCatId="simple" csTypeId="urn:microsoft.com/office/officeart/2005/8/colors/accent4_2" csCatId="accent4" phldr="1"/>
      <dgm:spPr/>
      <dgm:t>
        <a:bodyPr/>
        <a:lstStyle/>
        <a:p>
          <a:endParaRPr lang="en-US"/>
        </a:p>
      </dgm:t>
    </dgm:pt>
    <dgm:pt modelId="{0B3EF66B-42BF-4B8C-B5F8-842D529F2B4C}">
      <dgm:prSet/>
      <dgm:spPr/>
      <dgm:t>
        <a:bodyPr/>
        <a:lstStyle/>
        <a:p>
          <a:pPr algn="l" rtl="0">
            <a:lnSpc>
              <a:spcPct val="90000"/>
            </a:lnSpc>
          </a:pPr>
          <a:r>
            <a:rPr lang="en-GB" b="1">
              <a:ea typeface="+mn-ea"/>
              <a:cs typeface="+mn-cs"/>
            </a:rPr>
            <a:t>Allocate large </a:t>
          </a:r>
          <a:r>
            <a:rPr lang="en-GB" b="1">
              <a:latin typeface="Century Gothic" panose="020B0502020202020204"/>
              <a:ea typeface="+mn-ea"/>
              <a:cs typeface="+mn-cs"/>
            </a:rPr>
            <a:t>datasets</a:t>
          </a:r>
          <a:r>
            <a:rPr lang="en-GB" b="1">
              <a:ea typeface="+mn-ea"/>
              <a:cs typeface="+mn-cs"/>
            </a:rPr>
            <a:t> efficiently across multiple classrooms.</a:t>
          </a:r>
          <a:endParaRPr lang="en-US" b="1">
            <a:ea typeface="+mn-ea"/>
            <a:cs typeface="+mn-cs"/>
          </a:endParaRPr>
        </a:p>
      </dgm:t>
    </dgm:pt>
    <dgm:pt modelId="{A8E9D30F-7CF9-4CE9-BD50-BDE4F20C1F5D}" type="parTrans" cxnId="{60A20AE0-004C-4E7E-9EF3-44B2161F06AD}">
      <dgm:prSet/>
      <dgm:spPr/>
      <dgm:t>
        <a:bodyPr/>
        <a:lstStyle/>
        <a:p>
          <a:endParaRPr lang="en-US"/>
        </a:p>
      </dgm:t>
    </dgm:pt>
    <dgm:pt modelId="{092B3747-B511-46B9-B166-B39A4D3703D3}" type="sibTrans" cxnId="{60A20AE0-004C-4E7E-9EF3-44B2161F06AD}">
      <dgm:prSet phldrT="1" phldr="0"/>
      <dgm:spPr/>
      <dgm:t>
        <a:bodyPr/>
        <a:lstStyle/>
        <a:p>
          <a:r>
            <a:rPr lang="en-US"/>
            <a:t>1</a:t>
          </a:r>
        </a:p>
      </dgm:t>
    </dgm:pt>
    <dgm:pt modelId="{E8869902-BD1A-4666-BBB8-5F64F9DCBCD4}">
      <dgm:prSet/>
      <dgm:spPr/>
      <dgm:t>
        <a:bodyPr/>
        <a:lstStyle/>
        <a:p>
          <a:pPr algn="l">
            <a:lnSpc>
              <a:spcPct val="90000"/>
            </a:lnSpc>
          </a:pPr>
          <a:r>
            <a:rPr lang="en-GB" b="1">
              <a:ea typeface="+mn-ea"/>
              <a:cs typeface="+mn-cs"/>
            </a:rPr>
            <a:t>Develop a dashboard for admin control and model testing</a:t>
          </a:r>
          <a:endParaRPr lang="en-US" b="1">
            <a:ea typeface="+mn-ea"/>
            <a:cs typeface="+mn-cs"/>
          </a:endParaRPr>
        </a:p>
      </dgm:t>
    </dgm:pt>
    <dgm:pt modelId="{7B518CEC-67F0-4780-BC89-46222AA025DB}" type="parTrans" cxnId="{FEBE43A8-62F1-40CA-BBAE-7A002CBD4976}">
      <dgm:prSet/>
      <dgm:spPr/>
      <dgm:t>
        <a:bodyPr/>
        <a:lstStyle/>
        <a:p>
          <a:endParaRPr lang="en-US"/>
        </a:p>
      </dgm:t>
    </dgm:pt>
    <dgm:pt modelId="{99D74310-67E0-49E4-BEF9-4B5B2DE3B099}" type="sibTrans" cxnId="{FEBE43A8-62F1-40CA-BBAE-7A002CBD4976}">
      <dgm:prSet phldrT="3" phldr="0"/>
      <dgm:spPr/>
      <dgm:t>
        <a:bodyPr/>
        <a:lstStyle/>
        <a:p>
          <a:r>
            <a:rPr lang="en-US"/>
            <a:t>3</a:t>
          </a:r>
        </a:p>
      </dgm:t>
    </dgm:pt>
    <dgm:pt modelId="{CF9EB5C0-67A0-47BD-83FC-BAD972667B55}">
      <dgm:prSet phldr="0"/>
      <dgm:spPr/>
      <dgm:t>
        <a:bodyPr/>
        <a:lstStyle/>
        <a:p>
          <a:pPr algn="l" rtl="0">
            <a:lnSpc>
              <a:spcPct val="100000"/>
            </a:lnSpc>
          </a:pPr>
          <a:r>
            <a:rPr lang="en-GB" b="1">
              <a:latin typeface="Century Gothic" panose="020B0502020202020204"/>
              <a:ea typeface="+mn-ea"/>
              <a:cs typeface="+mn-cs"/>
            </a:rPr>
            <a:t>Enforce constraints:  </a:t>
          </a:r>
          <a:r>
            <a:rPr lang="en-GB" b="0">
              <a:latin typeface="Century Gothic" panose="020B0502020202020204"/>
              <a:ea typeface="+mn-ea"/>
              <a:cs typeface="+mn-cs"/>
            </a:rPr>
            <a:t>            </a:t>
          </a:r>
          <a:r>
            <a:rPr lang="en-GB" b="0">
              <a:ea typeface="+mn-ea"/>
              <a:cs typeface="+mn-cs"/>
            </a:rPr>
            <a:t>Max 25 students per class</a:t>
          </a:r>
          <a:r>
            <a:rPr lang="en-GB" b="0">
              <a:latin typeface="Century Gothic" panose="020B0502020202020204"/>
              <a:ea typeface="+mn-ea"/>
              <a:cs typeface="+mn-cs"/>
            </a:rPr>
            <a:t>. </a:t>
          </a:r>
          <a:br>
            <a:rPr lang="en-GB" b="0">
              <a:latin typeface="Century Gothic" panose="020B0502020202020204"/>
              <a:ea typeface="+mn-ea"/>
              <a:cs typeface="+mn-cs"/>
            </a:rPr>
          </a:br>
          <a:r>
            <a:rPr lang="en-GB" b="0">
              <a:ea typeface="+mn-ea"/>
              <a:cs typeface="+mn-cs"/>
            </a:rPr>
            <a:t>Limit bullying concentration (max 2 bullies/class</a:t>
          </a:r>
          <a:r>
            <a:rPr lang="en-GB" b="0">
              <a:latin typeface="Century Gothic" panose="020B0502020202020204"/>
              <a:ea typeface="+mn-ea"/>
              <a:cs typeface="+mn-cs"/>
            </a:rPr>
            <a:t>).  </a:t>
          </a:r>
          <a:br>
            <a:rPr lang="en-GB" b="0">
              <a:latin typeface="Century Gothic" panose="020B0502020202020204"/>
              <a:ea typeface="+mn-ea"/>
              <a:cs typeface="+mn-cs"/>
            </a:rPr>
          </a:br>
          <a:r>
            <a:rPr lang="en-GB" b="0">
              <a:latin typeface="Century Gothic" panose="020B0502020202020204"/>
              <a:ea typeface="+mn-ea"/>
              <a:cs typeface="+mn-cs"/>
            </a:rPr>
            <a:t> </a:t>
          </a:r>
          <a:r>
            <a:rPr lang="en-GB" b="0">
              <a:ea typeface="+mn-ea"/>
              <a:cs typeface="+mn-cs"/>
            </a:rPr>
            <a:t>Balance academic and wellbeing scores across groups</a:t>
          </a:r>
          <a:endParaRPr lang="en-GB" b="0">
            <a:latin typeface="Century Gothic" panose="020B0502020202020204"/>
            <a:ea typeface="+mn-ea"/>
            <a:cs typeface="+mn-cs"/>
          </a:endParaRPr>
        </a:p>
      </dgm:t>
    </dgm:pt>
    <dgm:pt modelId="{1F528512-69AC-4EC9-A535-6AA53007AC6C}" type="parTrans" cxnId="{95D48E24-AE3E-454D-AF99-1771F769A4EB}">
      <dgm:prSet/>
      <dgm:spPr/>
    </dgm:pt>
    <dgm:pt modelId="{49BAC5B3-0494-4B05-87D3-961F59B5A47C}" type="sibTrans" cxnId="{95D48E24-AE3E-454D-AF99-1771F769A4EB}">
      <dgm:prSet phldrT="2" phldr="0"/>
      <dgm:spPr/>
      <dgm:t>
        <a:bodyPr/>
        <a:lstStyle/>
        <a:p>
          <a:r>
            <a:rPr lang="en-US"/>
            <a:t>2</a:t>
          </a:r>
        </a:p>
      </dgm:t>
    </dgm:pt>
    <dgm:pt modelId="{F88FE6EA-8740-4A20-92AB-7625C30EA0AE}" type="pres">
      <dgm:prSet presAssocID="{973EEEFA-565A-48C0-AE9F-9BA511DE65B3}" presName="Name0" presStyleCnt="0">
        <dgm:presLayoutVars>
          <dgm:animLvl val="lvl"/>
          <dgm:resizeHandles val="exact"/>
        </dgm:presLayoutVars>
      </dgm:prSet>
      <dgm:spPr/>
    </dgm:pt>
    <dgm:pt modelId="{0A971EED-9E38-4F00-9699-61B84CAE820B}" type="pres">
      <dgm:prSet presAssocID="{0B3EF66B-42BF-4B8C-B5F8-842D529F2B4C}" presName="compositeNode" presStyleCnt="0">
        <dgm:presLayoutVars>
          <dgm:bulletEnabled val="1"/>
        </dgm:presLayoutVars>
      </dgm:prSet>
      <dgm:spPr/>
    </dgm:pt>
    <dgm:pt modelId="{4EF574D4-12FE-4104-80B3-616689E0EE27}" type="pres">
      <dgm:prSet presAssocID="{0B3EF66B-42BF-4B8C-B5F8-842D529F2B4C}" presName="bgRect" presStyleLbl="bgAccFollowNode1" presStyleIdx="0" presStyleCnt="3"/>
      <dgm:spPr/>
    </dgm:pt>
    <dgm:pt modelId="{F20AC513-97AF-4F3B-A47C-154881063790}" type="pres">
      <dgm:prSet presAssocID="{092B3747-B511-46B9-B166-B39A4D3703D3}" presName="sibTransNodeCircle" presStyleLbl="alignNode1" presStyleIdx="0" presStyleCnt="6">
        <dgm:presLayoutVars>
          <dgm:chMax val="0"/>
          <dgm:bulletEnabled/>
        </dgm:presLayoutVars>
      </dgm:prSet>
      <dgm:spPr/>
    </dgm:pt>
    <dgm:pt modelId="{7C2BBBE4-DCF3-4CDB-9600-7EF7392EACAB}" type="pres">
      <dgm:prSet presAssocID="{0B3EF66B-42BF-4B8C-B5F8-842D529F2B4C}" presName="bottomLine" presStyleLbl="alignNode1" presStyleIdx="1" presStyleCnt="6">
        <dgm:presLayoutVars/>
      </dgm:prSet>
      <dgm:spPr/>
    </dgm:pt>
    <dgm:pt modelId="{FA9A8DD8-DDD8-48C3-82F9-04B98F95A220}" type="pres">
      <dgm:prSet presAssocID="{0B3EF66B-42BF-4B8C-B5F8-842D529F2B4C}" presName="nodeText" presStyleLbl="bgAccFollowNode1" presStyleIdx="0" presStyleCnt="3">
        <dgm:presLayoutVars>
          <dgm:bulletEnabled val="1"/>
        </dgm:presLayoutVars>
      </dgm:prSet>
      <dgm:spPr/>
    </dgm:pt>
    <dgm:pt modelId="{3AF47AE7-D117-4850-8D61-60E426D7A228}" type="pres">
      <dgm:prSet presAssocID="{092B3747-B511-46B9-B166-B39A4D3703D3}" presName="sibTrans" presStyleCnt="0"/>
      <dgm:spPr/>
    </dgm:pt>
    <dgm:pt modelId="{8FF31ADB-A7C4-4BF1-B4E1-BE9EA636D65D}" type="pres">
      <dgm:prSet presAssocID="{CF9EB5C0-67A0-47BD-83FC-BAD972667B55}" presName="compositeNode" presStyleCnt="0">
        <dgm:presLayoutVars>
          <dgm:bulletEnabled val="1"/>
        </dgm:presLayoutVars>
      </dgm:prSet>
      <dgm:spPr/>
    </dgm:pt>
    <dgm:pt modelId="{27320C23-BEE5-4E29-8D35-F8CA18F4DE61}" type="pres">
      <dgm:prSet presAssocID="{CF9EB5C0-67A0-47BD-83FC-BAD972667B55}" presName="bgRect" presStyleLbl="bgAccFollowNode1" presStyleIdx="1" presStyleCnt="3"/>
      <dgm:spPr/>
    </dgm:pt>
    <dgm:pt modelId="{DD05E8CA-BA7D-4519-BCE2-BE7913792EC5}" type="pres">
      <dgm:prSet presAssocID="{49BAC5B3-0494-4B05-87D3-961F59B5A47C}" presName="sibTransNodeCircle" presStyleLbl="alignNode1" presStyleIdx="2" presStyleCnt="6">
        <dgm:presLayoutVars>
          <dgm:chMax val="0"/>
          <dgm:bulletEnabled/>
        </dgm:presLayoutVars>
      </dgm:prSet>
      <dgm:spPr/>
    </dgm:pt>
    <dgm:pt modelId="{6709E91D-2E59-431F-85C4-4B47EC9293AC}" type="pres">
      <dgm:prSet presAssocID="{CF9EB5C0-67A0-47BD-83FC-BAD972667B55}" presName="bottomLine" presStyleLbl="alignNode1" presStyleIdx="3" presStyleCnt="6">
        <dgm:presLayoutVars/>
      </dgm:prSet>
      <dgm:spPr/>
    </dgm:pt>
    <dgm:pt modelId="{934E8A16-2482-40BF-8F92-0ECF55E0534F}" type="pres">
      <dgm:prSet presAssocID="{CF9EB5C0-67A0-47BD-83FC-BAD972667B55}" presName="nodeText" presStyleLbl="bgAccFollowNode1" presStyleIdx="1" presStyleCnt="3">
        <dgm:presLayoutVars>
          <dgm:bulletEnabled val="1"/>
        </dgm:presLayoutVars>
      </dgm:prSet>
      <dgm:spPr/>
    </dgm:pt>
    <dgm:pt modelId="{CBB2AB78-A92F-4EE8-9369-00048E9673AB}" type="pres">
      <dgm:prSet presAssocID="{49BAC5B3-0494-4B05-87D3-961F59B5A47C}" presName="sibTrans" presStyleCnt="0"/>
      <dgm:spPr/>
    </dgm:pt>
    <dgm:pt modelId="{7A8FAE78-46CB-428D-98DA-F474F838EE1D}" type="pres">
      <dgm:prSet presAssocID="{E8869902-BD1A-4666-BBB8-5F64F9DCBCD4}" presName="compositeNode" presStyleCnt="0">
        <dgm:presLayoutVars>
          <dgm:bulletEnabled val="1"/>
        </dgm:presLayoutVars>
      </dgm:prSet>
      <dgm:spPr/>
    </dgm:pt>
    <dgm:pt modelId="{F7D3AA10-CA37-44BA-A577-FFAD52099F2D}" type="pres">
      <dgm:prSet presAssocID="{E8869902-BD1A-4666-BBB8-5F64F9DCBCD4}" presName="bgRect" presStyleLbl="bgAccFollowNode1" presStyleIdx="2" presStyleCnt="3"/>
      <dgm:spPr/>
    </dgm:pt>
    <dgm:pt modelId="{CE678AB3-9780-45B1-9B21-9EE52BDCBB3C}" type="pres">
      <dgm:prSet presAssocID="{99D74310-67E0-49E4-BEF9-4B5B2DE3B099}" presName="sibTransNodeCircle" presStyleLbl="alignNode1" presStyleIdx="4" presStyleCnt="6">
        <dgm:presLayoutVars>
          <dgm:chMax val="0"/>
          <dgm:bulletEnabled/>
        </dgm:presLayoutVars>
      </dgm:prSet>
      <dgm:spPr/>
    </dgm:pt>
    <dgm:pt modelId="{F8B5C78D-20E9-4074-8705-4577933053EC}" type="pres">
      <dgm:prSet presAssocID="{E8869902-BD1A-4666-BBB8-5F64F9DCBCD4}" presName="bottomLine" presStyleLbl="alignNode1" presStyleIdx="5" presStyleCnt="6">
        <dgm:presLayoutVars/>
      </dgm:prSet>
      <dgm:spPr/>
    </dgm:pt>
    <dgm:pt modelId="{AC56A65E-D392-4B79-857F-58D47CDCF3A0}" type="pres">
      <dgm:prSet presAssocID="{E8869902-BD1A-4666-BBB8-5F64F9DCBCD4}" presName="nodeText" presStyleLbl="bgAccFollowNode1" presStyleIdx="2" presStyleCnt="3">
        <dgm:presLayoutVars>
          <dgm:bulletEnabled val="1"/>
        </dgm:presLayoutVars>
      </dgm:prSet>
      <dgm:spPr/>
    </dgm:pt>
  </dgm:ptLst>
  <dgm:cxnLst>
    <dgm:cxn modelId="{10393424-0AF3-4883-BF47-FB95A7C2C90B}" type="presOf" srcId="{CF9EB5C0-67A0-47BD-83FC-BAD972667B55}" destId="{27320C23-BEE5-4E29-8D35-F8CA18F4DE61}" srcOrd="0" destOrd="0" presId="urn:microsoft.com/office/officeart/2016/7/layout/BasicLinearProcessNumbered"/>
    <dgm:cxn modelId="{95D48E24-AE3E-454D-AF99-1771F769A4EB}" srcId="{973EEEFA-565A-48C0-AE9F-9BA511DE65B3}" destId="{CF9EB5C0-67A0-47BD-83FC-BAD972667B55}" srcOrd="1" destOrd="0" parTransId="{1F528512-69AC-4EC9-A535-6AA53007AC6C}" sibTransId="{49BAC5B3-0494-4B05-87D3-961F59B5A47C}"/>
    <dgm:cxn modelId="{B5B4ED35-6D44-4D64-9095-D0DB3D325267}" type="presOf" srcId="{973EEEFA-565A-48C0-AE9F-9BA511DE65B3}" destId="{F88FE6EA-8740-4A20-92AB-7625C30EA0AE}" srcOrd="0" destOrd="0" presId="urn:microsoft.com/office/officeart/2016/7/layout/BasicLinearProcessNumbered"/>
    <dgm:cxn modelId="{4FCFC34A-792A-4D9D-865D-2ADB47C4B958}" type="presOf" srcId="{49BAC5B3-0494-4B05-87D3-961F59B5A47C}" destId="{DD05E8CA-BA7D-4519-BCE2-BE7913792EC5}" srcOrd="0" destOrd="0" presId="urn:microsoft.com/office/officeart/2016/7/layout/BasicLinearProcessNumbered"/>
    <dgm:cxn modelId="{3199D555-B2A5-4B44-BE68-5A8CB89E800B}" type="presOf" srcId="{0B3EF66B-42BF-4B8C-B5F8-842D529F2B4C}" destId="{FA9A8DD8-DDD8-48C3-82F9-04B98F95A220}" srcOrd="1" destOrd="0" presId="urn:microsoft.com/office/officeart/2016/7/layout/BasicLinearProcessNumbered"/>
    <dgm:cxn modelId="{87EBF059-8D1F-45F9-8AB3-70FC618FDEED}" type="presOf" srcId="{CF9EB5C0-67A0-47BD-83FC-BAD972667B55}" destId="{934E8A16-2482-40BF-8F92-0ECF55E0534F}" srcOrd="1" destOrd="0" presId="urn:microsoft.com/office/officeart/2016/7/layout/BasicLinearProcessNumbered"/>
    <dgm:cxn modelId="{9C59577B-6467-4431-9D57-AC98250D4AF2}" type="presOf" srcId="{99D74310-67E0-49E4-BEF9-4B5B2DE3B099}" destId="{CE678AB3-9780-45B1-9B21-9EE52BDCBB3C}" srcOrd="0" destOrd="0" presId="urn:microsoft.com/office/officeart/2016/7/layout/BasicLinearProcessNumbered"/>
    <dgm:cxn modelId="{6D933984-9510-4FEC-90AF-E8AF2837530E}" type="presOf" srcId="{E8869902-BD1A-4666-BBB8-5F64F9DCBCD4}" destId="{F7D3AA10-CA37-44BA-A577-FFAD52099F2D}" srcOrd="0" destOrd="0" presId="urn:microsoft.com/office/officeart/2016/7/layout/BasicLinearProcessNumbered"/>
    <dgm:cxn modelId="{774D729C-1EF8-4713-8616-4C3E62131DF4}" type="presOf" srcId="{E8869902-BD1A-4666-BBB8-5F64F9DCBCD4}" destId="{AC56A65E-D392-4B79-857F-58D47CDCF3A0}" srcOrd="1" destOrd="0" presId="urn:microsoft.com/office/officeart/2016/7/layout/BasicLinearProcessNumbered"/>
    <dgm:cxn modelId="{FEBE43A8-62F1-40CA-BBAE-7A002CBD4976}" srcId="{973EEEFA-565A-48C0-AE9F-9BA511DE65B3}" destId="{E8869902-BD1A-4666-BBB8-5F64F9DCBCD4}" srcOrd="2" destOrd="0" parTransId="{7B518CEC-67F0-4780-BC89-46222AA025DB}" sibTransId="{99D74310-67E0-49E4-BEF9-4B5B2DE3B099}"/>
    <dgm:cxn modelId="{60A20AE0-004C-4E7E-9EF3-44B2161F06AD}" srcId="{973EEEFA-565A-48C0-AE9F-9BA511DE65B3}" destId="{0B3EF66B-42BF-4B8C-B5F8-842D529F2B4C}" srcOrd="0" destOrd="0" parTransId="{A8E9D30F-7CF9-4CE9-BD50-BDE4F20C1F5D}" sibTransId="{092B3747-B511-46B9-B166-B39A4D3703D3}"/>
    <dgm:cxn modelId="{509182E2-B80C-4208-97FB-B8EBE9053A06}" type="presOf" srcId="{0B3EF66B-42BF-4B8C-B5F8-842D529F2B4C}" destId="{4EF574D4-12FE-4104-80B3-616689E0EE27}" srcOrd="0" destOrd="0" presId="urn:microsoft.com/office/officeart/2016/7/layout/BasicLinearProcessNumbered"/>
    <dgm:cxn modelId="{BC9832EC-8024-4296-8F62-74D19F5672F3}" type="presOf" srcId="{092B3747-B511-46B9-B166-B39A4D3703D3}" destId="{F20AC513-97AF-4F3B-A47C-154881063790}" srcOrd="0" destOrd="0" presId="urn:microsoft.com/office/officeart/2016/7/layout/BasicLinearProcessNumbered"/>
    <dgm:cxn modelId="{5E038B2B-C41A-4066-8052-9F9783935903}" type="presParOf" srcId="{F88FE6EA-8740-4A20-92AB-7625C30EA0AE}" destId="{0A971EED-9E38-4F00-9699-61B84CAE820B}" srcOrd="0" destOrd="0" presId="urn:microsoft.com/office/officeart/2016/7/layout/BasicLinearProcessNumbered"/>
    <dgm:cxn modelId="{7FEDCDDC-9667-4453-9AC8-76982AF6B9A0}" type="presParOf" srcId="{0A971EED-9E38-4F00-9699-61B84CAE820B}" destId="{4EF574D4-12FE-4104-80B3-616689E0EE27}" srcOrd="0" destOrd="0" presId="urn:microsoft.com/office/officeart/2016/7/layout/BasicLinearProcessNumbered"/>
    <dgm:cxn modelId="{9C6BA01C-D031-4412-B053-1699E1F1C8E1}" type="presParOf" srcId="{0A971EED-9E38-4F00-9699-61B84CAE820B}" destId="{F20AC513-97AF-4F3B-A47C-154881063790}" srcOrd="1" destOrd="0" presId="urn:microsoft.com/office/officeart/2016/7/layout/BasicLinearProcessNumbered"/>
    <dgm:cxn modelId="{486E394A-800B-487D-90CA-63AD16631F47}" type="presParOf" srcId="{0A971EED-9E38-4F00-9699-61B84CAE820B}" destId="{7C2BBBE4-DCF3-4CDB-9600-7EF7392EACAB}" srcOrd="2" destOrd="0" presId="urn:microsoft.com/office/officeart/2016/7/layout/BasicLinearProcessNumbered"/>
    <dgm:cxn modelId="{13F94B83-D5D8-43EC-9E5E-533B32B3261F}" type="presParOf" srcId="{0A971EED-9E38-4F00-9699-61B84CAE820B}" destId="{FA9A8DD8-DDD8-48C3-82F9-04B98F95A220}" srcOrd="3" destOrd="0" presId="urn:microsoft.com/office/officeart/2016/7/layout/BasicLinearProcessNumbered"/>
    <dgm:cxn modelId="{9B163269-5E69-4174-BB35-8566193F5E6D}" type="presParOf" srcId="{F88FE6EA-8740-4A20-92AB-7625C30EA0AE}" destId="{3AF47AE7-D117-4850-8D61-60E426D7A228}" srcOrd="1" destOrd="0" presId="urn:microsoft.com/office/officeart/2016/7/layout/BasicLinearProcessNumbered"/>
    <dgm:cxn modelId="{5DE482DF-F57A-4C05-BA4D-3DF30A176E1C}" type="presParOf" srcId="{F88FE6EA-8740-4A20-92AB-7625C30EA0AE}" destId="{8FF31ADB-A7C4-4BF1-B4E1-BE9EA636D65D}" srcOrd="2" destOrd="0" presId="urn:microsoft.com/office/officeart/2016/7/layout/BasicLinearProcessNumbered"/>
    <dgm:cxn modelId="{9BDABC58-AB38-4205-A21A-70A0700D5185}" type="presParOf" srcId="{8FF31ADB-A7C4-4BF1-B4E1-BE9EA636D65D}" destId="{27320C23-BEE5-4E29-8D35-F8CA18F4DE61}" srcOrd="0" destOrd="0" presId="urn:microsoft.com/office/officeart/2016/7/layout/BasicLinearProcessNumbered"/>
    <dgm:cxn modelId="{F8BCDF78-38F5-4EB0-98F2-8BFA70EDD7E3}" type="presParOf" srcId="{8FF31ADB-A7C4-4BF1-B4E1-BE9EA636D65D}" destId="{DD05E8CA-BA7D-4519-BCE2-BE7913792EC5}" srcOrd="1" destOrd="0" presId="urn:microsoft.com/office/officeart/2016/7/layout/BasicLinearProcessNumbered"/>
    <dgm:cxn modelId="{AD5121CC-1BB8-4388-BBBC-640B1383403F}" type="presParOf" srcId="{8FF31ADB-A7C4-4BF1-B4E1-BE9EA636D65D}" destId="{6709E91D-2E59-431F-85C4-4B47EC9293AC}" srcOrd="2" destOrd="0" presId="urn:microsoft.com/office/officeart/2016/7/layout/BasicLinearProcessNumbered"/>
    <dgm:cxn modelId="{F7617D3E-F7E7-4CFA-BB14-CC4C1C3EF01F}" type="presParOf" srcId="{8FF31ADB-A7C4-4BF1-B4E1-BE9EA636D65D}" destId="{934E8A16-2482-40BF-8F92-0ECF55E0534F}" srcOrd="3" destOrd="0" presId="urn:microsoft.com/office/officeart/2016/7/layout/BasicLinearProcessNumbered"/>
    <dgm:cxn modelId="{1F918BAE-CD20-4D0F-BF9E-3233BB6175F4}" type="presParOf" srcId="{F88FE6EA-8740-4A20-92AB-7625C30EA0AE}" destId="{CBB2AB78-A92F-4EE8-9369-00048E9673AB}" srcOrd="3" destOrd="0" presId="urn:microsoft.com/office/officeart/2016/7/layout/BasicLinearProcessNumbered"/>
    <dgm:cxn modelId="{5F4962B2-E45D-4A5F-9DDF-6FF860D9BAC9}" type="presParOf" srcId="{F88FE6EA-8740-4A20-92AB-7625C30EA0AE}" destId="{7A8FAE78-46CB-428D-98DA-F474F838EE1D}" srcOrd="4" destOrd="0" presId="urn:microsoft.com/office/officeart/2016/7/layout/BasicLinearProcessNumbered"/>
    <dgm:cxn modelId="{A26EEAED-315F-4FA7-9EC4-EEB4EBB208F3}" type="presParOf" srcId="{7A8FAE78-46CB-428D-98DA-F474F838EE1D}" destId="{F7D3AA10-CA37-44BA-A577-FFAD52099F2D}" srcOrd="0" destOrd="0" presId="urn:microsoft.com/office/officeart/2016/7/layout/BasicLinearProcessNumbered"/>
    <dgm:cxn modelId="{EC9CD843-9663-4F30-94A1-50F5770A9A8E}" type="presParOf" srcId="{7A8FAE78-46CB-428D-98DA-F474F838EE1D}" destId="{CE678AB3-9780-45B1-9B21-9EE52BDCBB3C}" srcOrd="1" destOrd="0" presId="urn:microsoft.com/office/officeart/2016/7/layout/BasicLinearProcessNumbered"/>
    <dgm:cxn modelId="{F7B70301-C3D9-4D15-B138-0CBDD7386AFC}" type="presParOf" srcId="{7A8FAE78-46CB-428D-98DA-F474F838EE1D}" destId="{F8B5C78D-20E9-4074-8705-4577933053EC}" srcOrd="2" destOrd="0" presId="urn:microsoft.com/office/officeart/2016/7/layout/BasicLinearProcessNumbered"/>
    <dgm:cxn modelId="{F48584E6-963E-40B7-8475-40DEF58DD8CD}" type="presParOf" srcId="{7A8FAE78-46CB-428D-98DA-F474F838EE1D}" destId="{AC56A65E-D392-4B79-857F-58D47CDCF3A0}" srcOrd="3" destOrd="0" presId="urn:microsoft.com/office/officeart/2016/7/layout/BasicLinearProcessNumbered"/>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64C6A8-616C-4E9B-ABDD-6E9D9D34747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E7F2348-8D26-407C-930C-7696D2A219E3}">
      <dgm:prSet/>
      <dgm:spPr/>
      <dgm:t>
        <a:bodyPr/>
        <a:lstStyle/>
        <a:p>
          <a:pPr>
            <a:lnSpc>
              <a:spcPct val="100000"/>
            </a:lnSpc>
          </a:pPr>
          <a:r>
            <a:rPr lang="en-US">
              <a:latin typeface="Century Gothic" panose="020B0502020202020204"/>
            </a:rPr>
            <a:t>Hybrid Model (GA + CP-SAT) Powered Classroom Allocation System</a:t>
          </a:r>
          <a:endParaRPr lang="en-US"/>
        </a:p>
      </dgm:t>
    </dgm:pt>
    <dgm:pt modelId="{F3E27936-DD69-4602-8380-77581BB675B4}" type="parTrans" cxnId="{535D746D-3013-470E-9529-69F58211A651}">
      <dgm:prSet/>
      <dgm:spPr/>
      <dgm:t>
        <a:bodyPr/>
        <a:lstStyle/>
        <a:p>
          <a:endParaRPr lang="en-US"/>
        </a:p>
      </dgm:t>
    </dgm:pt>
    <dgm:pt modelId="{F85DE923-C300-4A80-990D-B6DFE55D58B4}" type="sibTrans" cxnId="{535D746D-3013-470E-9529-69F58211A651}">
      <dgm:prSet/>
      <dgm:spPr/>
      <dgm:t>
        <a:bodyPr/>
        <a:lstStyle/>
        <a:p>
          <a:endParaRPr lang="en-US"/>
        </a:p>
      </dgm:t>
    </dgm:pt>
    <dgm:pt modelId="{CE26C54A-AA44-418B-A881-6A863AD9941D}">
      <dgm:prSet phldr="0"/>
      <dgm:spPr/>
      <dgm:t>
        <a:bodyPr/>
        <a:lstStyle/>
        <a:p>
          <a:pPr rtl="0">
            <a:lnSpc>
              <a:spcPct val="100000"/>
            </a:lnSpc>
          </a:pPr>
          <a:r>
            <a:rPr lang="en-US">
              <a:latin typeface="Century Gothic" panose="020B0502020202020204"/>
            </a:rPr>
            <a:t>Machine learning models used to optimize multi objective classroom allocation</a:t>
          </a:r>
          <a:endParaRPr lang="en-US"/>
        </a:p>
      </dgm:t>
    </dgm:pt>
    <dgm:pt modelId="{ED92AF69-18F0-490B-98CD-0AA146502638}" type="parTrans" cxnId="{8B9DBD64-A9A6-4F8C-984F-9FEE9DC57B75}">
      <dgm:prSet/>
      <dgm:spPr/>
      <dgm:t>
        <a:bodyPr/>
        <a:lstStyle/>
        <a:p>
          <a:endParaRPr lang="en-US"/>
        </a:p>
      </dgm:t>
    </dgm:pt>
    <dgm:pt modelId="{31D50ECE-F1C4-4777-82CF-5DD83B1D12F5}" type="sibTrans" cxnId="{8B9DBD64-A9A6-4F8C-984F-9FEE9DC57B75}">
      <dgm:prSet/>
      <dgm:spPr/>
      <dgm:t>
        <a:bodyPr/>
        <a:lstStyle/>
        <a:p>
          <a:endParaRPr lang="en-US"/>
        </a:p>
      </dgm:t>
    </dgm:pt>
    <dgm:pt modelId="{75529A85-50CE-4732-8E25-B8DF47128CAC}">
      <dgm:prSet phldr="0"/>
      <dgm:spPr/>
      <dgm:t>
        <a:bodyPr/>
        <a:lstStyle/>
        <a:p>
          <a:pPr>
            <a:lnSpc>
              <a:spcPct val="100000"/>
            </a:lnSpc>
          </a:pPr>
          <a:r>
            <a:rPr lang="en-US">
              <a:latin typeface="Century Gothic" panose="020B0502020202020204"/>
            </a:rPr>
            <a:t>Interactive data visualization and editing</a:t>
          </a:r>
          <a:endParaRPr lang="en-US"/>
        </a:p>
      </dgm:t>
    </dgm:pt>
    <dgm:pt modelId="{C8FEC70F-5AD8-4F18-8CDB-86EFDECB0B1F}" type="parTrans" cxnId="{D61CA3CD-A9EB-46DB-94DA-A15ECF5B059E}">
      <dgm:prSet/>
      <dgm:spPr/>
      <dgm:t>
        <a:bodyPr/>
        <a:lstStyle/>
        <a:p>
          <a:endParaRPr lang="en-US"/>
        </a:p>
      </dgm:t>
    </dgm:pt>
    <dgm:pt modelId="{27E3D93D-2A8D-45D8-8913-CD6EC5432CEE}" type="sibTrans" cxnId="{D61CA3CD-A9EB-46DB-94DA-A15ECF5B059E}">
      <dgm:prSet/>
      <dgm:spPr/>
      <dgm:t>
        <a:bodyPr/>
        <a:lstStyle/>
        <a:p>
          <a:endParaRPr lang="en-US"/>
        </a:p>
      </dgm:t>
    </dgm:pt>
    <dgm:pt modelId="{115B2237-3E30-4904-ABC7-E8314F66A432}">
      <dgm:prSet phldr="0"/>
      <dgm:spPr/>
      <dgm:t>
        <a:bodyPr/>
        <a:lstStyle/>
        <a:p>
          <a:pPr>
            <a:lnSpc>
              <a:spcPct val="100000"/>
            </a:lnSpc>
          </a:pPr>
          <a:r>
            <a:rPr lang="en-US">
              <a:latin typeface="Century Gothic" panose="020B0502020202020204"/>
            </a:rPr>
            <a:t>Final documentation, testing, and demonstration</a:t>
          </a:r>
          <a:endParaRPr lang="en-US"/>
        </a:p>
      </dgm:t>
    </dgm:pt>
    <dgm:pt modelId="{42208BC4-A54B-4CC1-8193-134F67205869}" type="parTrans" cxnId="{638E7360-DD68-4AD1-94CF-EC01EA0B9326}">
      <dgm:prSet/>
      <dgm:spPr/>
      <dgm:t>
        <a:bodyPr/>
        <a:lstStyle/>
        <a:p>
          <a:endParaRPr lang="en-US"/>
        </a:p>
      </dgm:t>
    </dgm:pt>
    <dgm:pt modelId="{9F349702-8D9F-4721-807D-6ABDE0DBEAD1}" type="sibTrans" cxnId="{638E7360-DD68-4AD1-94CF-EC01EA0B9326}">
      <dgm:prSet/>
      <dgm:spPr/>
      <dgm:t>
        <a:bodyPr/>
        <a:lstStyle/>
        <a:p>
          <a:endParaRPr lang="en-US"/>
        </a:p>
      </dgm:t>
    </dgm:pt>
    <dgm:pt modelId="{70AFDA58-BC99-4DDD-BECA-DA5F865B47C5}">
      <dgm:prSet phldr="0"/>
      <dgm:spPr/>
      <dgm:t>
        <a:bodyPr/>
        <a:lstStyle/>
        <a:p>
          <a:pPr>
            <a:lnSpc>
              <a:spcPct val="100000"/>
            </a:lnSpc>
          </a:pPr>
          <a:r>
            <a:rPr lang="en-US">
              <a:latin typeface="Century Gothic"/>
              <a:ea typeface="Calibri"/>
              <a:cs typeface="Calibri"/>
            </a:rPr>
            <a:t>Admin dashboard with manual override option for dynamic adjustments</a:t>
          </a:r>
        </a:p>
      </dgm:t>
    </dgm:pt>
    <dgm:pt modelId="{08F1F969-E82D-4B45-AA01-C5A3F2282B4E}" type="parTrans" cxnId="{87ED9EB4-4976-4477-8D7C-DB0609A750E8}">
      <dgm:prSet/>
      <dgm:spPr/>
    </dgm:pt>
    <dgm:pt modelId="{45ADA603-DE4A-4B66-8144-B1BA084D7FFB}" type="sibTrans" cxnId="{87ED9EB4-4976-4477-8D7C-DB0609A750E8}">
      <dgm:prSet/>
      <dgm:spPr/>
    </dgm:pt>
    <dgm:pt modelId="{1AF5A6FF-C707-4697-B0F2-5099DF9B5F7B}" type="pres">
      <dgm:prSet presAssocID="{F864C6A8-616C-4E9B-ABDD-6E9D9D347472}" presName="root" presStyleCnt="0">
        <dgm:presLayoutVars>
          <dgm:dir/>
          <dgm:resizeHandles val="exact"/>
        </dgm:presLayoutVars>
      </dgm:prSet>
      <dgm:spPr/>
    </dgm:pt>
    <dgm:pt modelId="{67CB8220-F506-4513-9700-B16DF13A0F2C}" type="pres">
      <dgm:prSet presAssocID="{5E7F2348-8D26-407C-930C-7696D2A219E3}" presName="compNode" presStyleCnt="0"/>
      <dgm:spPr/>
    </dgm:pt>
    <dgm:pt modelId="{C7E878CF-F902-49DC-A8D4-AEA1F81FDFA3}" type="pres">
      <dgm:prSet presAssocID="{5E7F2348-8D26-407C-930C-7696D2A219E3}" presName="bgRect" presStyleLbl="bgShp" presStyleIdx="0" presStyleCnt="5"/>
      <dgm:spPr/>
    </dgm:pt>
    <dgm:pt modelId="{226A0B7D-B256-4125-B714-D6A52DAD5A66}" type="pres">
      <dgm:prSet presAssocID="{5E7F2348-8D26-407C-930C-7696D2A219E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E11E9738-1ED0-42C1-A1C4-CC90FA81CFC9}" type="pres">
      <dgm:prSet presAssocID="{5E7F2348-8D26-407C-930C-7696D2A219E3}" presName="spaceRect" presStyleCnt="0"/>
      <dgm:spPr/>
    </dgm:pt>
    <dgm:pt modelId="{CAFCA159-2B5A-4912-9FB2-FAD4EF32DC19}" type="pres">
      <dgm:prSet presAssocID="{5E7F2348-8D26-407C-930C-7696D2A219E3}" presName="parTx" presStyleLbl="revTx" presStyleIdx="0" presStyleCnt="5">
        <dgm:presLayoutVars>
          <dgm:chMax val="0"/>
          <dgm:chPref val="0"/>
        </dgm:presLayoutVars>
      </dgm:prSet>
      <dgm:spPr/>
    </dgm:pt>
    <dgm:pt modelId="{051174DF-F7C6-4CE0-A73B-F5764A2471CB}" type="pres">
      <dgm:prSet presAssocID="{F85DE923-C300-4A80-990D-B6DFE55D58B4}" presName="sibTrans" presStyleCnt="0"/>
      <dgm:spPr/>
    </dgm:pt>
    <dgm:pt modelId="{9DA09C30-6B64-4BBB-99BC-C0AB9F35C8C7}" type="pres">
      <dgm:prSet presAssocID="{CE26C54A-AA44-418B-A881-6A863AD9941D}" presName="compNode" presStyleCnt="0"/>
      <dgm:spPr/>
    </dgm:pt>
    <dgm:pt modelId="{73826B23-7C11-481F-AB43-531DEA290D6C}" type="pres">
      <dgm:prSet presAssocID="{CE26C54A-AA44-418B-A881-6A863AD9941D}" presName="bgRect" presStyleLbl="bgShp" presStyleIdx="1" presStyleCnt="5"/>
      <dgm:spPr/>
    </dgm:pt>
    <dgm:pt modelId="{87B20E46-2D28-4B40-AAF3-F21CEED17586}" type="pres">
      <dgm:prSet presAssocID="{CE26C54A-AA44-418B-A881-6A863AD9941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DA43672-FA9B-47C2-9985-B8B3C4E4D6D5}" type="pres">
      <dgm:prSet presAssocID="{CE26C54A-AA44-418B-A881-6A863AD9941D}" presName="spaceRect" presStyleCnt="0"/>
      <dgm:spPr/>
    </dgm:pt>
    <dgm:pt modelId="{7CBB1723-7CF9-402B-8062-E5057500EA27}" type="pres">
      <dgm:prSet presAssocID="{CE26C54A-AA44-418B-A881-6A863AD9941D}" presName="parTx" presStyleLbl="revTx" presStyleIdx="1" presStyleCnt="5">
        <dgm:presLayoutVars>
          <dgm:chMax val="0"/>
          <dgm:chPref val="0"/>
        </dgm:presLayoutVars>
      </dgm:prSet>
      <dgm:spPr/>
    </dgm:pt>
    <dgm:pt modelId="{C40337D7-BB62-4FA2-A68C-EE64957E132F}" type="pres">
      <dgm:prSet presAssocID="{31D50ECE-F1C4-4777-82CF-5DD83B1D12F5}" presName="sibTrans" presStyleCnt="0"/>
      <dgm:spPr/>
    </dgm:pt>
    <dgm:pt modelId="{407B4B58-6244-4674-A4D4-F2E2AA26CC21}" type="pres">
      <dgm:prSet presAssocID="{70AFDA58-BC99-4DDD-BECA-DA5F865B47C5}" presName="compNode" presStyleCnt="0"/>
      <dgm:spPr/>
    </dgm:pt>
    <dgm:pt modelId="{04C5A45E-B105-4451-9802-AF72BDE7E6E6}" type="pres">
      <dgm:prSet presAssocID="{70AFDA58-BC99-4DDD-BECA-DA5F865B47C5}" presName="bgRect" presStyleLbl="bgShp" presStyleIdx="2" presStyleCnt="5"/>
      <dgm:spPr/>
    </dgm:pt>
    <dgm:pt modelId="{ECFEFBFD-E486-47F3-962C-E939ABADF4D9}" type="pres">
      <dgm:prSet presAssocID="{70AFDA58-BC99-4DDD-BECA-DA5F865B47C5}" presName="iconRect" presStyleLbl="node1" presStyleIdx="2" presStyleCnt="5"/>
      <dgm:spPr/>
    </dgm:pt>
    <dgm:pt modelId="{12859600-DE6B-40B5-A2E4-3CD62701CE1E}" type="pres">
      <dgm:prSet presAssocID="{70AFDA58-BC99-4DDD-BECA-DA5F865B47C5}" presName="spaceRect" presStyleCnt="0"/>
      <dgm:spPr/>
    </dgm:pt>
    <dgm:pt modelId="{5BD74504-26CA-4C69-A3C9-13A11F228A47}" type="pres">
      <dgm:prSet presAssocID="{70AFDA58-BC99-4DDD-BECA-DA5F865B47C5}" presName="parTx" presStyleLbl="revTx" presStyleIdx="2" presStyleCnt="5">
        <dgm:presLayoutVars>
          <dgm:chMax val="0"/>
          <dgm:chPref val="0"/>
        </dgm:presLayoutVars>
      </dgm:prSet>
      <dgm:spPr/>
    </dgm:pt>
    <dgm:pt modelId="{2129EFB0-3306-494A-9F95-068BAC3151E9}" type="pres">
      <dgm:prSet presAssocID="{45ADA603-DE4A-4B66-8144-B1BA084D7FFB}" presName="sibTrans" presStyleCnt="0"/>
      <dgm:spPr/>
    </dgm:pt>
    <dgm:pt modelId="{8F595963-B3FF-484D-9D28-654CFF4B9222}" type="pres">
      <dgm:prSet presAssocID="{75529A85-50CE-4732-8E25-B8DF47128CAC}" presName="compNode" presStyleCnt="0"/>
      <dgm:spPr/>
    </dgm:pt>
    <dgm:pt modelId="{AD3AD965-562C-46D7-BB4B-36301C04129D}" type="pres">
      <dgm:prSet presAssocID="{75529A85-50CE-4732-8E25-B8DF47128CAC}" presName="bgRect" presStyleLbl="bgShp" presStyleIdx="3" presStyleCnt="5"/>
      <dgm:spPr/>
    </dgm:pt>
    <dgm:pt modelId="{A18A3A8A-47D6-4A54-9855-49C1C6BD09ED}" type="pres">
      <dgm:prSet presAssocID="{75529A85-50CE-4732-8E25-B8DF47128CAC}" presName="iconRect" presStyleLbl="node1" presStyleIdx="3"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48F4DAE4-7FB7-4FEF-9D35-799C5A8C1E0E}" type="pres">
      <dgm:prSet presAssocID="{75529A85-50CE-4732-8E25-B8DF47128CAC}" presName="spaceRect" presStyleCnt="0"/>
      <dgm:spPr/>
    </dgm:pt>
    <dgm:pt modelId="{217263A6-3420-4130-A7C4-C5780AF206B4}" type="pres">
      <dgm:prSet presAssocID="{75529A85-50CE-4732-8E25-B8DF47128CAC}" presName="parTx" presStyleLbl="revTx" presStyleIdx="3" presStyleCnt="5">
        <dgm:presLayoutVars>
          <dgm:chMax val="0"/>
          <dgm:chPref val="0"/>
        </dgm:presLayoutVars>
      </dgm:prSet>
      <dgm:spPr/>
    </dgm:pt>
    <dgm:pt modelId="{CC580268-B9B2-4E6D-B4BF-8DC8945D8B16}" type="pres">
      <dgm:prSet presAssocID="{27E3D93D-2A8D-45D8-8913-CD6EC5432CEE}" presName="sibTrans" presStyleCnt="0"/>
      <dgm:spPr/>
    </dgm:pt>
    <dgm:pt modelId="{DC2DE894-A3E5-4462-B865-EF6643C3AD39}" type="pres">
      <dgm:prSet presAssocID="{115B2237-3E30-4904-ABC7-E8314F66A432}" presName="compNode" presStyleCnt="0"/>
      <dgm:spPr/>
    </dgm:pt>
    <dgm:pt modelId="{7AC8BD1C-F426-4B95-A89C-E5764847D7C2}" type="pres">
      <dgm:prSet presAssocID="{115B2237-3E30-4904-ABC7-E8314F66A432}" presName="bgRect" presStyleLbl="bgShp" presStyleIdx="4" presStyleCnt="5"/>
      <dgm:spPr/>
    </dgm:pt>
    <dgm:pt modelId="{3ACA9B31-F79B-402C-99BD-657671912F90}" type="pres">
      <dgm:prSet presAssocID="{115B2237-3E30-4904-ABC7-E8314F66A432}" presName="iconRect" presStyleLbl="node1" presStyleIdx="4"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ientist"/>
        </a:ext>
      </dgm:extLst>
    </dgm:pt>
    <dgm:pt modelId="{64C7F476-9E32-4E94-8E30-016B1FAC1608}" type="pres">
      <dgm:prSet presAssocID="{115B2237-3E30-4904-ABC7-E8314F66A432}" presName="spaceRect" presStyleCnt="0"/>
      <dgm:spPr/>
    </dgm:pt>
    <dgm:pt modelId="{240B4F85-CAAC-41DA-8A5F-6D30263F0F0E}" type="pres">
      <dgm:prSet presAssocID="{115B2237-3E30-4904-ABC7-E8314F66A432}" presName="parTx" presStyleLbl="revTx" presStyleIdx="4" presStyleCnt="5">
        <dgm:presLayoutVars>
          <dgm:chMax val="0"/>
          <dgm:chPref val="0"/>
        </dgm:presLayoutVars>
      </dgm:prSet>
      <dgm:spPr/>
    </dgm:pt>
  </dgm:ptLst>
  <dgm:cxnLst>
    <dgm:cxn modelId="{924D7301-8BC8-4F09-9DE8-BDD3E7FD12ED}" type="presOf" srcId="{70AFDA58-BC99-4DDD-BECA-DA5F865B47C5}" destId="{5BD74504-26CA-4C69-A3C9-13A11F228A47}" srcOrd="0" destOrd="0" presId="urn:microsoft.com/office/officeart/2018/2/layout/IconVerticalSolidList"/>
    <dgm:cxn modelId="{AFD7F32A-6D9F-48BE-A998-3298CC5226EE}" type="presOf" srcId="{75529A85-50CE-4732-8E25-B8DF47128CAC}" destId="{217263A6-3420-4130-A7C4-C5780AF206B4}" srcOrd="0" destOrd="0" presId="urn:microsoft.com/office/officeart/2018/2/layout/IconVerticalSolidList"/>
    <dgm:cxn modelId="{638E7360-DD68-4AD1-94CF-EC01EA0B9326}" srcId="{F864C6A8-616C-4E9B-ABDD-6E9D9D347472}" destId="{115B2237-3E30-4904-ABC7-E8314F66A432}" srcOrd="4" destOrd="0" parTransId="{42208BC4-A54B-4CC1-8193-134F67205869}" sibTransId="{9F349702-8D9F-4721-807D-6ABDE0DBEAD1}"/>
    <dgm:cxn modelId="{8B9DBD64-A9A6-4F8C-984F-9FEE9DC57B75}" srcId="{F864C6A8-616C-4E9B-ABDD-6E9D9D347472}" destId="{CE26C54A-AA44-418B-A881-6A863AD9941D}" srcOrd="1" destOrd="0" parTransId="{ED92AF69-18F0-490B-98CD-0AA146502638}" sibTransId="{31D50ECE-F1C4-4777-82CF-5DD83B1D12F5}"/>
    <dgm:cxn modelId="{72838746-A2AD-41EC-B005-16149C56FE46}" type="presOf" srcId="{115B2237-3E30-4904-ABC7-E8314F66A432}" destId="{240B4F85-CAAC-41DA-8A5F-6D30263F0F0E}" srcOrd="0" destOrd="0" presId="urn:microsoft.com/office/officeart/2018/2/layout/IconVerticalSolidList"/>
    <dgm:cxn modelId="{5A7F0A68-99CC-4AA6-88D0-E9243A9CE45D}" type="presOf" srcId="{CE26C54A-AA44-418B-A881-6A863AD9941D}" destId="{7CBB1723-7CF9-402B-8062-E5057500EA27}" srcOrd="0" destOrd="0" presId="urn:microsoft.com/office/officeart/2018/2/layout/IconVerticalSolidList"/>
    <dgm:cxn modelId="{1C191248-9A26-416C-9368-10D77A10C735}" type="presOf" srcId="{F864C6A8-616C-4E9B-ABDD-6E9D9D347472}" destId="{1AF5A6FF-C707-4697-B0F2-5099DF9B5F7B}" srcOrd="0" destOrd="0" presId="urn:microsoft.com/office/officeart/2018/2/layout/IconVerticalSolidList"/>
    <dgm:cxn modelId="{535D746D-3013-470E-9529-69F58211A651}" srcId="{F864C6A8-616C-4E9B-ABDD-6E9D9D347472}" destId="{5E7F2348-8D26-407C-930C-7696D2A219E3}" srcOrd="0" destOrd="0" parTransId="{F3E27936-DD69-4602-8380-77581BB675B4}" sibTransId="{F85DE923-C300-4A80-990D-B6DFE55D58B4}"/>
    <dgm:cxn modelId="{87ED9EB4-4976-4477-8D7C-DB0609A750E8}" srcId="{F864C6A8-616C-4E9B-ABDD-6E9D9D347472}" destId="{70AFDA58-BC99-4DDD-BECA-DA5F865B47C5}" srcOrd="2" destOrd="0" parTransId="{08F1F969-E82D-4B45-AA01-C5A3F2282B4E}" sibTransId="{45ADA603-DE4A-4B66-8144-B1BA084D7FFB}"/>
    <dgm:cxn modelId="{D61CA3CD-A9EB-46DB-94DA-A15ECF5B059E}" srcId="{F864C6A8-616C-4E9B-ABDD-6E9D9D347472}" destId="{75529A85-50CE-4732-8E25-B8DF47128CAC}" srcOrd="3" destOrd="0" parTransId="{C8FEC70F-5AD8-4F18-8CDB-86EFDECB0B1F}" sibTransId="{27E3D93D-2A8D-45D8-8913-CD6EC5432CEE}"/>
    <dgm:cxn modelId="{3C49CEE2-7ACC-4535-9A47-911A546064C0}" type="presOf" srcId="{5E7F2348-8D26-407C-930C-7696D2A219E3}" destId="{CAFCA159-2B5A-4912-9FB2-FAD4EF32DC19}" srcOrd="0" destOrd="0" presId="urn:microsoft.com/office/officeart/2018/2/layout/IconVerticalSolidList"/>
    <dgm:cxn modelId="{C8FF43FC-63DC-4196-81B5-01EED1F9593E}" type="presParOf" srcId="{1AF5A6FF-C707-4697-B0F2-5099DF9B5F7B}" destId="{67CB8220-F506-4513-9700-B16DF13A0F2C}" srcOrd="0" destOrd="0" presId="urn:microsoft.com/office/officeart/2018/2/layout/IconVerticalSolidList"/>
    <dgm:cxn modelId="{45606A3E-64F4-42CE-88DA-41C85BADC72C}" type="presParOf" srcId="{67CB8220-F506-4513-9700-B16DF13A0F2C}" destId="{C7E878CF-F902-49DC-A8D4-AEA1F81FDFA3}" srcOrd="0" destOrd="0" presId="urn:microsoft.com/office/officeart/2018/2/layout/IconVerticalSolidList"/>
    <dgm:cxn modelId="{304E04C4-D3BF-4D26-9207-7965C2DD1BB2}" type="presParOf" srcId="{67CB8220-F506-4513-9700-B16DF13A0F2C}" destId="{226A0B7D-B256-4125-B714-D6A52DAD5A66}" srcOrd="1" destOrd="0" presId="urn:microsoft.com/office/officeart/2018/2/layout/IconVerticalSolidList"/>
    <dgm:cxn modelId="{4E54C846-B01F-4C00-AC41-5281092D83CF}" type="presParOf" srcId="{67CB8220-F506-4513-9700-B16DF13A0F2C}" destId="{E11E9738-1ED0-42C1-A1C4-CC90FA81CFC9}" srcOrd="2" destOrd="0" presId="urn:microsoft.com/office/officeart/2018/2/layout/IconVerticalSolidList"/>
    <dgm:cxn modelId="{1B419B4C-5F55-4B3D-8322-12F0C3D3A5F0}" type="presParOf" srcId="{67CB8220-F506-4513-9700-B16DF13A0F2C}" destId="{CAFCA159-2B5A-4912-9FB2-FAD4EF32DC19}" srcOrd="3" destOrd="0" presId="urn:microsoft.com/office/officeart/2018/2/layout/IconVerticalSolidList"/>
    <dgm:cxn modelId="{147C6524-956B-4D15-AF9C-DA914C4029DE}" type="presParOf" srcId="{1AF5A6FF-C707-4697-B0F2-5099DF9B5F7B}" destId="{051174DF-F7C6-4CE0-A73B-F5764A2471CB}" srcOrd="1" destOrd="0" presId="urn:microsoft.com/office/officeart/2018/2/layout/IconVerticalSolidList"/>
    <dgm:cxn modelId="{A32F3DAE-22E9-4259-BBE6-13F1DB70DAF2}" type="presParOf" srcId="{1AF5A6FF-C707-4697-B0F2-5099DF9B5F7B}" destId="{9DA09C30-6B64-4BBB-99BC-C0AB9F35C8C7}" srcOrd="2" destOrd="0" presId="urn:microsoft.com/office/officeart/2018/2/layout/IconVerticalSolidList"/>
    <dgm:cxn modelId="{DDDED9CB-DC3B-4C5F-8117-29AC03058F9E}" type="presParOf" srcId="{9DA09C30-6B64-4BBB-99BC-C0AB9F35C8C7}" destId="{73826B23-7C11-481F-AB43-531DEA290D6C}" srcOrd="0" destOrd="0" presId="urn:microsoft.com/office/officeart/2018/2/layout/IconVerticalSolidList"/>
    <dgm:cxn modelId="{62974134-9D7F-4DFE-BE89-9F1BA9497BA7}" type="presParOf" srcId="{9DA09C30-6B64-4BBB-99BC-C0AB9F35C8C7}" destId="{87B20E46-2D28-4B40-AAF3-F21CEED17586}" srcOrd="1" destOrd="0" presId="urn:microsoft.com/office/officeart/2018/2/layout/IconVerticalSolidList"/>
    <dgm:cxn modelId="{ADF5864D-EA49-4197-8BA1-0DA3E94F820C}" type="presParOf" srcId="{9DA09C30-6B64-4BBB-99BC-C0AB9F35C8C7}" destId="{0DA43672-FA9B-47C2-9985-B8B3C4E4D6D5}" srcOrd="2" destOrd="0" presId="urn:microsoft.com/office/officeart/2018/2/layout/IconVerticalSolidList"/>
    <dgm:cxn modelId="{513A81A5-25E2-4544-ADDA-722080A1B363}" type="presParOf" srcId="{9DA09C30-6B64-4BBB-99BC-C0AB9F35C8C7}" destId="{7CBB1723-7CF9-402B-8062-E5057500EA27}" srcOrd="3" destOrd="0" presId="urn:microsoft.com/office/officeart/2018/2/layout/IconVerticalSolidList"/>
    <dgm:cxn modelId="{9C4698D1-EA49-4AE1-8D5B-326A29A8BFEC}" type="presParOf" srcId="{1AF5A6FF-C707-4697-B0F2-5099DF9B5F7B}" destId="{C40337D7-BB62-4FA2-A68C-EE64957E132F}" srcOrd="3" destOrd="0" presId="urn:microsoft.com/office/officeart/2018/2/layout/IconVerticalSolidList"/>
    <dgm:cxn modelId="{97FF114B-6113-4EF0-ADC6-F54C511D46D5}" type="presParOf" srcId="{1AF5A6FF-C707-4697-B0F2-5099DF9B5F7B}" destId="{407B4B58-6244-4674-A4D4-F2E2AA26CC21}" srcOrd="4" destOrd="0" presId="urn:microsoft.com/office/officeart/2018/2/layout/IconVerticalSolidList"/>
    <dgm:cxn modelId="{5A6B0829-1F4F-4577-8BBF-79A24280A3A2}" type="presParOf" srcId="{407B4B58-6244-4674-A4D4-F2E2AA26CC21}" destId="{04C5A45E-B105-4451-9802-AF72BDE7E6E6}" srcOrd="0" destOrd="0" presId="urn:microsoft.com/office/officeart/2018/2/layout/IconVerticalSolidList"/>
    <dgm:cxn modelId="{DCD99B22-EDDA-49EE-85B7-8C41772C7C2B}" type="presParOf" srcId="{407B4B58-6244-4674-A4D4-F2E2AA26CC21}" destId="{ECFEFBFD-E486-47F3-962C-E939ABADF4D9}" srcOrd="1" destOrd="0" presId="urn:microsoft.com/office/officeart/2018/2/layout/IconVerticalSolidList"/>
    <dgm:cxn modelId="{FFAE2484-345D-4559-8163-D3D63736AB79}" type="presParOf" srcId="{407B4B58-6244-4674-A4D4-F2E2AA26CC21}" destId="{12859600-DE6B-40B5-A2E4-3CD62701CE1E}" srcOrd="2" destOrd="0" presId="urn:microsoft.com/office/officeart/2018/2/layout/IconVerticalSolidList"/>
    <dgm:cxn modelId="{78844B0A-7194-4B2C-BD3A-B762292424A9}" type="presParOf" srcId="{407B4B58-6244-4674-A4D4-F2E2AA26CC21}" destId="{5BD74504-26CA-4C69-A3C9-13A11F228A47}" srcOrd="3" destOrd="0" presId="urn:microsoft.com/office/officeart/2018/2/layout/IconVerticalSolidList"/>
    <dgm:cxn modelId="{0E35D6A6-8E53-4373-A5E9-CF22F2CC39F9}" type="presParOf" srcId="{1AF5A6FF-C707-4697-B0F2-5099DF9B5F7B}" destId="{2129EFB0-3306-494A-9F95-068BAC3151E9}" srcOrd="5" destOrd="0" presId="urn:microsoft.com/office/officeart/2018/2/layout/IconVerticalSolidList"/>
    <dgm:cxn modelId="{BC1466BE-7ADB-4D8A-82B7-CBF106873A3D}" type="presParOf" srcId="{1AF5A6FF-C707-4697-B0F2-5099DF9B5F7B}" destId="{8F595963-B3FF-484D-9D28-654CFF4B9222}" srcOrd="6" destOrd="0" presId="urn:microsoft.com/office/officeart/2018/2/layout/IconVerticalSolidList"/>
    <dgm:cxn modelId="{3C725E1A-D4F9-4D75-B0BD-89FD73C23E54}" type="presParOf" srcId="{8F595963-B3FF-484D-9D28-654CFF4B9222}" destId="{AD3AD965-562C-46D7-BB4B-36301C04129D}" srcOrd="0" destOrd="0" presId="urn:microsoft.com/office/officeart/2018/2/layout/IconVerticalSolidList"/>
    <dgm:cxn modelId="{1321A399-6D69-4B59-9E5B-4FF1D1C9E8FC}" type="presParOf" srcId="{8F595963-B3FF-484D-9D28-654CFF4B9222}" destId="{A18A3A8A-47D6-4A54-9855-49C1C6BD09ED}" srcOrd="1" destOrd="0" presId="urn:microsoft.com/office/officeart/2018/2/layout/IconVerticalSolidList"/>
    <dgm:cxn modelId="{8BAADF73-78B8-458A-8827-80AB4AB5B789}" type="presParOf" srcId="{8F595963-B3FF-484D-9D28-654CFF4B9222}" destId="{48F4DAE4-7FB7-4FEF-9D35-799C5A8C1E0E}" srcOrd="2" destOrd="0" presId="urn:microsoft.com/office/officeart/2018/2/layout/IconVerticalSolidList"/>
    <dgm:cxn modelId="{3C2B913D-21D4-459C-9FFD-0ED13F0F93D3}" type="presParOf" srcId="{8F595963-B3FF-484D-9D28-654CFF4B9222}" destId="{217263A6-3420-4130-A7C4-C5780AF206B4}" srcOrd="3" destOrd="0" presId="urn:microsoft.com/office/officeart/2018/2/layout/IconVerticalSolidList"/>
    <dgm:cxn modelId="{024502C9-0691-4F44-9740-31E8F131349B}" type="presParOf" srcId="{1AF5A6FF-C707-4697-B0F2-5099DF9B5F7B}" destId="{CC580268-B9B2-4E6D-B4BF-8DC8945D8B16}" srcOrd="7" destOrd="0" presId="urn:microsoft.com/office/officeart/2018/2/layout/IconVerticalSolidList"/>
    <dgm:cxn modelId="{A9F3B37D-1B49-4D4E-B69B-49E03E05418E}" type="presParOf" srcId="{1AF5A6FF-C707-4697-B0F2-5099DF9B5F7B}" destId="{DC2DE894-A3E5-4462-B865-EF6643C3AD39}" srcOrd="8" destOrd="0" presId="urn:microsoft.com/office/officeart/2018/2/layout/IconVerticalSolidList"/>
    <dgm:cxn modelId="{E2D3FB9C-3C72-4330-B516-CA277921047D}" type="presParOf" srcId="{DC2DE894-A3E5-4462-B865-EF6643C3AD39}" destId="{7AC8BD1C-F426-4B95-A89C-E5764847D7C2}" srcOrd="0" destOrd="0" presId="urn:microsoft.com/office/officeart/2018/2/layout/IconVerticalSolidList"/>
    <dgm:cxn modelId="{67CB1024-66D9-43CC-9CB2-5A7D4A1A583E}" type="presParOf" srcId="{DC2DE894-A3E5-4462-B865-EF6643C3AD39}" destId="{3ACA9B31-F79B-402C-99BD-657671912F90}" srcOrd="1" destOrd="0" presId="urn:microsoft.com/office/officeart/2018/2/layout/IconVerticalSolidList"/>
    <dgm:cxn modelId="{900B4098-4C30-411A-9226-CF190C47933C}" type="presParOf" srcId="{DC2DE894-A3E5-4462-B865-EF6643C3AD39}" destId="{64C7F476-9E32-4E94-8E30-016B1FAC1608}" srcOrd="2" destOrd="0" presId="urn:microsoft.com/office/officeart/2018/2/layout/IconVerticalSolidList"/>
    <dgm:cxn modelId="{A9276AB3-5ABB-46AC-BB13-48C3FE3236FF}" type="presParOf" srcId="{DC2DE894-A3E5-4462-B865-EF6643C3AD39}" destId="{240B4F85-CAAC-41DA-8A5F-6D30263F0F0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DB2195-A950-48BC-8E98-7C18E7649658}"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C98B8BBA-ABFC-4DE2-A082-D6616C742107}">
      <dgm:prSet phldr="0"/>
      <dgm:spPr/>
      <dgm:t>
        <a:bodyPr/>
        <a:lstStyle/>
        <a:p>
          <a:pPr rtl="0"/>
          <a:r>
            <a:rPr lang="en-US">
              <a:latin typeface="Century Gothic" panose="020B0502020202020204"/>
            </a:rPr>
            <a:t>Reinforcement Learning (RL)</a:t>
          </a:r>
          <a:endParaRPr lang="en-US"/>
        </a:p>
      </dgm:t>
    </dgm:pt>
    <dgm:pt modelId="{B99D6A36-02A5-4BFB-94BC-DBAAFA6E7A8D}" type="parTrans" cxnId="{AB14435B-DA8D-4E5D-803A-ED8DA4A6E9AF}">
      <dgm:prSet/>
      <dgm:spPr/>
      <dgm:t>
        <a:bodyPr/>
        <a:lstStyle/>
        <a:p>
          <a:endParaRPr lang="en-US"/>
        </a:p>
      </dgm:t>
    </dgm:pt>
    <dgm:pt modelId="{5C4336EF-E752-47F3-B6ED-2FF3D014E03C}" type="sibTrans" cxnId="{AB14435B-DA8D-4E5D-803A-ED8DA4A6E9AF}">
      <dgm:prSet/>
      <dgm:spPr/>
      <dgm:t>
        <a:bodyPr/>
        <a:lstStyle/>
        <a:p>
          <a:endParaRPr lang="en-US"/>
        </a:p>
      </dgm:t>
    </dgm:pt>
    <dgm:pt modelId="{D48CBD60-386C-4C3F-A39C-6D66FB409190}">
      <dgm:prSet phldr="0"/>
      <dgm:spPr/>
      <dgm:t>
        <a:bodyPr/>
        <a:lstStyle/>
        <a:p>
          <a:pPr algn="l" rtl="0"/>
          <a:r>
            <a:rPr lang="en-US">
              <a:latin typeface="Century Gothic" panose="020B0502020202020204"/>
              <a:ea typeface="Calibri"/>
              <a:cs typeface="Calibri"/>
            </a:rPr>
            <a:t>Graph Neural Network (GNN)</a:t>
          </a:r>
        </a:p>
      </dgm:t>
    </dgm:pt>
    <dgm:pt modelId="{A001C98D-8049-4320-8447-8081C3D75896}" type="parTrans" cxnId="{D1CEFF9A-399A-4341-A373-5D47D93AEF55}">
      <dgm:prSet/>
      <dgm:spPr/>
      <dgm:t>
        <a:bodyPr/>
        <a:lstStyle/>
        <a:p>
          <a:endParaRPr lang="en-US"/>
        </a:p>
      </dgm:t>
    </dgm:pt>
    <dgm:pt modelId="{54DC7E26-C0FD-4A78-8F47-6B8EAB5DDF61}" type="sibTrans" cxnId="{D1CEFF9A-399A-4341-A373-5D47D93AEF55}">
      <dgm:prSet/>
      <dgm:spPr/>
      <dgm:t>
        <a:bodyPr/>
        <a:lstStyle/>
        <a:p>
          <a:endParaRPr lang="en-US"/>
        </a:p>
      </dgm:t>
    </dgm:pt>
    <dgm:pt modelId="{026022FD-19AB-4BC6-BA58-8685092A8AA2}">
      <dgm:prSet/>
      <dgm:spPr/>
      <dgm:t>
        <a:bodyPr/>
        <a:lstStyle/>
        <a:p>
          <a:pPr rtl="0"/>
          <a:r>
            <a:rPr lang="en-US">
              <a:latin typeface="Century Gothic" panose="020B0502020202020204"/>
            </a:rPr>
            <a:t>Genetic</a:t>
          </a:r>
          <a:r>
            <a:rPr lang="en-US"/>
            <a:t> </a:t>
          </a:r>
          <a:r>
            <a:rPr lang="en-US">
              <a:latin typeface="Century Gothic" panose="020B0502020202020204"/>
            </a:rPr>
            <a:t>Algorithm (GA)</a:t>
          </a:r>
        </a:p>
      </dgm:t>
    </dgm:pt>
    <dgm:pt modelId="{E99A6B8D-F24B-4FDB-9F88-C0B84292827D}" type="parTrans" cxnId="{8C3FD4C9-7287-4E4E-99BB-E48F506E4A4C}">
      <dgm:prSet/>
      <dgm:spPr/>
      <dgm:t>
        <a:bodyPr/>
        <a:lstStyle/>
        <a:p>
          <a:endParaRPr lang="en-US"/>
        </a:p>
      </dgm:t>
    </dgm:pt>
    <dgm:pt modelId="{3B94D4C0-172B-4426-9519-152343549F78}" type="sibTrans" cxnId="{8C3FD4C9-7287-4E4E-99BB-E48F506E4A4C}">
      <dgm:prSet/>
      <dgm:spPr/>
      <dgm:t>
        <a:bodyPr/>
        <a:lstStyle/>
        <a:p>
          <a:endParaRPr lang="en-US"/>
        </a:p>
      </dgm:t>
    </dgm:pt>
    <dgm:pt modelId="{F2908864-5668-4DE4-AB0A-8CBAA8893A62}">
      <dgm:prSet phldr="0"/>
      <dgm:spPr/>
      <dgm:t>
        <a:bodyPr/>
        <a:lstStyle/>
        <a:p>
          <a:pPr rtl="0"/>
          <a:r>
            <a:rPr lang="en-US">
              <a:latin typeface="Century Gothic" panose="020B0502020202020204"/>
            </a:rPr>
            <a:t> Constraint Programming (CP)</a:t>
          </a:r>
          <a:endParaRPr lang="en-US"/>
        </a:p>
      </dgm:t>
    </dgm:pt>
    <dgm:pt modelId="{E7B7870E-2364-4280-82CE-47096F20064B}" type="parTrans" cxnId="{792D367D-EB57-4807-AB33-34CA4B196771}">
      <dgm:prSet/>
      <dgm:spPr/>
    </dgm:pt>
    <dgm:pt modelId="{25C60F81-AF34-401F-941F-D0E9AD367D84}" type="sibTrans" cxnId="{792D367D-EB57-4807-AB33-34CA4B196771}">
      <dgm:prSet/>
      <dgm:spPr/>
    </dgm:pt>
    <dgm:pt modelId="{9FB9B004-A2FB-4B70-9509-10356C76243C}" type="pres">
      <dgm:prSet presAssocID="{1ADB2195-A950-48BC-8E98-7C18E7649658}" presName="matrix" presStyleCnt="0">
        <dgm:presLayoutVars>
          <dgm:chMax val="1"/>
          <dgm:dir/>
          <dgm:resizeHandles val="exact"/>
        </dgm:presLayoutVars>
      </dgm:prSet>
      <dgm:spPr/>
    </dgm:pt>
    <dgm:pt modelId="{98FDFDAE-71C5-487D-97DB-8750CB323FA1}" type="pres">
      <dgm:prSet presAssocID="{1ADB2195-A950-48BC-8E98-7C18E7649658}" presName="diamond" presStyleLbl="bgShp" presStyleIdx="0" presStyleCnt="1"/>
      <dgm:spPr/>
    </dgm:pt>
    <dgm:pt modelId="{58242499-62FA-4C5B-931A-26D688C41C7F}" type="pres">
      <dgm:prSet presAssocID="{1ADB2195-A950-48BC-8E98-7C18E7649658}" presName="quad1" presStyleLbl="node1" presStyleIdx="0" presStyleCnt="4">
        <dgm:presLayoutVars>
          <dgm:chMax val="0"/>
          <dgm:chPref val="0"/>
          <dgm:bulletEnabled val="1"/>
        </dgm:presLayoutVars>
      </dgm:prSet>
      <dgm:spPr/>
    </dgm:pt>
    <dgm:pt modelId="{CB00C51F-CD48-4489-B2DC-C34C190C8864}" type="pres">
      <dgm:prSet presAssocID="{1ADB2195-A950-48BC-8E98-7C18E7649658}" presName="quad2" presStyleLbl="node1" presStyleIdx="1" presStyleCnt="4">
        <dgm:presLayoutVars>
          <dgm:chMax val="0"/>
          <dgm:chPref val="0"/>
          <dgm:bulletEnabled val="1"/>
        </dgm:presLayoutVars>
      </dgm:prSet>
      <dgm:spPr/>
    </dgm:pt>
    <dgm:pt modelId="{91CD086E-A31B-4CB4-A7AC-5CCED9182DF0}" type="pres">
      <dgm:prSet presAssocID="{1ADB2195-A950-48BC-8E98-7C18E7649658}" presName="quad3" presStyleLbl="node1" presStyleIdx="2" presStyleCnt="4">
        <dgm:presLayoutVars>
          <dgm:chMax val="0"/>
          <dgm:chPref val="0"/>
          <dgm:bulletEnabled val="1"/>
        </dgm:presLayoutVars>
      </dgm:prSet>
      <dgm:spPr/>
    </dgm:pt>
    <dgm:pt modelId="{4F207292-02E1-41A1-9C23-5D1301DD4D36}" type="pres">
      <dgm:prSet presAssocID="{1ADB2195-A950-48BC-8E98-7C18E7649658}" presName="quad4" presStyleLbl="node1" presStyleIdx="3" presStyleCnt="4">
        <dgm:presLayoutVars>
          <dgm:chMax val="0"/>
          <dgm:chPref val="0"/>
          <dgm:bulletEnabled val="1"/>
        </dgm:presLayoutVars>
      </dgm:prSet>
      <dgm:spPr/>
    </dgm:pt>
  </dgm:ptLst>
  <dgm:cxnLst>
    <dgm:cxn modelId="{AB14435B-DA8D-4E5D-803A-ED8DA4A6E9AF}" srcId="{1ADB2195-A950-48BC-8E98-7C18E7649658}" destId="{C98B8BBA-ABFC-4DE2-A082-D6616C742107}" srcOrd="0" destOrd="0" parTransId="{B99D6A36-02A5-4BFB-94BC-DBAAFA6E7A8D}" sibTransId="{5C4336EF-E752-47F3-B6ED-2FF3D014E03C}"/>
    <dgm:cxn modelId="{792D367D-EB57-4807-AB33-34CA4B196771}" srcId="{1ADB2195-A950-48BC-8E98-7C18E7649658}" destId="{F2908864-5668-4DE4-AB0A-8CBAA8893A62}" srcOrd="3" destOrd="0" parTransId="{E7B7870E-2364-4280-82CE-47096F20064B}" sibTransId="{25C60F81-AF34-401F-941F-D0E9AD367D84}"/>
    <dgm:cxn modelId="{4AFBCF83-6097-4B2C-94F0-3A9C74B5F47F}" type="presOf" srcId="{C98B8BBA-ABFC-4DE2-A082-D6616C742107}" destId="{58242499-62FA-4C5B-931A-26D688C41C7F}" srcOrd="0" destOrd="0" presId="urn:microsoft.com/office/officeart/2005/8/layout/matrix3"/>
    <dgm:cxn modelId="{9277DC91-8C32-4C31-964D-4F1BAC7BE00D}" type="presOf" srcId="{1ADB2195-A950-48BC-8E98-7C18E7649658}" destId="{9FB9B004-A2FB-4B70-9509-10356C76243C}" srcOrd="0" destOrd="0" presId="urn:microsoft.com/office/officeart/2005/8/layout/matrix3"/>
    <dgm:cxn modelId="{D1CEFF9A-399A-4341-A373-5D47D93AEF55}" srcId="{1ADB2195-A950-48BC-8E98-7C18E7649658}" destId="{D48CBD60-386C-4C3F-A39C-6D66FB409190}" srcOrd="1" destOrd="0" parTransId="{A001C98D-8049-4320-8447-8081C3D75896}" sibTransId="{54DC7E26-C0FD-4A78-8F47-6B8EAB5DDF61}"/>
    <dgm:cxn modelId="{F75D29AF-A888-46B7-8891-F5A625D4B159}" type="presOf" srcId="{026022FD-19AB-4BC6-BA58-8685092A8AA2}" destId="{91CD086E-A31B-4CB4-A7AC-5CCED9182DF0}" srcOrd="0" destOrd="0" presId="urn:microsoft.com/office/officeart/2005/8/layout/matrix3"/>
    <dgm:cxn modelId="{FD74DAC8-AB18-49FC-AD47-C97BB8203B0A}" type="presOf" srcId="{F2908864-5668-4DE4-AB0A-8CBAA8893A62}" destId="{4F207292-02E1-41A1-9C23-5D1301DD4D36}" srcOrd="0" destOrd="0" presId="urn:microsoft.com/office/officeart/2005/8/layout/matrix3"/>
    <dgm:cxn modelId="{8C3FD4C9-7287-4E4E-99BB-E48F506E4A4C}" srcId="{1ADB2195-A950-48BC-8E98-7C18E7649658}" destId="{026022FD-19AB-4BC6-BA58-8685092A8AA2}" srcOrd="2" destOrd="0" parTransId="{E99A6B8D-F24B-4FDB-9F88-C0B84292827D}" sibTransId="{3B94D4C0-172B-4426-9519-152343549F78}"/>
    <dgm:cxn modelId="{C140CBD6-8E6B-428B-96BC-CED65F51F244}" type="presOf" srcId="{D48CBD60-386C-4C3F-A39C-6D66FB409190}" destId="{CB00C51F-CD48-4489-B2DC-C34C190C8864}" srcOrd="0" destOrd="0" presId="urn:microsoft.com/office/officeart/2005/8/layout/matrix3"/>
    <dgm:cxn modelId="{F7D9FB0A-654F-47E5-B6B2-71BAFB0D3DF0}" type="presParOf" srcId="{9FB9B004-A2FB-4B70-9509-10356C76243C}" destId="{98FDFDAE-71C5-487D-97DB-8750CB323FA1}" srcOrd="0" destOrd="0" presId="urn:microsoft.com/office/officeart/2005/8/layout/matrix3"/>
    <dgm:cxn modelId="{87061B32-D75E-43DC-A128-EF41EA85F2D2}" type="presParOf" srcId="{9FB9B004-A2FB-4B70-9509-10356C76243C}" destId="{58242499-62FA-4C5B-931A-26D688C41C7F}" srcOrd="1" destOrd="0" presId="urn:microsoft.com/office/officeart/2005/8/layout/matrix3"/>
    <dgm:cxn modelId="{A9E84685-84F5-4843-B509-C20FFD4BB0B5}" type="presParOf" srcId="{9FB9B004-A2FB-4B70-9509-10356C76243C}" destId="{CB00C51F-CD48-4489-B2DC-C34C190C8864}" srcOrd="2" destOrd="0" presId="urn:microsoft.com/office/officeart/2005/8/layout/matrix3"/>
    <dgm:cxn modelId="{D33FB73D-2CE5-4C8D-947E-4FA11A67E8C4}" type="presParOf" srcId="{9FB9B004-A2FB-4B70-9509-10356C76243C}" destId="{91CD086E-A31B-4CB4-A7AC-5CCED9182DF0}" srcOrd="3" destOrd="0" presId="urn:microsoft.com/office/officeart/2005/8/layout/matrix3"/>
    <dgm:cxn modelId="{8AF37197-957C-4B62-B2EE-07647652E052}" type="presParOf" srcId="{9FB9B004-A2FB-4B70-9509-10356C76243C}" destId="{4F207292-02E1-41A1-9C23-5D1301DD4D3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9DBBE8-B6B9-4A23-B0BF-658AFC025D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E741A37-D3C7-4836-B015-A82A6BB54017}">
      <dgm:prSet/>
      <dgm:spPr/>
      <dgm:t>
        <a:bodyPr/>
        <a:lstStyle/>
        <a:p>
          <a:pPr rtl="0"/>
          <a:r>
            <a:rPr lang="en-US"/>
            <a:t>Too slow and unstable for large-scale classroom </a:t>
          </a:r>
          <a:r>
            <a:rPr lang="en-US">
              <a:latin typeface="Century Gothic" panose="020B0502020202020204"/>
            </a:rPr>
            <a:t>allocation</a:t>
          </a:r>
        </a:p>
      </dgm:t>
    </dgm:pt>
    <dgm:pt modelId="{ACBE143F-9005-43F4-8292-C39B6A7D0B6C}" type="parTrans" cxnId="{7FBB74C9-858A-45DB-B108-1DB7497EDF92}">
      <dgm:prSet/>
      <dgm:spPr/>
      <dgm:t>
        <a:bodyPr/>
        <a:lstStyle/>
        <a:p>
          <a:endParaRPr lang="en-US"/>
        </a:p>
      </dgm:t>
    </dgm:pt>
    <dgm:pt modelId="{DECCA0AC-513B-41E9-B973-8BF96C7B78A9}" type="sibTrans" cxnId="{7FBB74C9-858A-45DB-B108-1DB7497EDF92}">
      <dgm:prSet/>
      <dgm:spPr/>
      <dgm:t>
        <a:bodyPr/>
        <a:lstStyle/>
        <a:p>
          <a:endParaRPr lang="en-US"/>
        </a:p>
      </dgm:t>
    </dgm:pt>
    <dgm:pt modelId="{9CBEBECC-1D4A-475A-BCB6-6140B69E95D6}">
      <dgm:prSet/>
      <dgm:spPr/>
      <dgm:t>
        <a:bodyPr/>
        <a:lstStyle/>
        <a:p>
          <a:pPr rtl="0"/>
          <a:r>
            <a:rPr lang="en-US"/>
            <a:t>Struggles with generating initial feasible solutions for large datasets</a:t>
          </a:r>
        </a:p>
      </dgm:t>
    </dgm:pt>
    <dgm:pt modelId="{B48651D7-FF4C-4E60-B444-5DB282BB74D6}" type="parTrans" cxnId="{9D9AD5E5-6210-4B4A-B9A7-7A589E4D01A6}">
      <dgm:prSet/>
      <dgm:spPr/>
      <dgm:t>
        <a:bodyPr/>
        <a:lstStyle/>
        <a:p>
          <a:endParaRPr lang="en-US"/>
        </a:p>
      </dgm:t>
    </dgm:pt>
    <dgm:pt modelId="{C3EDA673-986A-427D-A67E-7AC057D9AE2D}" type="sibTrans" cxnId="{9D9AD5E5-6210-4B4A-B9A7-7A589E4D01A6}">
      <dgm:prSet/>
      <dgm:spPr/>
      <dgm:t>
        <a:bodyPr/>
        <a:lstStyle/>
        <a:p>
          <a:endParaRPr lang="en-US"/>
        </a:p>
      </dgm:t>
    </dgm:pt>
    <dgm:pt modelId="{27EA73B9-28F4-4176-83ED-EF79A675D03C}">
      <dgm:prSet/>
      <dgm:spPr/>
      <dgm:t>
        <a:bodyPr/>
        <a:lstStyle/>
        <a:p>
          <a:pPr rtl="0"/>
          <a:r>
            <a:rPr lang="en-US"/>
            <a:t> optimizes grouping; CP-SAT enforces </a:t>
          </a:r>
          <a:r>
            <a:rPr lang="en-US">
              <a:latin typeface="Century Gothic" panose="020B0502020202020204"/>
            </a:rPr>
            <a:t>rules - together they</a:t>
          </a:r>
          <a:r>
            <a:rPr lang="en-US"/>
            <a:t> address performance, constraint satisfaction, and scalability.</a:t>
          </a:r>
        </a:p>
      </dgm:t>
    </dgm:pt>
    <dgm:pt modelId="{C8F83F99-FED7-4F01-8A90-F83273524CC3}" type="parTrans" cxnId="{E822881E-4F26-4D57-A4D4-69462EEB07FE}">
      <dgm:prSet/>
      <dgm:spPr/>
      <dgm:t>
        <a:bodyPr/>
        <a:lstStyle/>
        <a:p>
          <a:endParaRPr lang="en-US"/>
        </a:p>
      </dgm:t>
    </dgm:pt>
    <dgm:pt modelId="{07A9A16E-4DBC-45D0-9639-C5991DE1FB7B}" type="sibTrans" cxnId="{E822881E-4F26-4D57-A4D4-69462EEB07FE}">
      <dgm:prSet/>
      <dgm:spPr/>
      <dgm:t>
        <a:bodyPr/>
        <a:lstStyle/>
        <a:p>
          <a:endParaRPr lang="en-US"/>
        </a:p>
      </dgm:t>
    </dgm:pt>
    <dgm:pt modelId="{11C420BC-9571-4B0F-85D4-BD58CDB3C85B}">
      <dgm:prSet phldr="0"/>
      <dgm:spPr/>
      <dgm:t>
        <a:bodyPr/>
        <a:lstStyle/>
        <a:p>
          <a:pPr rtl="0"/>
          <a:r>
            <a:rPr lang="en-US">
              <a:latin typeface="Century Gothic" panose="020B0502020202020204"/>
            </a:rPr>
            <a:t>Models like GNN- good at predicting but not assignment</a:t>
          </a:r>
          <a:endParaRPr lang="en-GB"/>
        </a:p>
      </dgm:t>
    </dgm:pt>
    <dgm:pt modelId="{22851710-66D0-4E35-928D-E3E7A5A56574}" type="parTrans" cxnId="{F707B512-2EFE-43BA-853E-20350F60E06E}">
      <dgm:prSet/>
      <dgm:spPr/>
    </dgm:pt>
    <dgm:pt modelId="{46AA4770-A66D-43F9-8A51-8DDAC234AD85}" type="sibTrans" cxnId="{F707B512-2EFE-43BA-853E-20350F60E06E}">
      <dgm:prSet/>
      <dgm:spPr/>
    </dgm:pt>
    <dgm:pt modelId="{89D124BB-FF22-4E69-8265-CC137C5E9C6D}" type="pres">
      <dgm:prSet presAssocID="{A09DBBE8-B6B9-4A23-B0BF-658AFC025D79}" presName="hierChild1" presStyleCnt="0">
        <dgm:presLayoutVars>
          <dgm:chPref val="1"/>
          <dgm:dir/>
          <dgm:animOne val="branch"/>
          <dgm:animLvl val="lvl"/>
          <dgm:resizeHandles/>
        </dgm:presLayoutVars>
      </dgm:prSet>
      <dgm:spPr/>
    </dgm:pt>
    <dgm:pt modelId="{8DAA6D29-2595-409A-A21F-CB682EE8DDFD}" type="pres">
      <dgm:prSet presAssocID="{DE741A37-D3C7-4836-B015-A82A6BB54017}" presName="hierRoot1" presStyleCnt="0"/>
      <dgm:spPr/>
    </dgm:pt>
    <dgm:pt modelId="{1B31E92D-0D0D-48D8-8715-FBF6F92FEA40}" type="pres">
      <dgm:prSet presAssocID="{DE741A37-D3C7-4836-B015-A82A6BB54017}" presName="composite" presStyleCnt="0"/>
      <dgm:spPr/>
    </dgm:pt>
    <dgm:pt modelId="{BB9E8325-6068-4D2C-B4A0-322F1439AD73}" type="pres">
      <dgm:prSet presAssocID="{DE741A37-D3C7-4836-B015-A82A6BB54017}" presName="background" presStyleLbl="node0" presStyleIdx="0" presStyleCnt="4"/>
      <dgm:spPr/>
    </dgm:pt>
    <dgm:pt modelId="{94042A97-C4FB-4D92-8BB4-86366330CBDE}" type="pres">
      <dgm:prSet presAssocID="{DE741A37-D3C7-4836-B015-A82A6BB54017}" presName="text" presStyleLbl="fgAcc0" presStyleIdx="0" presStyleCnt="4">
        <dgm:presLayoutVars>
          <dgm:chPref val="3"/>
        </dgm:presLayoutVars>
      </dgm:prSet>
      <dgm:spPr/>
    </dgm:pt>
    <dgm:pt modelId="{6E9B89FF-F910-488C-B71C-62F69302CFFB}" type="pres">
      <dgm:prSet presAssocID="{DE741A37-D3C7-4836-B015-A82A6BB54017}" presName="hierChild2" presStyleCnt="0"/>
      <dgm:spPr/>
    </dgm:pt>
    <dgm:pt modelId="{BACC7767-F86E-49FE-9A2F-BF88E63045C0}" type="pres">
      <dgm:prSet presAssocID="{11C420BC-9571-4B0F-85D4-BD58CDB3C85B}" presName="hierRoot1" presStyleCnt="0"/>
      <dgm:spPr/>
    </dgm:pt>
    <dgm:pt modelId="{D7B107A7-C688-4B11-94D6-4FB023397470}" type="pres">
      <dgm:prSet presAssocID="{11C420BC-9571-4B0F-85D4-BD58CDB3C85B}" presName="composite" presStyleCnt="0"/>
      <dgm:spPr/>
    </dgm:pt>
    <dgm:pt modelId="{9D775321-BED2-4558-A42F-305A51E0881C}" type="pres">
      <dgm:prSet presAssocID="{11C420BC-9571-4B0F-85D4-BD58CDB3C85B}" presName="background" presStyleLbl="node0" presStyleIdx="1" presStyleCnt="4"/>
      <dgm:spPr/>
    </dgm:pt>
    <dgm:pt modelId="{24076777-9958-41E9-975B-769D4ECDEC95}" type="pres">
      <dgm:prSet presAssocID="{11C420BC-9571-4B0F-85D4-BD58CDB3C85B}" presName="text" presStyleLbl="fgAcc0" presStyleIdx="1" presStyleCnt="4">
        <dgm:presLayoutVars>
          <dgm:chPref val="3"/>
        </dgm:presLayoutVars>
      </dgm:prSet>
      <dgm:spPr/>
    </dgm:pt>
    <dgm:pt modelId="{8122DA2E-FBA8-4B3E-95F0-9ABCE321D0D3}" type="pres">
      <dgm:prSet presAssocID="{11C420BC-9571-4B0F-85D4-BD58CDB3C85B}" presName="hierChild2" presStyleCnt="0"/>
      <dgm:spPr/>
    </dgm:pt>
    <dgm:pt modelId="{C3B143CB-74A2-436A-9F65-78072B95C19B}" type="pres">
      <dgm:prSet presAssocID="{9CBEBECC-1D4A-475A-BCB6-6140B69E95D6}" presName="hierRoot1" presStyleCnt="0"/>
      <dgm:spPr/>
    </dgm:pt>
    <dgm:pt modelId="{1819541D-9D49-4731-AF76-8F0481F414E0}" type="pres">
      <dgm:prSet presAssocID="{9CBEBECC-1D4A-475A-BCB6-6140B69E95D6}" presName="composite" presStyleCnt="0"/>
      <dgm:spPr/>
    </dgm:pt>
    <dgm:pt modelId="{B5F02871-9AAC-45C4-9760-F0EAFE24ACF7}" type="pres">
      <dgm:prSet presAssocID="{9CBEBECC-1D4A-475A-BCB6-6140B69E95D6}" presName="background" presStyleLbl="node0" presStyleIdx="2" presStyleCnt="4"/>
      <dgm:spPr/>
    </dgm:pt>
    <dgm:pt modelId="{D057B9AE-D26E-42C4-BBF7-E68ABF2DBC8E}" type="pres">
      <dgm:prSet presAssocID="{9CBEBECC-1D4A-475A-BCB6-6140B69E95D6}" presName="text" presStyleLbl="fgAcc0" presStyleIdx="2" presStyleCnt="4">
        <dgm:presLayoutVars>
          <dgm:chPref val="3"/>
        </dgm:presLayoutVars>
      </dgm:prSet>
      <dgm:spPr/>
    </dgm:pt>
    <dgm:pt modelId="{A8CB146E-7A98-4B14-B57B-3A54C45AABB9}" type="pres">
      <dgm:prSet presAssocID="{9CBEBECC-1D4A-475A-BCB6-6140B69E95D6}" presName="hierChild2" presStyleCnt="0"/>
      <dgm:spPr/>
    </dgm:pt>
    <dgm:pt modelId="{36A588E6-A0B3-4D7A-A695-090F1A9B1591}" type="pres">
      <dgm:prSet presAssocID="{27EA73B9-28F4-4176-83ED-EF79A675D03C}" presName="hierRoot1" presStyleCnt="0"/>
      <dgm:spPr/>
    </dgm:pt>
    <dgm:pt modelId="{E613FD46-64BC-4684-BA0D-5F9E29DD391F}" type="pres">
      <dgm:prSet presAssocID="{27EA73B9-28F4-4176-83ED-EF79A675D03C}" presName="composite" presStyleCnt="0"/>
      <dgm:spPr/>
    </dgm:pt>
    <dgm:pt modelId="{5239C0C9-3C3D-4029-B31D-3D1AD24A1B6E}" type="pres">
      <dgm:prSet presAssocID="{27EA73B9-28F4-4176-83ED-EF79A675D03C}" presName="background" presStyleLbl="node0" presStyleIdx="3" presStyleCnt="4"/>
      <dgm:spPr/>
    </dgm:pt>
    <dgm:pt modelId="{3992D8F1-3F53-4513-8DA4-EC33E37C26E1}" type="pres">
      <dgm:prSet presAssocID="{27EA73B9-28F4-4176-83ED-EF79A675D03C}" presName="text" presStyleLbl="fgAcc0" presStyleIdx="3" presStyleCnt="4">
        <dgm:presLayoutVars>
          <dgm:chPref val="3"/>
        </dgm:presLayoutVars>
      </dgm:prSet>
      <dgm:spPr/>
    </dgm:pt>
    <dgm:pt modelId="{B37444A5-97C1-4E17-8912-96CB71805EE7}" type="pres">
      <dgm:prSet presAssocID="{27EA73B9-28F4-4176-83ED-EF79A675D03C}" presName="hierChild2" presStyleCnt="0"/>
      <dgm:spPr/>
    </dgm:pt>
  </dgm:ptLst>
  <dgm:cxnLst>
    <dgm:cxn modelId="{F707B512-2EFE-43BA-853E-20350F60E06E}" srcId="{A09DBBE8-B6B9-4A23-B0BF-658AFC025D79}" destId="{11C420BC-9571-4B0F-85D4-BD58CDB3C85B}" srcOrd="1" destOrd="0" parTransId="{22851710-66D0-4E35-928D-E3E7A5A56574}" sibTransId="{46AA4770-A66D-43F9-8A51-8DDAC234AD85}"/>
    <dgm:cxn modelId="{E822881E-4F26-4D57-A4D4-69462EEB07FE}" srcId="{A09DBBE8-B6B9-4A23-B0BF-658AFC025D79}" destId="{27EA73B9-28F4-4176-83ED-EF79A675D03C}" srcOrd="3" destOrd="0" parTransId="{C8F83F99-FED7-4F01-8A90-F83273524CC3}" sibTransId="{07A9A16E-4DBC-45D0-9639-C5991DE1FB7B}"/>
    <dgm:cxn modelId="{7E07112D-EB1F-4276-84C7-AE5FB4883221}" type="presOf" srcId="{DE741A37-D3C7-4836-B015-A82A6BB54017}" destId="{94042A97-C4FB-4D92-8BB4-86366330CBDE}" srcOrd="0" destOrd="0" presId="urn:microsoft.com/office/officeart/2005/8/layout/hierarchy1"/>
    <dgm:cxn modelId="{432BEE3C-E8ED-4741-B479-87463E107F1C}" type="presOf" srcId="{9CBEBECC-1D4A-475A-BCB6-6140B69E95D6}" destId="{D057B9AE-D26E-42C4-BBF7-E68ABF2DBC8E}" srcOrd="0" destOrd="0" presId="urn:microsoft.com/office/officeart/2005/8/layout/hierarchy1"/>
    <dgm:cxn modelId="{8314336D-EFD5-4815-A19E-A24BE831B483}" type="presOf" srcId="{A09DBBE8-B6B9-4A23-B0BF-658AFC025D79}" destId="{89D124BB-FF22-4E69-8265-CC137C5E9C6D}" srcOrd="0" destOrd="0" presId="urn:microsoft.com/office/officeart/2005/8/layout/hierarchy1"/>
    <dgm:cxn modelId="{C0A396B1-F14E-43F9-A839-1476470C49E7}" type="presOf" srcId="{27EA73B9-28F4-4176-83ED-EF79A675D03C}" destId="{3992D8F1-3F53-4513-8DA4-EC33E37C26E1}" srcOrd="0" destOrd="0" presId="urn:microsoft.com/office/officeart/2005/8/layout/hierarchy1"/>
    <dgm:cxn modelId="{7FBB74C9-858A-45DB-B108-1DB7497EDF92}" srcId="{A09DBBE8-B6B9-4A23-B0BF-658AFC025D79}" destId="{DE741A37-D3C7-4836-B015-A82A6BB54017}" srcOrd="0" destOrd="0" parTransId="{ACBE143F-9005-43F4-8292-C39B6A7D0B6C}" sibTransId="{DECCA0AC-513B-41E9-B973-8BF96C7B78A9}"/>
    <dgm:cxn modelId="{9D9AD5E5-6210-4B4A-B9A7-7A589E4D01A6}" srcId="{A09DBBE8-B6B9-4A23-B0BF-658AFC025D79}" destId="{9CBEBECC-1D4A-475A-BCB6-6140B69E95D6}" srcOrd="2" destOrd="0" parTransId="{B48651D7-FF4C-4E60-B444-5DB282BB74D6}" sibTransId="{C3EDA673-986A-427D-A67E-7AC057D9AE2D}"/>
    <dgm:cxn modelId="{9444EDE8-C38E-40EF-8660-9751F9D76DE3}" type="presOf" srcId="{11C420BC-9571-4B0F-85D4-BD58CDB3C85B}" destId="{24076777-9958-41E9-975B-769D4ECDEC95}" srcOrd="0" destOrd="0" presId="urn:microsoft.com/office/officeart/2005/8/layout/hierarchy1"/>
    <dgm:cxn modelId="{37AD60C3-D683-4C41-84DC-3A90513C7F50}" type="presParOf" srcId="{89D124BB-FF22-4E69-8265-CC137C5E9C6D}" destId="{8DAA6D29-2595-409A-A21F-CB682EE8DDFD}" srcOrd="0" destOrd="0" presId="urn:microsoft.com/office/officeart/2005/8/layout/hierarchy1"/>
    <dgm:cxn modelId="{C5FB33C1-2C3E-44D0-80B0-177F9DE110C0}" type="presParOf" srcId="{8DAA6D29-2595-409A-A21F-CB682EE8DDFD}" destId="{1B31E92D-0D0D-48D8-8715-FBF6F92FEA40}" srcOrd="0" destOrd="0" presId="urn:microsoft.com/office/officeart/2005/8/layout/hierarchy1"/>
    <dgm:cxn modelId="{EE4D0CD4-E485-4536-942A-41776041AE60}" type="presParOf" srcId="{1B31E92D-0D0D-48D8-8715-FBF6F92FEA40}" destId="{BB9E8325-6068-4D2C-B4A0-322F1439AD73}" srcOrd="0" destOrd="0" presId="urn:microsoft.com/office/officeart/2005/8/layout/hierarchy1"/>
    <dgm:cxn modelId="{3B1C4420-4B0D-44D0-89A4-D5358D45D669}" type="presParOf" srcId="{1B31E92D-0D0D-48D8-8715-FBF6F92FEA40}" destId="{94042A97-C4FB-4D92-8BB4-86366330CBDE}" srcOrd="1" destOrd="0" presId="urn:microsoft.com/office/officeart/2005/8/layout/hierarchy1"/>
    <dgm:cxn modelId="{5C8E268B-E582-4022-8B7D-B43E0854135B}" type="presParOf" srcId="{8DAA6D29-2595-409A-A21F-CB682EE8DDFD}" destId="{6E9B89FF-F910-488C-B71C-62F69302CFFB}" srcOrd="1" destOrd="0" presId="urn:microsoft.com/office/officeart/2005/8/layout/hierarchy1"/>
    <dgm:cxn modelId="{F99390D6-D524-42E9-A89C-1AB7F95A9020}" type="presParOf" srcId="{89D124BB-FF22-4E69-8265-CC137C5E9C6D}" destId="{BACC7767-F86E-49FE-9A2F-BF88E63045C0}" srcOrd="1" destOrd="0" presId="urn:microsoft.com/office/officeart/2005/8/layout/hierarchy1"/>
    <dgm:cxn modelId="{F5323780-2ABD-407B-8926-3961CF3F3800}" type="presParOf" srcId="{BACC7767-F86E-49FE-9A2F-BF88E63045C0}" destId="{D7B107A7-C688-4B11-94D6-4FB023397470}" srcOrd="0" destOrd="0" presId="urn:microsoft.com/office/officeart/2005/8/layout/hierarchy1"/>
    <dgm:cxn modelId="{70E1FE8C-2651-4A5B-9EC6-6DB1A403FF1F}" type="presParOf" srcId="{D7B107A7-C688-4B11-94D6-4FB023397470}" destId="{9D775321-BED2-4558-A42F-305A51E0881C}" srcOrd="0" destOrd="0" presId="urn:microsoft.com/office/officeart/2005/8/layout/hierarchy1"/>
    <dgm:cxn modelId="{7A9A2DAC-E1B5-47A6-BA14-A4240D8F8C1E}" type="presParOf" srcId="{D7B107A7-C688-4B11-94D6-4FB023397470}" destId="{24076777-9958-41E9-975B-769D4ECDEC95}" srcOrd="1" destOrd="0" presId="urn:microsoft.com/office/officeart/2005/8/layout/hierarchy1"/>
    <dgm:cxn modelId="{544B2F08-3F35-4ACA-91EE-E5E16E987A93}" type="presParOf" srcId="{BACC7767-F86E-49FE-9A2F-BF88E63045C0}" destId="{8122DA2E-FBA8-4B3E-95F0-9ABCE321D0D3}" srcOrd="1" destOrd="0" presId="urn:microsoft.com/office/officeart/2005/8/layout/hierarchy1"/>
    <dgm:cxn modelId="{B9D979D4-70E1-4FA6-BC9F-B04F24FC308B}" type="presParOf" srcId="{89D124BB-FF22-4E69-8265-CC137C5E9C6D}" destId="{C3B143CB-74A2-436A-9F65-78072B95C19B}" srcOrd="2" destOrd="0" presId="urn:microsoft.com/office/officeart/2005/8/layout/hierarchy1"/>
    <dgm:cxn modelId="{4245C8D0-88C6-4EC7-863E-5790CCAD30FA}" type="presParOf" srcId="{C3B143CB-74A2-436A-9F65-78072B95C19B}" destId="{1819541D-9D49-4731-AF76-8F0481F414E0}" srcOrd="0" destOrd="0" presId="urn:microsoft.com/office/officeart/2005/8/layout/hierarchy1"/>
    <dgm:cxn modelId="{15EC6667-2D11-4D33-B5B7-795D31FC2C50}" type="presParOf" srcId="{1819541D-9D49-4731-AF76-8F0481F414E0}" destId="{B5F02871-9AAC-45C4-9760-F0EAFE24ACF7}" srcOrd="0" destOrd="0" presId="urn:microsoft.com/office/officeart/2005/8/layout/hierarchy1"/>
    <dgm:cxn modelId="{B56E9B3E-4DDD-4F59-AAFE-579326B9AA9B}" type="presParOf" srcId="{1819541D-9D49-4731-AF76-8F0481F414E0}" destId="{D057B9AE-D26E-42C4-BBF7-E68ABF2DBC8E}" srcOrd="1" destOrd="0" presId="urn:microsoft.com/office/officeart/2005/8/layout/hierarchy1"/>
    <dgm:cxn modelId="{8B6265C2-A49E-4251-961E-4A58C7EC816B}" type="presParOf" srcId="{C3B143CB-74A2-436A-9F65-78072B95C19B}" destId="{A8CB146E-7A98-4B14-B57B-3A54C45AABB9}" srcOrd="1" destOrd="0" presId="urn:microsoft.com/office/officeart/2005/8/layout/hierarchy1"/>
    <dgm:cxn modelId="{678C281B-80FB-4360-977B-BEA0A8A4FF8F}" type="presParOf" srcId="{89D124BB-FF22-4E69-8265-CC137C5E9C6D}" destId="{36A588E6-A0B3-4D7A-A695-090F1A9B1591}" srcOrd="3" destOrd="0" presId="urn:microsoft.com/office/officeart/2005/8/layout/hierarchy1"/>
    <dgm:cxn modelId="{3BA2BF7F-D128-4335-A14C-5EF264AF4FCD}" type="presParOf" srcId="{36A588E6-A0B3-4D7A-A695-090F1A9B1591}" destId="{E613FD46-64BC-4684-BA0D-5F9E29DD391F}" srcOrd="0" destOrd="0" presId="urn:microsoft.com/office/officeart/2005/8/layout/hierarchy1"/>
    <dgm:cxn modelId="{34B588B9-4AA9-4F5E-84F9-9D8AF3E822CA}" type="presParOf" srcId="{E613FD46-64BC-4684-BA0D-5F9E29DD391F}" destId="{5239C0C9-3C3D-4029-B31D-3D1AD24A1B6E}" srcOrd="0" destOrd="0" presId="urn:microsoft.com/office/officeart/2005/8/layout/hierarchy1"/>
    <dgm:cxn modelId="{C4C39820-FD78-4F9E-81D2-369980D0E88A}" type="presParOf" srcId="{E613FD46-64BC-4684-BA0D-5F9E29DD391F}" destId="{3992D8F1-3F53-4513-8DA4-EC33E37C26E1}" srcOrd="1" destOrd="0" presId="urn:microsoft.com/office/officeart/2005/8/layout/hierarchy1"/>
    <dgm:cxn modelId="{1D7ACC41-638C-4623-BC99-41ABEE72CD3F}" type="presParOf" srcId="{36A588E6-A0B3-4D7A-A695-090F1A9B1591}" destId="{B37444A5-97C1-4E17-8912-96CB71805E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B75DC4-0DA3-449B-9CBB-41F3FA10A6F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9AF900C-4E7C-40BD-8648-BA6474C33DE4}">
      <dgm:prSet/>
      <dgm:spPr/>
      <dgm:t>
        <a:bodyPr/>
        <a:lstStyle/>
        <a:p>
          <a:pPr>
            <a:lnSpc>
              <a:spcPct val="100000"/>
            </a:lnSpc>
          </a:pPr>
          <a:r>
            <a:rPr lang="en-GB">
              <a:latin typeface="Century Gothic" panose="020B0502020202020204"/>
            </a:rPr>
            <a:t>Combines strengths of multiple approaches</a:t>
          </a:r>
          <a:endParaRPr lang="en-US"/>
        </a:p>
      </dgm:t>
    </dgm:pt>
    <dgm:pt modelId="{7E867F9B-0104-4FAA-89FE-944AAFE62CEC}" type="parTrans" cxnId="{355B8DDF-B3BA-40CA-8563-DB262F8CFF7A}">
      <dgm:prSet/>
      <dgm:spPr/>
      <dgm:t>
        <a:bodyPr/>
        <a:lstStyle/>
        <a:p>
          <a:endParaRPr lang="en-US"/>
        </a:p>
      </dgm:t>
    </dgm:pt>
    <dgm:pt modelId="{8538F8C2-F5BC-43B4-8C23-D14DD244BE81}" type="sibTrans" cxnId="{355B8DDF-B3BA-40CA-8563-DB262F8CFF7A}">
      <dgm:prSet/>
      <dgm:spPr/>
      <dgm:t>
        <a:bodyPr/>
        <a:lstStyle/>
        <a:p>
          <a:pPr>
            <a:lnSpc>
              <a:spcPct val="100000"/>
            </a:lnSpc>
          </a:pPr>
          <a:endParaRPr lang="en-US"/>
        </a:p>
      </dgm:t>
    </dgm:pt>
    <dgm:pt modelId="{9219A71A-462F-493C-A913-B14E2C526EA3}">
      <dgm:prSet/>
      <dgm:spPr/>
      <dgm:t>
        <a:bodyPr/>
        <a:lstStyle/>
        <a:p>
          <a:pPr>
            <a:lnSpc>
              <a:spcPct val="100000"/>
            </a:lnSpc>
          </a:pPr>
          <a:r>
            <a:rPr lang="en-GB">
              <a:latin typeface="Century Gothic" panose="020B0502020202020204"/>
            </a:rPr>
            <a:t>Reduces invalid or infeasible outputs</a:t>
          </a:r>
          <a:endParaRPr lang="en-US"/>
        </a:p>
      </dgm:t>
    </dgm:pt>
    <dgm:pt modelId="{0390F8E2-EFCF-4A17-859B-2D7D3C0ED1DA}" type="parTrans" cxnId="{E3CCD795-2A80-4D65-A750-0F82D26E05B2}">
      <dgm:prSet/>
      <dgm:spPr/>
      <dgm:t>
        <a:bodyPr/>
        <a:lstStyle/>
        <a:p>
          <a:endParaRPr lang="en-US"/>
        </a:p>
      </dgm:t>
    </dgm:pt>
    <dgm:pt modelId="{C1BDC852-A4E6-4254-8AAD-D3B686BB703A}" type="sibTrans" cxnId="{E3CCD795-2A80-4D65-A750-0F82D26E05B2}">
      <dgm:prSet/>
      <dgm:spPr/>
      <dgm:t>
        <a:bodyPr/>
        <a:lstStyle/>
        <a:p>
          <a:pPr>
            <a:lnSpc>
              <a:spcPct val="100000"/>
            </a:lnSpc>
          </a:pPr>
          <a:endParaRPr lang="en-US"/>
        </a:p>
      </dgm:t>
    </dgm:pt>
    <dgm:pt modelId="{93784120-2362-4DD9-83CE-4540CF07CF0A}">
      <dgm:prSet/>
      <dgm:spPr/>
      <dgm:t>
        <a:bodyPr/>
        <a:lstStyle/>
        <a:p>
          <a:pPr>
            <a:lnSpc>
              <a:spcPct val="100000"/>
            </a:lnSpc>
          </a:pPr>
          <a:r>
            <a:rPr lang="en-GB">
              <a:latin typeface="Century Gothic" panose="020B0502020202020204"/>
            </a:rPr>
            <a:t>Supports customization and improves solution quality</a:t>
          </a:r>
          <a:endParaRPr lang="en-GB"/>
        </a:p>
      </dgm:t>
    </dgm:pt>
    <dgm:pt modelId="{F7985D29-8B3C-4A9F-9CD3-2EFF6ADD92D0}" type="parTrans" cxnId="{31B57E51-E94A-4CA3-880E-0304F1C75912}">
      <dgm:prSet/>
      <dgm:spPr/>
      <dgm:t>
        <a:bodyPr/>
        <a:lstStyle/>
        <a:p>
          <a:endParaRPr lang="en-US"/>
        </a:p>
      </dgm:t>
    </dgm:pt>
    <dgm:pt modelId="{903414E2-6E72-40D6-9F23-B43F71ABF9CC}" type="sibTrans" cxnId="{31B57E51-E94A-4CA3-880E-0304F1C75912}">
      <dgm:prSet/>
      <dgm:spPr/>
      <dgm:t>
        <a:bodyPr/>
        <a:lstStyle/>
        <a:p>
          <a:endParaRPr lang="en-US"/>
        </a:p>
      </dgm:t>
    </dgm:pt>
    <dgm:pt modelId="{8EF68D2D-9614-408A-9CAA-DD8958B14654}" type="pres">
      <dgm:prSet presAssocID="{D4B75DC4-0DA3-449B-9CBB-41F3FA10A6F0}" presName="root" presStyleCnt="0">
        <dgm:presLayoutVars>
          <dgm:dir/>
          <dgm:resizeHandles val="exact"/>
        </dgm:presLayoutVars>
      </dgm:prSet>
      <dgm:spPr/>
    </dgm:pt>
    <dgm:pt modelId="{0AF658BF-2D79-48DD-900A-157DD58A5A1A}" type="pres">
      <dgm:prSet presAssocID="{D4B75DC4-0DA3-449B-9CBB-41F3FA10A6F0}" presName="container" presStyleCnt="0">
        <dgm:presLayoutVars>
          <dgm:dir/>
          <dgm:resizeHandles val="exact"/>
        </dgm:presLayoutVars>
      </dgm:prSet>
      <dgm:spPr/>
    </dgm:pt>
    <dgm:pt modelId="{6841DD0C-85A7-44E8-B089-D4063308034A}" type="pres">
      <dgm:prSet presAssocID="{B9AF900C-4E7C-40BD-8648-BA6474C33DE4}" presName="compNode" presStyleCnt="0"/>
      <dgm:spPr/>
    </dgm:pt>
    <dgm:pt modelId="{A5A0164A-831A-481A-90C7-7126715E11DD}" type="pres">
      <dgm:prSet presAssocID="{B9AF900C-4E7C-40BD-8648-BA6474C33DE4}" presName="iconBgRect" presStyleLbl="bgShp" presStyleIdx="0" presStyleCnt="3"/>
      <dgm:spPr/>
    </dgm:pt>
    <dgm:pt modelId="{E8B691B3-0D4D-472B-A57D-15004917B3C8}" type="pres">
      <dgm:prSet presAssocID="{B9AF900C-4E7C-40BD-8648-BA6474C33DE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FFA28A54-9BDA-490B-BE11-2342F3885DE3}" type="pres">
      <dgm:prSet presAssocID="{B9AF900C-4E7C-40BD-8648-BA6474C33DE4}" presName="spaceRect" presStyleCnt="0"/>
      <dgm:spPr/>
    </dgm:pt>
    <dgm:pt modelId="{0D4D1106-F403-4C8E-B4B1-458BAC5E2E97}" type="pres">
      <dgm:prSet presAssocID="{B9AF900C-4E7C-40BD-8648-BA6474C33DE4}" presName="textRect" presStyleLbl="revTx" presStyleIdx="0" presStyleCnt="3">
        <dgm:presLayoutVars>
          <dgm:chMax val="1"/>
          <dgm:chPref val="1"/>
        </dgm:presLayoutVars>
      </dgm:prSet>
      <dgm:spPr/>
    </dgm:pt>
    <dgm:pt modelId="{42766BD0-DB6E-4248-8A86-AD7297F21649}" type="pres">
      <dgm:prSet presAssocID="{8538F8C2-F5BC-43B4-8C23-D14DD244BE81}" presName="sibTrans" presStyleLbl="sibTrans2D1" presStyleIdx="0" presStyleCnt="0"/>
      <dgm:spPr/>
    </dgm:pt>
    <dgm:pt modelId="{5874437A-437E-4BBB-9BC4-A9CB00E68901}" type="pres">
      <dgm:prSet presAssocID="{9219A71A-462F-493C-A913-B14E2C526EA3}" presName="compNode" presStyleCnt="0"/>
      <dgm:spPr/>
    </dgm:pt>
    <dgm:pt modelId="{0E79C300-13D4-47BE-9395-AF76A0B45477}" type="pres">
      <dgm:prSet presAssocID="{9219A71A-462F-493C-A913-B14E2C526EA3}" presName="iconBgRect" presStyleLbl="bgShp" presStyleIdx="1" presStyleCnt="3"/>
      <dgm:spPr/>
    </dgm:pt>
    <dgm:pt modelId="{A231E5D8-F360-46F9-90A6-6D585F5B00E8}" type="pres">
      <dgm:prSet presAssocID="{9219A71A-462F-493C-A913-B14E2C526E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8CD38C5B-2CA8-4315-B114-583210F1A0DF}" type="pres">
      <dgm:prSet presAssocID="{9219A71A-462F-493C-A913-B14E2C526EA3}" presName="spaceRect" presStyleCnt="0"/>
      <dgm:spPr/>
    </dgm:pt>
    <dgm:pt modelId="{3F4A9690-258B-4BB5-BFC8-F8B08EA2A404}" type="pres">
      <dgm:prSet presAssocID="{9219A71A-462F-493C-A913-B14E2C526EA3}" presName="textRect" presStyleLbl="revTx" presStyleIdx="1" presStyleCnt="3">
        <dgm:presLayoutVars>
          <dgm:chMax val="1"/>
          <dgm:chPref val="1"/>
        </dgm:presLayoutVars>
      </dgm:prSet>
      <dgm:spPr/>
    </dgm:pt>
    <dgm:pt modelId="{34FD91EC-7C47-49D2-A8E4-AA40C366F121}" type="pres">
      <dgm:prSet presAssocID="{C1BDC852-A4E6-4254-8AAD-D3B686BB703A}" presName="sibTrans" presStyleLbl="sibTrans2D1" presStyleIdx="0" presStyleCnt="0"/>
      <dgm:spPr/>
    </dgm:pt>
    <dgm:pt modelId="{999303B1-71F3-4F51-92BC-D58B205A9AC5}" type="pres">
      <dgm:prSet presAssocID="{93784120-2362-4DD9-83CE-4540CF07CF0A}" presName="compNode" presStyleCnt="0"/>
      <dgm:spPr/>
    </dgm:pt>
    <dgm:pt modelId="{8D50EA5F-6460-44C6-BF2D-B0E4D869FB1E}" type="pres">
      <dgm:prSet presAssocID="{93784120-2362-4DD9-83CE-4540CF07CF0A}" presName="iconBgRect" presStyleLbl="bgShp" presStyleIdx="2" presStyleCnt="3"/>
      <dgm:spPr/>
    </dgm:pt>
    <dgm:pt modelId="{09D0015C-5405-4EC4-BB3F-8B1F96DDCF19}" type="pres">
      <dgm:prSet presAssocID="{93784120-2362-4DD9-83CE-4540CF07CF0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028F960B-1C71-4F43-8667-0F66B3DF5BD8}" type="pres">
      <dgm:prSet presAssocID="{93784120-2362-4DD9-83CE-4540CF07CF0A}" presName="spaceRect" presStyleCnt="0"/>
      <dgm:spPr/>
    </dgm:pt>
    <dgm:pt modelId="{33C9696D-59C5-465B-959E-187E12F5208C}" type="pres">
      <dgm:prSet presAssocID="{93784120-2362-4DD9-83CE-4540CF07CF0A}" presName="textRect" presStyleLbl="revTx" presStyleIdx="2" presStyleCnt="3">
        <dgm:presLayoutVars>
          <dgm:chMax val="1"/>
          <dgm:chPref val="1"/>
        </dgm:presLayoutVars>
      </dgm:prSet>
      <dgm:spPr/>
    </dgm:pt>
  </dgm:ptLst>
  <dgm:cxnLst>
    <dgm:cxn modelId="{110F951B-BFB7-46E9-A675-A01E6052B203}" type="presOf" srcId="{93784120-2362-4DD9-83CE-4540CF07CF0A}" destId="{33C9696D-59C5-465B-959E-187E12F5208C}" srcOrd="0" destOrd="0" presId="urn:microsoft.com/office/officeart/2018/2/layout/IconCircleList"/>
    <dgm:cxn modelId="{21D53C2A-B681-44E6-9DA0-4B3512792706}" type="presOf" srcId="{8538F8C2-F5BC-43B4-8C23-D14DD244BE81}" destId="{42766BD0-DB6E-4248-8A86-AD7297F21649}" srcOrd="0" destOrd="0" presId="urn:microsoft.com/office/officeart/2018/2/layout/IconCircleList"/>
    <dgm:cxn modelId="{CAD97D4B-F444-4234-91C5-712692FFD8A0}" type="presOf" srcId="{C1BDC852-A4E6-4254-8AAD-D3B686BB703A}" destId="{34FD91EC-7C47-49D2-A8E4-AA40C366F121}" srcOrd="0" destOrd="0" presId="urn:microsoft.com/office/officeart/2018/2/layout/IconCircleList"/>
    <dgm:cxn modelId="{31B57E51-E94A-4CA3-880E-0304F1C75912}" srcId="{D4B75DC4-0DA3-449B-9CBB-41F3FA10A6F0}" destId="{93784120-2362-4DD9-83CE-4540CF07CF0A}" srcOrd="2" destOrd="0" parTransId="{F7985D29-8B3C-4A9F-9CD3-2EFF6ADD92D0}" sibTransId="{903414E2-6E72-40D6-9F23-B43F71ABF9CC}"/>
    <dgm:cxn modelId="{048A3972-18D2-4A3D-B7BE-98817BC60AA3}" type="presOf" srcId="{B9AF900C-4E7C-40BD-8648-BA6474C33DE4}" destId="{0D4D1106-F403-4C8E-B4B1-458BAC5E2E97}" srcOrd="0" destOrd="0" presId="urn:microsoft.com/office/officeart/2018/2/layout/IconCircleList"/>
    <dgm:cxn modelId="{E3CCD795-2A80-4D65-A750-0F82D26E05B2}" srcId="{D4B75DC4-0DA3-449B-9CBB-41F3FA10A6F0}" destId="{9219A71A-462F-493C-A913-B14E2C526EA3}" srcOrd="1" destOrd="0" parTransId="{0390F8E2-EFCF-4A17-859B-2D7D3C0ED1DA}" sibTransId="{C1BDC852-A4E6-4254-8AAD-D3B686BB703A}"/>
    <dgm:cxn modelId="{6FC36DA9-17A3-47D6-968F-F93D3F0EF18C}" type="presOf" srcId="{D4B75DC4-0DA3-449B-9CBB-41F3FA10A6F0}" destId="{8EF68D2D-9614-408A-9CAA-DD8958B14654}" srcOrd="0" destOrd="0" presId="urn:microsoft.com/office/officeart/2018/2/layout/IconCircleList"/>
    <dgm:cxn modelId="{A67762CC-55A8-410D-A33A-60608109D50E}" type="presOf" srcId="{9219A71A-462F-493C-A913-B14E2C526EA3}" destId="{3F4A9690-258B-4BB5-BFC8-F8B08EA2A404}" srcOrd="0" destOrd="0" presId="urn:microsoft.com/office/officeart/2018/2/layout/IconCircleList"/>
    <dgm:cxn modelId="{355B8DDF-B3BA-40CA-8563-DB262F8CFF7A}" srcId="{D4B75DC4-0DA3-449B-9CBB-41F3FA10A6F0}" destId="{B9AF900C-4E7C-40BD-8648-BA6474C33DE4}" srcOrd="0" destOrd="0" parTransId="{7E867F9B-0104-4FAA-89FE-944AAFE62CEC}" sibTransId="{8538F8C2-F5BC-43B4-8C23-D14DD244BE81}"/>
    <dgm:cxn modelId="{A0562011-E170-4DB8-BD3B-92479D0CDA52}" type="presParOf" srcId="{8EF68D2D-9614-408A-9CAA-DD8958B14654}" destId="{0AF658BF-2D79-48DD-900A-157DD58A5A1A}" srcOrd="0" destOrd="0" presId="urn:microsoft.com/office/officeart/2018/2/layout/IconCircleList"/>
    <dgm:cxn modelId="{8F78A48D-7E9A-40BA-92CC-EE9AE102A5FC}" type="presParOf" srcId="{0AF658BF-2D79-48DD-900A-157DD58A5A1A}" destId="{6841DD0C-85A7-44E8-B089-D4063308034A}" srcOrd="0" destOrd="0" presId="urn:microsoft.com/office/officeart/2018/2/layout/IconCircleList"/>
    <dgm:cxn modelId="{18C0A66F-7BD8-4D6D-85F0-29EB876A9974}" type="presParOf" srcId="{6841DD0C-85A7-44E8-B089-D4063308034A}" destId="{A5A0164A-831A-481A-90C7-7126715E11DD}" srcOrd="0" destOrd="0" presId="urn:microsoft.com/office/officeart/2018/2/layout/IconCircleList"/>
    <dgm:cxn modelId="{76A98C3A-995F-4BD0-9EE4-6C4AFA6E530E}" type="presParOf" srcId="{6841DD0C-85A7-44E8-B089-D4063308034A}" destId="{E8B691B3-0D4D-472B-A57D-15004917B3C8}" srcOrd="1" destOrd="0" presId="urn:microsoft.com/office/officeart/2018/2/layout/IconCircleList"/>
    <dgm:cxn modelId="{BD4FE7AA-2DD4-47E1-9699-33AA237D195D}" type="presParOf" srcId="{6841DD0C-85A7-44E8-B089-D4063308034A}" destId="{FFA28A54-9BDA-490B-BE11-2342F3885DE3}" srcOrd="2" destOrd="0" presId="urn:microsoft.com/office/officeart/2018/2/layout/IconCircleList"/>
    <dgm:cxn modelId="{9D3B3E33-BD94-4503-AE7F-ECAB89C80C1B}" type="presParOf" srcId="{6841DD0C-85A7-44E8-B089-D4063308034A}" destId="{0D4D1106-F403-4C8E-B4B1-458BAC5E2E97}" srcOrd="3" destOrd="0" presId="urn:microsoft.com/office/officeart/2018/2/layout/IconCircleList"/>
    <dgm:cxn modelId="{4E92B7C6-CA4A-4C01-8E6D-6832099053C3}" type="presParOf" srcId="{0AF658BF-2D79-48DD-900A-157DD58A5A1A}" destId="{42766BD0-DB6E-4248-8A86-AD7297F21649}" srcOrd="1" destOrd="0" presId="urn:microsoft.com/office/officeart/2018/2/layout/IconCircleList"/>
    <dgm:cxn modelId="{B6130F99-5264-4B95-8938-4B76BCAAD93F}" type="presParOf" srcId="{0AF658BF-2D79-48DD-900A-157DD58A5A1A}" destId="{5874437A-437E-4BBB-9BC4-A9CB00E68901}" srcOrd="2" destOrd="0" presId="urn:microsoft.com/office/officeart/2018/2/layout/IconCircleList"/>
    <dgm:cxn modelId="{6B8D9EFB-A2A5-49A6-82BA-FFDFA34F99C2}" type="presParOf" srcId="{5874437A-437E-4BBB-9BC4-A9CB00E68901}" destId="{0E79C300-13D4-47BE-9395-AF76A0B45477}" srcOrd="0" destOrd="0" presId="urn:microsoft.com/office/officeart/2018/2/layout/IconCircleList"/>
    <dgm:cxn modelId="{976BF7D8-31DC-4844-8470-18F869989499}" type="presParOf" srcId="{5874437A-437E-4BBB-9BC4-A9CB00E68901}" destId="{A231E5D8-F360-46F9-90A6-6D585F5B00E8}" srcOrd="1" destOrd="0" presId="urn:microsoft.com/office/officeart/2018/2/layout/IconCircleList"/>
    <dgm:cxn modelId="{DFB8598E-FD12-4CE0-96A5-183B7414542A}" type="presParOf" srcId="{5874437A-437E-4BBB-9BC4-A9CB00E68901}" destId="{8CD38C5B-2CA8-4315-B114-583210F1A0DF}" srcOrd="2" destOrd="0" presId="urn:microsoft.com/office/officeart/2018/2/layout/IconCircleList"/>
    <dgm:cxn modelId="{17A134ED-609A-470E-83DF-6C7DCA764702}" type="presParOf" srcId="{5874437A-437E-4BBB-9BC4-A9CB00E68901}" destId="{3F4A9690-258B-4BB5-BFC8-F8B08EA2A404}" srcOrd="3" destOrd="0" presId="urn:microsoft.com/office/officeart/2018/2/layout/IconCircleList"/>
    <dgm:cxn modelId="{59E37033-E24F-473E-81DB-C003A3868AE4}" type="presParOf" srcId="{0AF658BF-2D79-48DD-900A-157DD58A5A1A}" destId="{34FD91EC-7C47-49D2-A8E4-AA40C366F121}" srcOrd="3" destOrd="0" presId="urn:microsoft.com/office/officeart/2018/2/layout/IconCircleList"/>
    <dgm:cxn modelId="{D7BB29D1-4937-4E7D-BFBC-EC364FB14DF2}" type="presParOf" srcId="{0AF658BF-2D79-48DD-900A-157DD58A5A1A}" destId="{999303B1-71F3-4F51-92BC-D58B205A9AC5}" srcOrd="4" destOrd="0" presId="urn:microsoft.com/office/officeart/2018/2/layout/IconCircleList"/>
    <dgm:cxn modelId="{C90944D6-3B6F-4741-8E0C-BD525DA88F07}" type="presParOf" srcId="{999303B1-71F3-4F51-92BC-D58B205A9AC5}" destId="{8D50EA5F-6460-44C6-BF2D-B0E4D869FB1E}" srcOrd="0" destOrd="0" presId="urn:microsoft.com/office/officeart/2018/2/layout/IconCircleList"/>
    <dgm:cxn modelId="{E6707593-B764-443B-8878-7B61C35AC568}" type="presParOf" srcId="{999303B1-71F3-4F51-92BC-D58B205A9AC5}" destId="{09D0015C-5405-4EC4-BB3F-8B1F96DDCF19}" srcOrd="1" destOrd="0" presId="urn:microsoft.com/office/officeart/2018/2/layout/IconCircleList"/>
    <dgm:cxn modelId="{E9488493-DBE2-425D-B52E-726CB6639802}" type="presParOf" srcId="{999303B1-71F3-4F51-92BC-D58B205A9AC5}" destId="{028F960B-1C71-4F43-8667-0F66B3DF5BD8}" srcOrd="2" destOrd="0" presId="urn:microsoft.com/office/officeart/2018/2/layout/IconCircleList"/>
    <dgm:cxn modelId="{8617903C-E7FA-47D0-9E6D-680D856EB364}" type="presParOf" srcId="{999303B1-71F3-4F51-92BC-D58B205A9AC5}" destId="{33C9696D-59C5-465B-959E-187E12F5208C}" srcOrd="3" destOrd="0" presId="urn:microsoft.com/office/officeart/2018/2/layout/IconCircle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4C45DE-8AE8-408E-9A2B-8A466218FF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C3F159-FAF7-4E68-9EEF-0CC1BF5D9052}">
      <dgm:prSet/>
      <dgm:spPr/>
      <dgm:t>
        <a:bodyPr/>
        <a:lstStyle/>
        <a:p>
          <a:pPr>
            <a:lnSpc>
              <a:spcPct val="100000"/>
            </a:lnSpc>
          </a:pPr>
          <a:r>
            <a:rPr lang="en-US"/>
            <a:t>GA helps explore optimal grouping quickly using a fitness function</a:t>
          </a:r>
        </a:p>
      </dgm:t>
    </dgm:pt>
    <dgm:pt modelId="{28D86E8B-5E3C-4F2C-97C5-1FE82E177FD8}" type="parTrans" cxnId="{0CDD11C9-5FA4-4F19-A2B1-08C2F31FC08B}">
      <dgm:prSet/>
      <dgm:spPr/>
      <dgm:t>
        <a:bodyPr/>
        <a:lstStyle/>
        <a:p>
          <a:endParaRPr lang="en-US"/>
        </a:p>
      </dgm:t>
    </dgm:pt>
    <dgm:pt modelId="{89404F5A-97F8-4802-A6DF-E70C20ECFB08}" type="sibTrans" cxnId="{0CDD11C9-5FA4-4F19-A2B1-08C2F31FC08B}">
      <dgm:prSet/>
      <dgm:spPr/>
      <dgm:t>
        <a:bodyPr/>
        <a:lstStyle/>
        <a:p>
          <a:endParaRPr lang="en-US"/>
        </a:p>
      </dgm:t>
    </dgm:pt>
    <dgm:pt modelId="{4B84B77D-8886-4018-86F0-9D9D093B00B9}">
      <dgm:prSet/>
      <dgm:spPr/>
      <dgm:t>
        <a:bodyPr/>
        <a:lstStyle/>
        <a:p>
          <a:pPr>
            <a:lnSpc>
              <a:spcPct val="100000"/>
            </a:lnSpc>
          </a:pPr>
          <a:r>
            <a:rPr lang="en-US"/>
            <a:t>CP-SAT then ensures:</a:t>
          </a:r>
          <a:r>
            <a:rPr lang="en-US">
              <a:latin typeface="Century Gothic" panose="020B0502020202020204"/>
            </a:rPr>
            <a:t> </a:t>
          </a:r>
          <a:r>
            <a:rPr lang="en-US"/>
            <a:t>No constraint is </a:t>
          </a:r>
          <a:r>
            <a:rPr lang="en-US">
              <a:latin typeface="Century Gothic" panose="020B0502020202020204"/>
            </a:rPr>
            <a:t>violated. Every</a:t>
          </a:r>
          <a:r>
            <a:rPr lang="en-US"/>
            <a:t> student is placed within school rules</a:t>
          </a:r>
          <a:endParaRPr lang="en-US">
            <a:latin typeface="Century Gothic" panose="020B0502020202020204"/>
          </a:endParaRPr>
        </a:p>
      </dgm:t>
    </dgm:pt>
    <dgm:pt modelId="{01C3EE9F-E138-4B78-A413-319D448DAE85}" type="parTrans" cxnId="{41E35D60-2A0F-4B23-9DE8-2728DC32758D}">
      <dgm:prSet/>
      <dgm:spPr/>
      <dgm:t>
        <a:bodyPr/>
        <a:lstStyle/>
        <a:p>
          <a:endParaRPr lang="en-US"/>
        </a:p>
      </dgm:t>
    </dgm:pt>
    <dgm:pt modelId="{E6831770-A041-43E1-B9DB-8334E39ED465}" type="sibTrans" cxnId="{41E35D60-2A0F-4B23-9DE8-2728DC32758D}">
      <dgm:prSet/>
      <dgm:spPr/>
      <dgm:t>
        <a:bodyPr/>
        <a:lstStyle/>
        <a:p>
          <a:endParaRPr lang="en-US"/>
        </a:p>
      </dgm:t>
    </dgm:pt>
    <dgm:pt modelId="{727578D9-C925-4581-88F8-662EDDEDD250}">
      <dgm:prSet/>
      <dgm:spPr/>
      <dgm:t>
        <a:bodyPr/>
        <a:lstStyle/>
        <a:p>
          <a:pPr rtl="0">
            <a:lnSpc>
              <a:spcPct val="100000"/>
            </a:lnSpc>
          </a:pPr>
          <a:r>
            <a:rPr lang="en-US"/>
            <a:t>Hybrid approach gave us the best results in:</a:t>
          </a:r>
          <a:r>
            <a:rPr lang="en-US">
              <a:latin typeface="Century Gothic" panose="020B0502020202020204"/>
            </a:rPr>
            <a:t> Accuracy,  Runtime performance, </a:t>
          </a:r>
          <a:r>
            <a:rPr lang="en-US"/>
            <a:t>Rule compliance</a:t>
          </a:r>
        </a:p>
      </dgm:t>
    </dgm:pt>
    <dgm:pt modelId="{6FFD77DE-061E-48BF-9C94-E75878289F91}" type="parTrans" cxnId="{ECF5BB10-AE97-462A-A636-6C0CF89C2640}">
      <dgm:prSet/>
      <dgm:spPr/>
      <dgm:t>
        <a:bodyPr/>
        <a:lstStyle/>
        <a:p>
          <a:endParaRPr lang="en-US"/>
        </a:p>
      </dgm:t>
    </dgm:pt>
    <dgm:pt modelId="{B868DBCE-A2D5-4906-916D-01EE95CDE67E}" type="sibTrans" cxnId="{ECF5BB10-AE97-462A-A636-6C0CF89C2640}">
      <dgm:prSet/>
      <dgm:spPr/>
      <dgm:t>
        <a:bodyPr/>
        <a:lstStyle/>
        <a:p>
          <a:endParaRPr lang="en-US"/>
        </a:p>
      </dgm:t>
    </dgm:pt>
    <dgm:pt modelId="{BA880D52-CE28-4A30-96FA-5A949C002C6A}" type="pres">
      <dgm:prSet presAssocID="{3A4C45DE-8AE8-408E-9A2B-8A466218FFEE}" presName="root" presStyleCnt="0">
        <dgm:presLayoutVars>
          <dgm:dir/>
          <dgm:resizeHandles val="exact"/>
        </dgm:presLayoutVars>
      </dgm:prSet>
      <dgm:spPr/>
    </dgm:pt>
    <dgm:pt modelId="{DA40F71E-46D3-4B99-BB07-B3F836324635}" type="pres">
      <dgm:prSet presAssocID="{68C3F159-FAF7-4E68-9EEF-0CC1BF5D9052}" presName="compNode" presStyleCnt="0"/>
      <dgm:spPr/>
    </dgm:pt>
    <dgm:pt modelId="{262FC7AD-5425-416C-AF59-8F4C626587C5}" type="pres">
      <dgm:prSet presAssocID="{68C3F159-FAF7-4E68-9EEF-0CC1BF5D9052}" presName="bgRect" presStyleLbl="bgShp" presStyleIdx="0" presStyleCnt="3"/>
      <dgm:spPr/>
    </dgm:pt>
    <dgm:pt modelId="{B6FC58CF-D5A6-42C4-B743-4D16DEF7F542}" type="pres">
      <dgm:prSet presAssocID="{68C3F159-FAF7-4E68-9EEF-0CC1BF5D905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E9F55634-84B3-4E1C-B361-E1FF646C4FC6}" type="pres">
      <dgm:prSet presAssocID="{68C3F159-FAF7-4E68-9EEF-0CC1BF5D9052}" presName="spaceRect" presStyleCnt="0"/>
      <dgm:spPr/>
    </dgm:pt>
    <dgm:pt modelId="{944847FF-C7F0-4AF8-9532-50831501D4DE}" type="pres">
      <dgm:prSet presAssocID="{68C3F159-FAF7-4E68-9EEF-0CC1BF5D9052}" presName="parTx" presStyleLbl="revTx" presStyleIdx="0" presStyleCnt="3">
        <dgm:presLayoutVars>
          <dgm:chMax val="0"/>
          <dgm:chPref val="0"/>
        </dgm:presLayoutVars>
      </dgm:prSet>
      <dgm:spPr/>
    </dgm:pt>
    <dgm:pt modelId="{82DA8568-1952-42E3-B401-9A664EA75824}" type="pres">
      <dgm:prSet presAssocID="{89404F5A-97F8-4802-A6DF-E70C20ECFB08}" presName="sibTrans" presStyleCnt="0"/>
      <dgm:spPr/>
    </dgm:pt>
    <dgm:pt modelId="{3253A7C6-22E7-42D3-B0C4-1C03AF48B1DE}" type="pres">
      <dgm:prSet presAssocID="{4B84B77D-8886-4018-86F0-9D9D093B00B9}" presName="compNode" presStyleCnt="0"/>
      <dgm:spPr/>
    </dgm:pt>
    <dgm:pt modelId="{29C6A054-720D-4333-96AF-94F26D22D4F8}" type="pres">
      <dgm:prSet presAssocID="{4B84B77D-8886-4018-86F0-9D9D093B00B9}" presName="bgRect" presStyleLbl="bgShp" presStyleIdx="1" presStyleCnt="3"/>
      <dgm:spPr/>
    </dgm:pt>
    <dgm:pt modelId="{2DD1D6F3-8537-4F17-AFC6-751C0931D1E6}" type="pres">
      <dgm:prSet presAssocID="{4B84B77D-8886-4018-86F0-9D9D093B00B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with Pulse"/>
        </a:ext>
      </dgm:extLst>
    </dgm:pt>
    <dgm:pt modelId="{823B461F-FA43-4C0F-BF4C-D7612655CA3C}" type="pres">
      <dgm:prSet presAssocID="{4B84B77D-8886-4018-86F0-9D9D093B00B9}" presName="spaceRect" presStyleCnt="0"/>
      <dgm:spPr/>
    </dgm:pt>
    <dgm:pt modelId="{ECEA56E7-065F-4903-B2E0-34AD1073C3D8}" type="pres">
      <dgm:prSet presAssocID="{4B84B77D-8886-4018-86F0-9D9D093B00B9}" presName="parTx" presStyleLbl="revTx" presStyleIdx="1" presStyleCnt="3">
        <dgm:presLayoutVars>
          <dgm:chMax val="0"/>
          <dgm:chPref val="0"/>
        </dgm:presLayoutVars>
      </dgm:prSet>
      <dgm:spPr/>
    </dgm:pt>
    <dgm:pt modelId="{377E0843-5204-497B-A4B4-FFB8E4B5E531}" type="pres">
      <dgm:prSet presAssocID="{E6831770-A041-43E1-B9DB-8334E39ED465}" presName="sibTrans" presStyleCnt="0"/>
      <dgm:spPr/>
    </dgm:pt>
    <dgm:pt modelId="{2CC03AFD-FC0B-4D71-A3D7-78A6596E8A6F}" type="pres">
      <dgm:prSet presAssocID="{727578D9-C925-4581-88F8-662EDDEDD250}" presName="compNode" presStyleCnt="0"/>
      <dgm:spPr/>
    </dgm:pt>
    <dgm:pt modelId="{0AA5B0F4-EBD4-4E25-A78D-51BD134B9EB9}" type="pres">
      <dgm:prSet presAssocID="{727578D9-C925-4581-88F8-662EDDEDD250}" presName="bgRect" presStyleLbl="bgShp" presStyleIdx="2" presStyleCnt="3"/>
      <dgm:spPr/>
    </dgm:pt>
    <dgm:pt modelId="{EDE757F2-4943-44B5-8B3A-1C43F3C8C65B}" type="pres">
      <dgm:prSet presAssocID="{727578D9-C925-4581-88F8-662EDDEDD2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36981F6D-8FA3-41AD-8287-E8E98D4EB469}" type="pres">
      <dgm:prSet presAssocID="{727578D9-C925-4581-88F8-662EDDEDD250}" presName="spaceRect" presStyleCnt="0"/>
      <dgm:spPr/>
    </dgm:pt>
    <dgm:pt modelId="{B19E52BD-E9B8-47F8-BAE6-BD0BD66DBCEF}" type="pres">
      <dgm:prSet presAssocID="{727578D9-C925-4581-88F8-662EDDEDD250}" presName="parTx" presStyleLbl="revTx" presStyleIdx="2" presStyleCnt="3">
        <dgm:presLayoutVars>
          <dgm:chMax val="0"/>
          <dgm:chPref val="0"/>
        </dgm:presLayoutVars>
      </dgm:prSet>
      <dgm:spPr/>
    </dgm:pt>
  </dgm:ptLst>
  <dgm:cxnLst>
    <dgm:cxn modelId="{ECF5BB10-AE97-462A-A636-6C0CF89C2640}" srcId="{3A4C45DE-8AE8-408E-9A2B-8A466218FFEE}" destId="{727578D9-C925-4581-88F8-662EDDEDD250}" srcOrd="2" destOrd="0" parTransId="{6FFD77DE-061E-48BF-9C94-E75878289F91}" sibTransId="{B868DBCE-A2D5-4906-916D-01EE95CDE67E}"/>
    <dgm:cxn modelId="{CCAA8011-BB16-40A3-8112-03DC5E0E2D2D}" type="presOf" srcId="{3A4C45DE-8AE8-408E-9A2B-8A466218FFEE}" destId="{BA880D52-CE28-4A30-96FA-5A949C002C6A}" srcOrd="0" destOrd="0" presId="urn:microsoft.com/office/officeart/2018/2/layout/IconVerticalSolidList"/>
    <dgm:cxn modelId="{D0D9F726-758D-4B3C-8120-99876B1B04D4}" type="presOf" srcId="{4B84B77D-8886-4018-86F0-9D9D093B00B9}" destId="{ECEA56E7-065F-4903-B2E0-34AD1073C3D8}" srcOrd="0" destOrd="0" presId="urn:microsoft.com/office/officeart/2018/2/layout/IconVerticalSolidList"/>
    <dgm:cxn modelId="{C2959630-01C0-4C44-8F9B-27BE94DF13EE}" type="presOf" srcId="{727578D9-C925-4581-88F8-662EDDEDD250}" destId="{B19E52BD-E9B8-47F8-BAE6-BD0BD66DBCEF}" srcOrd="0" destOrd="0" presId="urn:microsoft.com/office/officeart/2018/2/layout/IconVerticalSolidList"/>
    <dgm:cxn modelId="{41E35D60-2A0F-4B23-9DE8-2728DC32758D}" srcId="{3A4C45DE-8AE8-408E-9A2B-8A466218FFEE}" destId="{4B84B77D-8886-4018-86F0-9D9D093B00B9}" srcOrd="1" destOrd="0" parTransId="{01C3EE9F-E138-4B78-A413-319D448DAE85}" sibTransId="{E6831770-A041-43E1-B9DB-8334E39ED465}"/>
    <dgm:cxn modelId="{517E7EAF-3DA4-479F-A053-5C5412789440}" type="presOf" srcId="{68C3F159-FAF7-4E68-9EEF-0CC1BF5D9052}" destId="{944847FF-C7F0-4AF8-9532-50831501D4DE}" srcOrd="0" destOrd="0" presId="urn:microsoft.com/office/officeart/2018/2/layout/IconVerticalSolidList"/>
    <dgm:cxn modelId="{0CDD11C9-5FA4-4F19-A2B1-08C2F31FC08B}" srcId="{3A4C45DE-8AE8-408E-9A2B-8A466218FFEE}" destId="{68C3F159-FAF7-4E68-9EEF-0CC1BF5D9052}" srcOrd="0" destOrd="0" parTransId="{28D86E8B-5E3C-4F2C-97C5-1FE82E177FD8}" sibTransId="{89404F5A-97F8-4802-A6DF-E70C20ECFB08}"/>
    <dgm:cxn modelId="{9C903FC2-0FDE-4517-ABB7-4204BB020F51}" type="presParOf" srcId="{BA880D52-CE28-4A30-96FA-5A949C002C6A}" destId="{DA40F71E-46D3-4B99-BB07-B3F836324635}" srcOrd="0" destOrd="0" presId="urn:microsoft.com/office/officeart/2018/2/layout/IconVerticalSolidList"/>
    <dgm:cxn modelId="{0AC51FAA-AB5B-4390-B6D2-672E2DE27819}" type="presParOf" srcId="{DA40F71E-46D3-4B99-BB07-B3F836324635}" destId="{262FC7AD-5425-416C-AF59-8F4C626587C5}" srcOrd="0" destOrd="0" presId="urn:microsoft.com/office/officeart/2018/2/layout/IconVerticalSolidList"/>
    <dgm:cxn modelId="{8151D669-11E5-44E4-A814-81C9D05EF366}" type="presParOf" srcId="{DA40F71E-46D3-4B99-BB07-B3F836324635}" destId="{B6FC58CF-D5A6-42C4-B743-4D16DEF7F542}" srcOrd="1" destOrd="0" presId="urn:microsoft.com/office/officeart/2018/2/layout/IconVerticalSolidList"/>
    <dgm:cxn modelId="{13B01D8B-3C42-4948-B5FE-0E601792E6CA}" type="presParOf" srcId="{DA40F71E-46D3-4B99-BB07-B3F836324635}" destId="{E9F55634-84B3-4E1C-B361-E1FF646C4FC6}" srcOrd="2" destOrd="0" presId="urn:microsoft.com/office/officeart/2018/2/layout/IconVerticalSolidList"/>
    <dgm:cxn modelId="{AA630AF0-B8FE-402F-8355-88E94AF5807F}" type="presParOf" srcId="{DA40F71E-46D3-4B99-BB07-B3F836324635}" destId="{944847FF-C7F0-4AF8-9532-50831501D4DE}" srcOrd="3" destOrd="0" presId="urn:microsoft.com/office/officeart/2018/2/layout/IconVerticalSolidList"/>
    <dgm:cxn modelId="{E21FA6BF-8C53-444F-9C14-7C737581E259}" type="presParOf" srcId="{BA880D52-CE28-4A30-96FA-5A949C002C6A}" destId="{82DA8568-1952-42E3-B401-9A664EA75824}" srcOrd="1" destOrd="0" presId="urn:microsoft.com/office/officeart/2018/2/layout/IconVerticalSolidList"/>
    <dgm:cxn modelId="{634E82EB-C142-4914-8876-F1BCED3EFE7B}" type="presParOf" srcId="{BA880D52-CE28-4A30-96FA-5A949C002C6A}" destId="{3253A7C6-22E7-42D3-B0C4-1C03AF48B1DE}" srcOrd="2" destOrd="0" presId="urn:microsoft.com/office/officeart/2018/2/layout/IconVerticalSolidList"/>
    <dgm:cxn modelId="{F160A0FF-7C1B-4783-9F56-7982E426AA58}" type="presParOf" srcId="{3253A7C6-22E7-42D3-B0C4-1C03AF48B1DE}" destId="{29C6A054-720D-4333-96AF-94F26D22D4F8}" srcOrd="0" destOrd="0" presId="urn:microsoft.com/office/officeart/2018/2/layout/IconVerticalSolidList"/>
    <dgm:cxn modelId="{63C737FA-14FD-45E0-AB56-9FB4A233912A}" type="presParOf" srcId="{3253A7C6-22E7-42D3-B0C4-1C03AF48B1DE}" destId="{2DD1D6F3-8537-4F17-AFC6-751C0931D1E6}" srcOrd="1" destOrd="0" presId="urn:microsoft.com/office/officeart/2018/2/layout/IconVerticalSolidList"/>
    <dgm:cxn modelId="{8CBA9529-2651-4D74-9A6D-1262BB37EB4F}" type="presParOf" srcId="{3253A7C6-22E7-42D3-B0C4-1C03AF48B1DE}" destId="{823B461F-FA43-4C0F-BF4C-D7612655CA3C}" srcOrd="2" destOrd="0" presId="urn:microsoft.com/office/officeart/2018/2/layout/IconVerticalSolidList"/>
    <dgm:cxn modelId="{A1C96AA4-5C96-4B5D-AA64-E13194A6EC06}" type="presParOf" srcId="{3253A7C6-22E7-42D3-B0C4-1C03AF48B1DE}" destId="{ECEA56E7-065F-4903-B2E0-34AD1073C3D8}" srcOrd="3" destOrd="0" presId="urn:microsoft.com/office/officeart/2018/2/layout/IconVerticalSolidList"/>
    <dgm:cxn modelId="{022ED758-EF77-40CE-B9F6-0EF11CB59920}" type="presParOf" srcId="{BA880D52-CE28-4A30-96FA-5A949C002C6A}" destId="{377E0843-5204-497B-A4B4-FFB8E4B5E531}" srcOrd="3" destOrd="0" presId="urn:microsoft.com/office/officeart/2018/2/layout/IconVerticalSolidList"/>
    <dgm:cxn modelId="{B3FD817A-F9F5-4422-A130-106C909701B3}" type="presParOf" srcId="{BA880D52-CE28-4A30-96FA-5A949C002C6A}" destId="{2CC03AFD-FC0B-4D71-A3D7-78A6596E8A6F}" srcOrd="4" destOrd="0" presId="urn:microsoft.com/office/officeart/2018/2/layout/IconVerticalSolidList"/>
    <dgm:cxn modelId="{CBA5DAC3-8EF9-4675-80A9-1784A4CF603B}" type="presParOf" srcId="{2CC03AFD-FC0B-4D71-A3D7-78A6596E8A6F}" destId="{0AA5B0F4-EBD4-4E25-A78D-51BD134B9EB9}" srcOrd="0" destOrd="0" presId="urn:microsoft.com/office/officeart/2018/2/layout/IconVerticalSolidList"/>
    <dgm:cxn modelId="{04BA6514-0C8A-42FC-A731-ED03FA037984}" type="presParOf" srcId="{2CC03AFD-FC0B-4D71-A3D7-78A6596E8A6F}" destId="{EDE757F2-4943-44B5-8B3A-1C43F3C8C65B}" srcOrd="1" destOrd="0" presId="urn:microsoft.com/office/officeart/2018/2/layout/IconVerticalSolidList"/>
    <dgm:cxn modelId="{F549609C-5D2F-4B7E-8F66-0D625E243F83}" type="presParOf" srcId="{2CC03AFD-FC0B-4D71-A3D7-78A6596E8A6F}" destId="{36981F6D-8FA3-41AD-8287-E8E98D4EB469}" srcOrd="2" destOrd="0" presId="urn:microsoft.com/office/officeart/2018/2/layout/IconVerticalSolidList"/>
    <dgm:cxn modelId="{B9BDE6A1-4170-48C4-A91D-ECB32555AC5A}" type="presParOf" srcId="{2CC03AFD-FC0B-4D71-A3D7-78A6596E8A6F}" destId="{B19E52BD-E9B8-47F8-BAE6-BD0BD66DBC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C6B564E-A626-4E51-8B6F-111FFB79018D}"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24FD417-23CD-4962-B16E-B93D4D1481BC}">
      <dgm:prSet/>
      <dgm:spPr/>
      <dgm:t>
        <a:bodyPr/>
        <a:lstStyle/>
        <a:p>
          <a:r>
            <a:rPr lang="en-GB" b="0" i="0"/>
            <a:t>START </a:t>
          </a:r>
          <a:endParaRPr lang="en-US"/>
        </a:p>
      </dgm:t>
    </dgm:pt>
    <dgm:pt modelId="{3FC9E98F-C792-4C8E-A6CF-2AEAFE8D821A}" type="parTrans" cxnId="{9D551AF8-B2B4-4E53-837F-3F21801666FB}">
      <dgm:prSet/>
      <dgm:spPr/>
      <dgm:t>
        <a:bodyPr/>
        <a:lstStyle/>
        <a:p>
          <a:endParaRPr lang="en-US"/>
        </a:p>
      </dgm:t>
    </dgm:pt>
    <dgm:pt modelId="{7CEFAA86-7C1D-43C3-9D74-BAAAEB60B7C8}" type="sibTrans" cxnId="{9D551AF8-B2B4-4E53-837F-3F21801666FB}">
      <dgm:prSet/>
      <dgm:spPr/>
      <dgm:t>
        <a:bodyPr/>
        <a:lstStyle/>
        <a:p>
          <a:endParaRPr lang="en-US"/>
        </a:p>
      </dgm:t>
    </dgm:pt>
    <dgm:pt modelId="{5377D887-AAFB-44FD-8276-9D701BABE7E3}">
      <dgm:prSet/>
      <dgm:spPr/>
      <dgm:t>
        <a:bodyPr/>
        <a:lstStyle/>
        <a:p>
          <a:r>
            <a:rPr lang="en-GB" b="0" i="0"/>
            <a:t>INPUT DATASET(CSV)</a:t>
          </a:r>
          <a:endParaRPr lang="en-US"/>
        </a:p>
      </dgm:t>
    </dgm:pt>
    <dgm:pt modelId="{CE6D3C88-0C64-429E-BFDD-B59F04EBB82C}" type="parTrans" cxnId="{00EFDCCD-C45F-4C34-AF62-4912CD5AC080}">
      <dgm:prSet/>
      <dgm:spPr/>
      <dgm:t>
        <a:bodyPr/>
        <a:lstStyle/>
        <a:p>
          <a:endParaRPr lang="en-US"/>
        </a:p>
      </dgm:t>
    </dgm:pt>
    <dgm:pt modelId="{1317DB40-862F-40C4-9C0B-74D8F4C73466}" type="sibTrans" cxnId="{00EFDCCD-C45F-4C34-AF62-4912CD5AC080}">
      <dgm:prSet/>
      <dgm:spPr/>
      <dgm:t>
        <a:bodyPr/>
        <a:lstStyle/>
        <a:p>
          <a:endParaRPr lang="en-US"/>
        </a:p>
      </dgm:t>
    </dgm:pt>
    <dgm:pt modelId="{9320AC74-20AD-4CEC-B4F4-23002E062C7C}">
      <dgm:prSet/>
      <dgm:spPr/>
      <dgm:t>
        <a:bodyPr/>
        <a:lstStyle/>
        <a:p>
          <a:r>
            <a:rPr lang="en-GB" b="0" i="0"/>
            <a:t>GENERATE INITIAL POPULATION (GA)</a:t>
          </a:r>
          <a:endParaRPr lang="en-US"/>
        </a:p>
      </dgm:t>
    </dgm:pt>
    <dgm:pt modelId="{064435D1-E630-4D66-8955-0553DBEF1D26}" type="parTrans" cxnId="{BC855105-F5FA-4BAF-A3A6-E5DD06AA43AA}">
      <dgm:prSet/>
      <dgm:spPr/>
      <dgm:t>
        <a:bodyPr/>
        <a:lstStyle/>
        <a:p>
          <a:endParaRPr lang="en-US"/>
        </a:p>
      </dgm:t>
    </dgm:pt>
    <dgm:pt modelId="{5D309836-3F86-4AC3-BAE3-06A26889C368}" type="sibTrans" cxnId="{BC855105-F5FA-4BAF-A3A6-E5DD06AA43AA}">
      <dgm:prSet/>
      <dgm:spPr/>
      <dgm:t>
        <a:bodyPr/>
        <a:lstStyle/>
        <a:p>
          <a:endParaRPr lang="en-US"/>
        </a:p>
      </dgm:t>
    </dgm:pt>
    <dgm:pt modelId="{A90093ED-AADA-471E-BCFB-AFD9FDC68CF9}">
      <dgm:prSet/>
      <dgm:spPr/>
      <dgm:t>
        <a:bodyPr/>
        <a:lstStyle/>
        <a:p>
          <a:r>
            <a:rPr lang="en-GB" b="0" i="0"/>
            <a:t>EVALUATE FITNESS( Academic, Wellbeing, Bullying)</a:t>
          </a:r>
          <a:endParaRPr lang="en-US"/>
        </a:p>
      </dgm:t>
    </dgm:pt>
    <dgm:pt modelId="{647FFE31-1665-470A-87CE-6ADB40E5CAD3}" type="parTrans" cxnId="{3CFFF3D2-C094-4DD6-9FDE-87B5BB741818}">
      <dgm:prSet/>
      <dgm:spPr/>
      <dgm:t>
        <a:bodyPr/>
        <a:lstStyle/>
        <a:p>
          <a:endParaRPr lang="en-US"/>
        </a:p>
      </dgm:t>
    </dgm:pt>
    <dgm:pt modelId="{0D8A88E4-AA31-47FB-B16E-2E9D021437EF}" type="sibTrans" cxnId="{3CFFF3D2-C094-4DD6-9FDE-87B5BB741818}">
      <dgm:prSet/>
      <dgm:spPr/>
      <dgm:t>
        <a:bodyPr/>
        <a:lstStyle/>
        <a:p>
          <a:endParaRPr lang="en-US"/>
        </a:p>
      </dgm:t>
    </dgm:pt>
    <dgm:pt modelId="{A47923DB-428B-45BA-81E3-B01327CD3EE7}">
      <dgm:prSet/>
      <dgm:spPr/>
      <dgm:t>
        <a:bodyPr/>
        <a:lstStyle/>
        <a:p>
          <a:r>
            <a:rPr lang="en-GB" b="0" i="0"/>
            <a:t>Select Top Solutions</a:t>
          </a:r>
          <a:endParaRPr lang="en-US"/>
        </a:p>
      </dgm:t>
    </dgm:pt>
    <dgm:pt modelId="{6EF329B9-4C08-4191-970E-AB1E035CEDBB}" type="parTrans" cxnId="{CDA9F859-6543-473C-921B-6B92094E47F9}">
      <dgm:prSet/>
      <dgm:spPr/>
      <dgm:t>
        <a:bodyPr/>
        <a:lstStyle/>
        <a:p>
          <a:endParaRPr lang="en-US"/>
        </a:p>
      </dgm:t>
    </dgm:pt>
    <dgm:pt modelId="{36202625-155F-400A-8C43-6EAF7225E8F5}" type="sibTrans" cxnId="{CDA9F859-6543-473C-921B-6B92094E47F9}">
      <dgm:prSet/>
      <dgm:spPr/>
      <dgm:t>
        <a:bodyPr/>
        <a:lstStyle/>
        <a:p>
          <a:endParaRPr lang="en-US"/>
        </a:p>
      </dgm:t>
    </dgm:pt>
    <dgm:pt modelId="{2062F767-AD14-46AC-9E67-35DE3B4A4434}">
      <dgm:prSet/>
      <dgm:spPr/>
      <dgm:t>
        <a:bodyPr/>
        <a:lstStyle/>
        <a:p>
          <a:r>
            <a:rPr lang="en-GB" b="0" i="0"/>
            <a:t>Passed best algo ( CP-SAT + GA)</a:t>
          </a:r>
          <a:endParaRPr lang="en-US"/>
        </a:p>
      </dgm:t>
    </dgm:pt>
    <dgm:pt modelId="{9FC4EF4C-6FB9-48F2-B24A-86761F93F5D6}" type="parTrans" cxnId="{1D73CD2E-0F95-42FD-80F9-EEE8E83C9F30}">
      <dgm:prSet/>
      <dgm:spPr/>
      <dgm:t>
        <a:bodyPr/>
        <a:lstStyle/>
        <a:p>
          <a:endParaRPr lang="en-US"/>
        </a:p>
      </dgm:t>
    </dgm:pt>
    <dgm:pt modelId="{3D826E70-37A5-438B-93D1-4B8241AF5273}" type="sibTrans" cxnId="{1D73CD2E-0F95-42FD-80F9-EEE8E83C9F30}">
      <dgm:prSet/>
      <dgm:spPr/>
      <dgm:t>
        <a:bodyPr/>
        <a:lstStyle/>
        <a:p>
          <a:endParaRPr lang="en-US"/>
        </a:p>
      </dgm:t>
    </dgm:pt>
    <dgm:pt modelId="{19AC3DB9-9966-4827-9858-33DA4CA349F4}">
      <dgm:prSet/>
      <dgm:spPr/>
      <dgm:t>
        <a:bodyPr/>
        <a:lstStyle/>
        <a:p>
          <a:r>
            <a:rPr lang="en-GB" b="0" i="0"/>
            <a:t>Apply Constraints (CP-SAT)</a:t>
          </a:r>
          <a:endParaRPr lang="en-US"/>
        </a:p>
      </dgm:t>
    </dgm:pt>
    <dgm:pt modelId="{71BB92F4-5AA5-4915-A0D4-B63B26CEA62F}" type="parTrans" cxnId="{58083331-0D9A-427C-A2DD-2D8C1CFBAB00}">
      <dgm:prSet/>
      <dgm:spPr/>
      <dgm:t>
        <a:bodyPr/>
        <a:lstStyle/>
        <a:p>
          <a:endParaRPr lang="en-US"/>
        </a:p>
      </dgm:t>
    </dgm:pt>
    <dgm:pt modelId="{254247BA-4CBD-4767-A566-21A725135FA7}" type="sibTrans" cxnId="{58083331-0D9A-427C-A2DD-2D8C1CFBAB00}">
      <dgm:prSet/>
      <dgm:spPr/>
      <dgm:t>
        <a:bodyPr/>
        <a:lstStyle/>
        <a:p>
          <a:endParaRPr lang="en-US"/>
        </a:p>
      </dgm:t>
    </dgm:pt>
    <dgm:pt modelId="{59AF2E51-CCEF-464E-87CC-9B74E2898541}">
      <dgm:prSet/>
      <dgm:spPr/>
      <dgm:t>
        <a:bodyPr/>
        <a:lstStyle/>
        <a:p>
          <a:r>
            <a:rPr lang="en-GB" b="0" i="0"/>
            <a:t>FINAL VALID GROUPING</a:t>
          </a:r>
          <a:endParaRPr lang="en-US"/>
        </a:p>
      </dgm:t>
    </dgm:pt>
    <dgm:pt modelId="{84B0EDB6-B644-458A-B8A1-C1E8E25BB71C}" type="parTrans" cxnId="{318E4B81-CE5A-4EDD-A87F-1D9349B04EE9}">
      <dgm:prSet/>
      <dgm:spPr/>
      <dgm:t>
        <a:bodyPr/>
        <a:lstStyle/>
        <a:p>
          <a:endParaRPr lang="en-US"/>
        </a:p>
      </dgm:t>
    </dgm:pt>
    <dgm:pt modelId="{799D5DFB-44A0-4E6C-8E00-F626ED9FCCE4}" type="sibTrans" cxnId="{318E4B81-CE5A-4EDD-A87F-1D9349B04EE9}">
      <dgm:prSet/>
      <dgm:spPr/>
      <dgm:t>
        <a:bodyPr/>
        <a:lstStyle/>
        <a:p>
          <a:endParaRPr lang="en-US"/>
        </a:p>
      </dgm:t>
    </dgm:pt>
    <dgm:pt modelId="{36D148D4-0F98-43D3-B6F1-E776D67F58CA}" type="pres">
      <dgm:prSet presAssocID="{2C6B564E-A626-4E51-8B6F-111FFB79018D}" presName="Name0" presStyleCnt="0">
        <dgm:presLayoutVars>
          <dgm:dir/>
          <dgm:resizeHandles val="exact"/>
        </dgm:presLayoutVars>
      </dgm:prSet>
      <dgm:spPr/>
    </dgm:pt>
    <dgm:pt modelId="{45D97511-E7DF-46AD-BE92-4C64374B6A77}" type="pres">
      <dgm:prSet presAssocID="{C24FD417-23CD-4962-B16E-B93D4D1481BC}" presName="node" presStyleLbl="node1" presStyleIdx="0" presStyleCnt="8">
        <dgm:presLayoutVars>
          <dgm:bulletEnabled val="1"/>
        </dgm:presLayoutVars>
      </dgm:prSet>
      <dgm:spPr/>
    </dgm:pt>
    <dgm:pt modelId="{1EF46331-EF4F-4530-BEE0-9D58336B2C36}" type="pres">
      <dgm:prSet presAssocID="{7CEFAA86-7C1D-43C3-9D74-BAAAEB60B7C8}" presName="sibTrans" presStyleLbl="sibTrans1D1" presStyleIdx="0" presStyleCnt="7"/>
      <dgm:spPr/>
    </dgm:pt>
    <dgm:pt modelId="{FF2D40C2-B488-48DA-B07A-78B6ACEFBBDE}" type="pres">
      <dgm:prSet presAssocID="{7CEFAA86-7C1D-43C3-9D74-BAAAEB60B7C8}" presName="connectorText" presStyleLbl="sibTrans1D1" presStyleIdx="0" presStyleCnt="7"/>
      <dgm:spPr/>
    </dgm:pt>
    <dgm:pt modelId="{EDAF9517-5287-492C-B95A-4998ED23EB4B}" type="pres">
      <dgm:prSet presAssocID="{5377D887-AAFB-44FD-8276-9D701BABE7E3}" presName="node" presStyleLbl="node1" presStyleIdx="1" presStyleCnt="8">
        <dgm:presLayoutVars>
          <dgm:bulletEnabled val="1"/>
        </dgm:presLayoutVars>
      </dgm:prSet>
      <dgm:spPr/>
    </dgm:pt>
    <dgm:pt modelId="{D6D10A9E-583A-45D5-BB05-7C6B6CF54F18}" type="pres">
      <dgm:prSet presAssocID="{1317DB40-862F-40C4-9C0B-74D8F4C73466}" presName="sibTrans" presStyleLbl="sibTrans1D1" presStyleIdx="1" presStyleCnt="7"/>
      <dgm:spPr/>
    </dgm:pt>
    <dgm:pt modelId="{81A08EA4-C166-4C20-A22D-EF906BB6EF8A}" type="pres">
      <dgm:prSet presAssocID="{1317DB40-862F-40C4-9C0B-74D8F4C73466}" presName="connectorText" presStyleLbl="sibTrans1D1" presStyleIdx="1" presStyleCnt="7"/>
      <dgm:spPr/>
    </dgm:pt>
    <dgm:pt modelId="{FB46D43A-D376-4E53-8827-A9706FD8E27D}" type="pres">
      <dgm:prSet presAssocID="{9320AC74-20AD-4CEC-B4F4-23002E062C7C}" presName="node" presStyleLbl="node1" presStyleIdx="2" presStyleCnt="8">
        <dgm:presLayoutVars>
          <dgm:bulletEnabled val="1"/>
        </dgm:presLayoutVars>
      </dgm:prSet>
      <dgm:spPr/>
    </dgm:pt>
    <dgm:pt modelId="{1643A99E-6876-4C40-85E4-9E1CE22C53E2}" type="pres">
      <dgm:prSet presAssocID="{5D309836-3F86-4AC3-BAE3-06A26889C368}" presName="sibTrans" presStyleLbl="sibTrans1D1" presStyleIdx="2" presStyleCnt="7"/>
      <dgm:spPr/>
    </dgm:pt>
    <dgm:pt modelId="{17AC859F-4D60-41B4-B17F-BCE82EFACE81}" type="pres">
      <dgm:prSet presAssocID="{5D309836-3F86-4AC3-BAE3-06A26889C368}" presName="connectorText" presStyleLbl="sibTrans1D1" presStyleIdx="2" presStyleCnt="7"/>
      <dgm:spPr/>
    </dgm:pt>
    <dgm:pt modelId="{A73DEBCD-CF9E-4ADA-8388-23760FF27670}" type="pres">
      <dgm:prSet presAssocID="{A90093ED-AADA-471E-BCFB-AFD9FDC68CF9}" presName="node" presStyleLbl="node1" presStyleIdx="3" presStyleCnt="8">
        <dgm:presLayoutVars>
          <dgm:bulletEnabled val="1"/>
        </dgm:presLayoutVars>
      </dgm:prSet>
      <dgm:spPr/>
    </dgm:pt>
    <dgm:pt modelId="{12C23857-8548-414C-A856-88839CE674DA}" type="pres">
      <dgm:prSet presAssocID="{0D8A88E4-AA31-47FB-B16E-2E9D021437EF}" presName="sibTrans" presStyleLbl="sibTrans1D1" presStyleIdx="3" presStyleCnt="7"/>
      <dgm:spPr/>
    </dgm:pt>
    <dgm:pt modelId="{EFACC120-8268-4714-9698-16299AAF96AD}" type="pres">
      <dgm:prSet presAssocID="{0D8A88E4-AA31-47FB-B16E-2E9D021437EF}" presName="connectorText" presStyleLbl="sibTrans1D1" presStyleIdx="3" presStyleCnt="7"/>
      <dgm:spPr/>
    </dgm:pt>
    <dgm:pt modelId="{41C7E7DF-4742-48BE-967B-84EA63562D1F}" type="pres">
      <dgm:prSet presAssocID="{A47923DB-428B-45BA-81E3-B01327CD3EE7}" presName="node" presStyleLbl="node1" presStyleIdx="4" presStyleCnt="8">
        <dgm:presLayoutVars>
          <dgm:bulletEnabled val="1"/>
        </dgm:presLayoutVars>
      </dgm:prSet>
      <dgm:spPr/>
    </dgm:pt>
    <dgm:pt modelId="{FE7847C0-A099-48CE-BDB6-7A8ACF3D2C2F}" type="pres">
      <dgm:prSet presAssocID="{36202625-155F-400A-8C43-6EAF7225E8F5}" presName="sibTrans" presStyleLbl="sibTrans1D1" presStyleIdx="4" presStyleCnt="7"/>
      <dgm:spPr/>
    </dgm:pt>
    <dgm:pt modelId="{E4CA6268-86D6-4E95-9A08-0C2952DCDE8C}" type="pres">
      <dgm:prSet presAssocID="{36202625-155F-400A-8C43-6EAF7225E8F5}" presName="connectorText" presStyleLbl="sibTrans1D1" presStyleIdx="4" presStyleCnt="7"/>
      <dgm:spPr/>
    </dgm:pt>
    <dgm:pt modelId="{51F82682-AC7A-40AF-B5CC-BAD5F1F538F3}" type="pres">
      <dgm:prSet presAssocID="{2062F767-AD14-46AC-9E67-35DE3B4A4434}" presName="node" presStyleLbl="node1" presStyleIdx="5" presStyleCnt="8">
        <dgm:presLayoutVars>
          <dgm:bulletEnabled val="1"/>
        </dgm:presLayoutVars>
      </dgm:prSet>
      <dgm:spPr/>
    </dgm:pt>
    <dgm:pt modelId="{92778FEA-1558-4B9A-A3C4-18BB6A801060}" type="pres">
      <dgm:prSet presAssocID="{3D826E70-37A5-438B-93D1-4B8241AF5273}" presName="sibTrans" presStyleLbl="sibTrans1D1" presStyleIdx="5" presStyleCnt="7"/>
      <dgm:spPr/>
    </dgm:pt>
    <dgm:pt modelId="{B6222089-A6A2-4D7C-8260-27CEC0E42DB5}" type="pres">
      <dgm:prSet presAssocID="{3D826E70-37A5-438B-93D1-4B8241AF5273}" presName="connectorText" presStyleLbl="sibTrans1D1" presStyleIdx="5" presStyleCnt="7"/>
      <dgm:spPr/>
    </dgm:pt>
    <dgm:pt modelId="{837EE5C4-15FF-400B-B579-E9F7AF230FC6}" type="pres">
      <dgm:prSet presAssocID="{19AC3DB9-9966-4827-9858-33DA4CA349F4}" presName="node" presStyleLbl="node1" presStyleIdx="6" presStyleCnt="8">
        <dgm:presLayoutVars>
          <dgm:bulletEnabled val="1"/>
        </dgm:presLayoutVars>
      </dgm:prSet>
      <dgm:spPr/>
    </dgm:pt>
    <dgm:pt modelId="{06ED12D1-8CBD-4B08-89D3-DF98E63624D4}" type="pres">
      <dgm:prSet presAssocID="{254247BA-4CBD-4767-A566-21A725135FA7}" presName="sibTrans" presStyleLbl="sibTrans1D1" presStyleIdx="6" presStyleCnt="7"/>
      <dgm:spPr/>
    </dgm:pt>
    <dgm:pt modelId="{795EA42C-F305-4B7E-967F-28062BA714C0}" type="pres">
      <dgm:prSet presAssocID="{254247BA-4CBD-4767-A566-21A725135FA7}" presName="connectorText" presStyleLbl="sibTrans1D1" presStyleIdx="6" presStyleCnt="7"/>
      <dgm:spPr/>
    </dgm:pt>
    <dgm:pt modelId="{3DC500D6-686C-4238-94E5-E92CBB2FE17C}" type="pres">
      <dgm:prSet presAssocID="{59AF2E51-CCEF-464E-87CC-9B74E2898541}" presName="node" presStyleLbl="node1" presStyleIdx="7" presStyleCnt="8">
        <dgm:presLayoutVars>
          <dgm:bulletEnabled val="1"/>
        </dgm:presLayoutVars>
      </dgm:prSet>
      <dgm:spPr/>
    </dgm:pt>
  </dgm:ptLst>
  <dgm:cxnLst>
    <dgm:cxn modelId="{BC855105-F5FA-4BAF-A3A6-E5DD06AA43AA}" srcId="{2C6B564E-A626-4E51-8B6F-111FFB79018D}" destId="{9320AC74-20AD-4CEC-B4F4-23002E062C7C}" srcOrd="2" destOrd="0" parTransId="{064435D1-E630-4D66-8955-0553DBEF1D26}" sibTransId="{5D309836-3F86-4AC3-BAE3-06A26889C368}"/>
    <dgm:cxn modelId="{FC331B06-A215-4D2A-8F9A-ABC42F3BEF3C}" type="presOf" srcId="{2C6B564E-A626-4E51-8B6F-111FFB79018D}" destId="{36D148D4-0F98-43D3-B6F1-E776D67F58CA}" srcOrd="0" destOrd="0" presId="urn:microsoft.com/office/officeart/2016/7/layout/RepeatingBendingProcessNew"/>
    <dgm:cxn modelId="{C529870A-D68D-4690-A747-DAFCA0D95DAD}" type="presOf" srcId="{36202625-155F-400A-8C43-6EAF7225E8F5}" destId="{FE7847C0-A099-48CE-BDB6-7A8ACF3D2C2F}" srcOrd="0" destOrd="0" presId="urn:microsoft.com/office/officeart/2016/7/layout/RepeatingBendingProcessNew"/>
    <dgm:cxn modelId="{D7E28212-8857-4EBB-A388-3697629826B3}" type="presOf" srcId="{0D8A88E4-AA31-47FB-B16E-2E9D021437EF}" destId="{EFACC120-8268-4714-9698-16299AAF96AD}" srcOrd="1" destOrd="0" presId="urn:microsoft.com/office/officeart/2016/7/layout/RepeatingBendingProcessNew"/>
    <dgm:cxn modelId="{45F91216-BED0-4F6A-85D0-96C66E2D5586}" type="presOf" srcId="{1317DB40-862F-40C4-9C0B-74D8F4C73466}" destId="{81A08EA4-C166-4C20-A22D-EF906BB6EF8A}" srcOrd="1" destOrd="0" presId="urn:microsoft.com/office/officeart/2016/7/layout/RepeatingBendingProcessNew"/>
    <dgm:cxn modelId="{E80D6621-C73E-4A94-88E4-98526F4036CA}" type="presOf" srcId="{3D826E70-37A5-438B-93D1-4B8241AF5273}" destId="{92778FEA-1558-4B9A-A3C4-18BB6A801060}" srcOrd="0" destOrd="0" presId="urn:microsoft.com/office/officeart/2016/7/layout/RepeatingBendingProcessNew"/>
    <dgm:cxn modelId="{1D73CD2E-0F95-42FD-80F9-EEE8E83C9F30}" srcId="{2C6B564E-A626-4E51-8B6F-111FFB79018D}" destId="{2062F767-AD14-46AC-9E67-35DE3B4A4434}" srcOrd="5" destOrd="0" parTransId="{9FC4EF4C-6FB9-48F2-B24A-86761F93F5D6}" sibTransId="{3D826E70-37A5-438B-93D1-4B8241AF5273}"/>
    <dgm:cxn modelId="{58083331-0D9A-427C-A2DD-2D8C1CFBAB00}" srcId="{2C6B564E-A626-4E51-8B6F-111FFB79018D}" destId="{19AC3DB9-9966-4827-9858-33DA4CA349F4}" srcOrd="6" destOrd="0" parTransId="{71BB92F4-5AA5-4915-A0D4-B63B26CEA62F}" sibTransId="{254247BA-4CBD-4767-A566-21A725135FA7}"/>
    <dgm:cxn modelId="{7450383B-88D9-422D-9272-47D7F8C638C0}" type="presOf" srcId="{7CEFAA86-7C1D-43C3-9D74-BAAAEB60B7C8}" destId="{1EF46331-EF4F-4530-BEE0-9D58336B2C36}" srcOrd="0" destOrd="0" presId="urn:microsoft.com/office/officeart/2016/7/layout/RepeatingBendingProcessNew"/>
    <dgm:cxn modelId="{CB5C793D-365F-4740-82FD-FA12D007B19E}" type="presOf" srcId="{19AC3DB9-9966-4827-9858-33DA4CA349F4}" destId="{837EE5C4-15FF-400B-B579-E9F7AF230FC6}" srcOrd="0" destOrd="0" presId="urn:microsoft.com/office/officeart/2016/7/layout/RepeatingBendingProcessNew"/>
    <dgm:cxn modelId="{22B76368-E784-4B54-A4AA-0242AF77749C}" type="presOf" srcId="{5D309836-3F86-4AC3-BAE3-06A26889C368}" destId="{17AC859F-4D60-41B4-B17F-BCE82EFACE81}" srcOrd="1" destOrd="0" presId="urn:microsoft.com/office/officeart/2016/7/layout/RepeatingBendingProcessNew"/>
    <dgm:cxn modelId="{F2E0954C-5398-4793-881A-917141F84D07}" type="presOf" srcId="{A90093ED-AADA-471E-BCFB-AFD9FDC68CF9}" destId="{A73DEBCD-CF9E-4ADA-8388-23760FF27670}" srcOrd="0" destOrd="0" presId="urn:microsoft.com/office/officeart/2016/7/layout/RepeatingBendingProcessNew"/>
    <dgm:cxn modelId="{315CA970-56B6-4187-B94F-742C76DDBC67}" type="presOf" srcId="{36202625-155F-400A-8C43-6EAF7225E8F5}" destId="{E4CA6268-86D6-4E95-9A08-0C2952DCDE8C}" srcOrd="1" destOrd="0" presId="urn:microsoft.com/office/officeart/2016/7/layout/RepeatingBendingProcessNew"/>
    <dgm:cxn modelId="{19761053-4007-4B35-9B8A-33BEF80E806D}" type="presOf" srcId="{0D8A88E4-AA31-47FB-B16E-2E9D021437EF}" destId="{12C23857-8548-414C-A856-88839CE674DA}" srcOrd="0" destOrd="0" presId="urn:microsoft.com/office/officeart/2016/7/layout/RepeatingBendingProcessNew"/>
    <dgm:cxn modelId="{CDA9F859-6543-473C-921B-6B92094E47F9}" srcId="{2C6B564E-A626-4E51-8B6F-111FFB79018D}" destId="{A47923DB-428B-45BA-81E3-B01327CD3EE7}" srcOrd="4" destOrd="0" parTransId="{6EF329B9-4C08-4191-970E-AB1E035CEDBB}" sibTransId="{36202625-155F-400A-8C43-6EAF7225E8F5}"/>
    <dgm:cxn modelId="{7FA4C580-318E-4C97-A77C-F837F46874EC}" type="presOf" srcId="{7CEFAA86-7C1D-43C3-9D74-BAAAEB60B7C8}" destId="{FF2D40C2-B488-48DA-B07A-78B6ACEFBBDE}" srcOrd="1" destOrd="0" presId="urn:microsoft.com/office/officeart/2016/7/layout/RepeatingBendingProcessNew"/>
    <dgm:cxn modelId="{318E4B81-CE5A-4EDD-A87F-1D9349B04EE9}" srcId="{2C6B564E-A626-4E51-8B6F-111FFB79018D}" destId="{59AF2E51-CCEF-464E-87CC-9B74E2898541}" srcOrd="7" destOrd="0" parTransId="{84B0EDB6-B644-458A-B8A1-C1E8E25BB71C}" sibTransId="{799D5DFB-44A0-4E6C-8E00-F626ED9FCCE4}"/>
    <dgm:cxn modelId="{E6F74B8F-BA90-4401-AF89-B4A92BCEECDF}" type="presOf" srcId="{C24FD417-23CD-4962-B16E-B93D4D1481BC}" destId="{45D97511-E7DF-46AD-BE92-4C64374B6A77}" srcOrd="0" destOrd="0" presId="urn:microsoft.com/office/officeart/2016/7/layout/RepeatingBendingProcessNew"/>
    <dgm:cxn modelId="{CD698594-FFC9-449D-A9A0-D2B4A51CD694}" type="presOf" srcId="{59AF2E51-CCEF-464E-87CC-9B74E2898541}" destId="{3DC500D6-686C-4238-94E5-E92CBB2FE17C}" srcOrd="0" destOrd="0" presId="urn:microsoft.com/office/officeart/2016/7/layout/RepeatingBendingProcessNew"/>
    <dgm:cxn modelId="{98010098-6E33-47F9-B88B-4AB0CCBA8719}" type="presOf" srcId="{254247BA-4CBD-4767-A566-21A725135FA7}" destId="{795EA42C-F305-4B7E-967F-28062BA714C0}" srcOrd="1" destOrd="0" presId="urn:microsoft.com/office/officeart/2016/7/layout/RepeatingBendingProcessNew"/>
    <dgm:cxn modelId="{4AEF5EAB-FFD4-478C-8E56-D7CF9B970D42}" type="presOf" srcId="{5377D887-AAFB-44FD-8276-9D701BABE7E3}" destId="{EDAF9517-5287-492C-B95A-4998ED23EB4B}" srcOrd="0" destOrd="0" presId="urn:microsoft.com/office/officeart/2016/7/layout/RepeatingBendingProcessNew"/>
    <dgm:cxn modelId="{6C4D0BB9-2B6F-42E2-8123-7751CAD5F902}" type="presOf" srcId="{A47923DB-428B-45BA-81E3-B01327CD3EE7}" destId="{41C7E7DF-4742-48BE-967B-84EA63562D1F}" srcOrd="0" destOrd="0" presId="urn:microsoft.com/office/officeart/2016/7/layout/RepeatingBendingProcessNew"/>
    <dgm:cxn modelId="{5850E3B9-357F-480C-86F3-5ABE7A482CFE}" type="presOf" srcId="{1317DB40-862F-40C4-9C0B-74D8F4C73466}" destId="{D6D10A9E-583A-45D5-BB05-7C6B6CF54F18}" srcOrd="0" destOrd="0" presId="urn:microsoft.com/office/officeart/2016/7/layout/RepeatingBendingProcessNew"/>
    <dgm:cxn modelId="{E6507FBE-6D8E-4371-AFF4-E735DF9045A0}" type="presOf" srcId="{3D826E70-37A5-438B-93D1-4B8241AF5273}" destId="{B6222089-A6A2-4D7C-8260-27CEC0E42DB5}" srcOrd="1" destOrd="0" presId="urn:microsoft.com/office/officeart/2016/7/layout/RepeatingBendingProcessNew"/>
    <dgm:cxn modelId="{5DB873BF-65AE-41FD-BB9F-41FC0902837D}" type="presOf" srcId="{5D309836-3F86-4AC3-BAE3-06A26889C368}" destId="{1643A99E-6876-4C40-85E4-9E1CE22C53E2}" srcOrd="0" destOrd="0" presId="urn:microsoft.com/office/officeart/2016/7/layout/RepeatingBendingProcessNew"/>
    <dgm:cxn modelId="{BA9D9FC7-C1AA-4C19-B919-B86E5B2750A8}" type="presOf" srcId="{254247BA-4CBD-4767-A566-21A725135FA7}" destId="{06ED12D1-8CBD-4B08-89D3-DF98E63624D4}" srcOrd="0" destOrd="0" presId="urn:microsoft.com/office/officeart/2016/7/layout/RepeatingBendingProcessNew"/>
    <dgm:cxn modelId="{00EFDCCD-C45F-4C34-AF62-4912CD5AC080}" srcId="{2C6B564E-A626-4E51-8B6F-111FFB79018D}" destId="{5377D887-AAFB-44FD-8276-9D701BABE7E3}" srcOrd="1" destOrd="0" parTransId="{CE6D3C88-0C64-429E-BFDD-B59F04EBB82C}" sibTransId="{1317DB40-862F-40C4-9C0B-74D8F4C73466}"/>
    <dgm:cxn modelId="{591A36D0-4110-48AE-B37B-6BD3A216B0F9}" type="presOf" srcId="{9320AC74-20AD-4CEC-B4F4-23002E062C7C}" destId="{FB46D43A-D376-4E53-8827-A9706FD8E27D}" srcOrd="0" destOrd="0" presId="urn:microsoft.com/office/officeart/2016/7/layout/RepeatingBendingProcessNew"/>
    <dgm:cxn modelId="{3CFFF3D2-C094-4DD6-9FDE-87B5BB741818}" srcId="{2C6B564E-A626-4E51-8B6F-111FFB79018D}" destId="{A90093ED-AADA-471E-BCFB-AFD9FDC68CF9}" srcOrd="3" destOrd="0" parTransId="{647FFE31-1665-470A-87CE-6ADB40E5CAD3}" sibTransId="{0D8A88E4-AA31-47FB-B16E-2E9D021437EF}"/>
    <dgm:cxn modelId="{9D551AF8-B2B4-4E53-837F-3F21801666FB}" srcId="{2C6B564E-A626-4E51-8B6F-111FFB79018D}" destId="{C24FD417-23CD-4962-B16E-B93D4D1481BC}" srcOrd="0" destOrd="0" parTransId="{3FC9E98F-C792-4C8E-A6CF-2AEAFE8D821A}" sibTransId="{7CEFAA86-7C1D-43C3-9D74-BAAAEB60B7C8}"/>
    <dgm:cxn modelId="{99545BF8-0AFC-4425-998F-D82FC97A3283}" type="presOf" srcId="{2062F767-AD14-46AC-9E67-35DE3B4A4434}" destId="{51F82682-AC7A-40AF-B5CC-BAD5F1F538F3}" srcOrd="0" destOrd="0" presId="urn:microsoft.com/office/officeart/2016/7/layout/RepeatingBendingProcessNew"/>
    <dgm:cxn modelId="{B4471C75-2585-44AE-B2BC-063302E3EC94}" type="presParOf" srcId="{36D148D4-0F98-43D3-B6F1-E776D67F58CA}" destId="{45D97511-E7DF-46AD-BE92-4C64374B6A77}" srcOrd="0" destOrd="0" presId="urn:microsoft.com/office/officeart/2016/7/layout/RepeatingBendingProcessNew"/>
    <dgm:cxn modelId="{FF8335D4-828D-4432-A572-E4ABBBB19612}" type="presParOf" srcId="{36D148D4-0F98-43D3-B6F1-E776D67F58CA}" destId="{1EF46331-EF4F-4530-BEE0-9D58336B2C36}" srcOrd="1" destOrd="0" presId="urn:microsoft.com/office/officeart/2016/7/layout/RepeatingBendingProcessNew"/>
    <dgm:cxn modelId="{A1804DEF-56C2-437A-B00E-8B548B34B19B}" type="presParOf" srcId="{1EF46331-EF4F-4530-BEE0-9D58336B2C36}" destId="{FF2D40C2-B488-48DA-B07A-78B6ACEFBBDE}" srcOrd="0" destOrd="0" presId="urn:microsoft.com/office/officeart/2016/7/layout/RepeatingBendingProcessNew"/>
    <dgm:cxn modelId="{52331FC3-1DC6-4F7E-ADFA-7FACF00528DF}" type="presParOf" srcId="{36D148D4-0F98-43D3-B6F1-E776D67F58CA}" destId="{EDAF9517-5287-492C-B95A-4998ED23EB4B}" srcOrd="2" destOrd="0" presId="urn:microsoft.com/office/officeart/2016/7/layout/RepeatingBendingProcessNew"/>
    <dgm:cxn modelId="{B386F9CA-B115-438E-8D97-A05D7ED7CC7F}" type="presParOf" srcId="{36D148D4-0F98-43D3-B6F1-E776D67F58CA}" destId="{D6D10A9E-583A-45D5-BB05-7C6B6CF54F18}" srcOrd="3" destOrd="0" presId="urn:microsoft.com/office/officeart/2016/7/layout/RepeatingBendingProcessNew"/>
    <dgm:cxn modelId="{ED6A7636-CF3F-4613-91E0-8C063AA47747}" type="presParOf" srcId="{D6D10A9E-583A-45D5-BB05-7C6B6CF54F18}" destId="{81A08EA4-C166-4C20-A22D-EF906BB6EF8A}" srcOrd="0" destOrd="0" presId="urn:microsoft.com/office/officeart/2016/7/layout/RepeatingBendingProcessNew"/>
    <dgm:cxn modelId="{78FF0960-1F9C-4818-A4EB-513FAF59A765}" type="presParOf" srcId="{36D148D4-0F98-43D3-B6F1-E776D67F58CA}" destId="{FB46D43A-D376-4E53-8827-A9706FD8E27D}" srcOrd="4" destOrd="0" presId="urn:microsoft.com/office/officeart/2016/7/layout/RepeatingBendingProcessNew"/>
    <dgm:cxn modelId="{170B7568-9660-49E1-8990-F5C9B3A8E4FD}" type="presParOf" srcId="{36D148D4-0F98-43D3-B6F1-E776D67F58CA}" destId="{1643A99E-6876-4C40-85E4-9E1CE22C53E2}" srcOrd="5" destOrd="0" presId="urn:microsoft.com/office/officeart/2016/7/layout/RepeatingBendingProcessNew"/>
    <dgm:cxn modelId="{0CB52013-F8C6-44FE-A031-E04D6E39B5E2}" type="presParOf" srcId="{1643A99E-6876-4C40-85E4-9E1CE22C53E2}" destId="{17AC859F-4D60-41B4-B17F-BCE82EFACE81}" srcOrd="0" destOrd="0" presId="urn:microsoft.com/office/officeart/2016/7/layout/RepeatingBendingProcessNew"/>
    <dgm:cxn modelId="{6CEEE22F-6553-4587-B921-625F1E4541DA}" type="presParOf" srcId="{36D148D4-0F98-43D3-B6F1-E776D67F58CA}" destId="{A73DEBCD-CF9E-4ADA-8388-23760FF27670}" srcOrd="6" destOrd="0" presId="urn:microsoft.com/office/officeart/2016/7/layout/RepeatingBendingProcessNew"/>
    <dgm:cxn modelId="{995B986F-6986-4EA4-BCE4-4BD315F43027}" type="presParOf" srcId="{36D148D4-0F98-43D3-B6F1-E776D67F58CA}" destId="{12C23857-8548-414C-A856-88839CE674DA}" srcOrd="7" destOrd="0" presId="urn:microsoft.com/office/officeart/2016/7/layout/RepeatingBendingProcessNew"/>
    <dgm:cxn modelId="{408902BD-7AFF-4D65-9E0C-C308D3BC2ACF}" type="presParOf" srcId="{12C23857-8548-414C-A856-88839CE674DA}" destId="{EFACC120-8268-4714-9698-16299AAF96AD}" srcOrd="0" destOrd="0" presId="urn:microsoft.com/office/officeart/2016/7/layout/RepeatingBendingProcessNew"/>
    <dgm:cxn modelId="{D6926962-13B7-4240-A39A-B30E5F0B4620}" type="presParOf" srcId="{36D148D4-0F98-43D3-B6F1-E776D67F58CA}" destId="{41C7E7DF-4742-48BE-967B-84EA63562D1F}" srcOrd="8" destOrd="0" presId="urn:microsoft.com/office/officeart/2016/7/layout/RepeatingBendingProcessNew"/>
    <dgm:cxn modelId="{CAB71257-E33C-451A-9956-983AF4DD4603}" type="presParOf" srcId="{36D148D4-0F98-43D3-B6F1-E776D67F58CA}" destId="{FE7847C0-A099-48CE-BDB6-7A8ACF3D2C2F}" srcOrd="9" destOrd="0" presId="urn:microsoft.com/office/officeart/2016/7/layout/RepeatingBendingProcessNew"/>
    <dgm:cxn modelId="{413BB4EB-5532-4334-BF70-B44DB440DF7A}" type="presParOf" srcId="{FE7847C0-A099-48CE-BDB6-7A8ACF3D2C2F}" destId="{E4CA6268-86D6-4E95-9A08-0C2952DCDE8C}" srcOrd="0" destOrd="0" presId="urn:microsoft.com/office/officeart/2016/7/layout/RepeatingBendingProcessNew"/>
    <dgm:cxn modelId="{A0890014-FEAA-4C01-8F78-78153F1AE266}" type="presParOf" srcId="{36D148D4-0F98-43D3-B6F1-E776D67F58CA}" destId="{51F82682-AC7A-40AF-B5CC-BAD5F1F538F3}" srcOrd="10" destOrd="0" presId="urn:microsoft.com/office/officeart/2016/7/layout/RepeatingBendingProcessNew"/>
    <dgm:cxn modelId="{C49E7A28-98EF-4AF1-B886-7D729FAA2505}" type="presParOf" srcId="{36D148D4-0F98-43D3-B6F1-E776D67F58CA}" destId="{92778FEA-1558-4B9A-A3C4-18BB6A801060}" srcOrd="11" destOrd="0" presId="urn:microsoft.com/office/officeart/2016/7/layout/RepeatingBendingProcessNew"/>
    <dgm:cxn modelId="{2D5E8B7C-CD97-4DD2-A9ED-01E883252CD5}" type="presParOf" srcId="{92778FEA-1558-4B9A-A3C4-18BB6A801060}" destId="{B6222089-A6A2-4D7C-8260-27CEC0E42DB5}" srcOrd="0" destOrd="0" presId="urn:microsoft.com/office/officeart/2016/7/layout/RepeatingBendingProcessNew"/>
    <dgm:cxn modelId="{8DD700AB-0E06-49A3-B886-DEDBAC1E4221}" type="presParOf" srcId="{36D148D4-0F98-43D3-B6F1-E776D67F58CA}" destId="{837EE5C4-15FF-400B-B579-E9F7AF230FC6}" srcOrd="12" destOrd="0" presId="urn:microsoft.com/office/officeart/2016/7/layout/RepeatingBendingProcessNew"/>
    <dgm:cxn modelId="{6DFA3EFF-48A0-426D-946F-AC8CDDFEA04E}" type="presParOf" srcId="{36D148D4-0F98-43D3-B6F1-E776D67F58CA}" destId="{06ED12D1-8CBD-4B08-89D3-DF98E63624D4}" srcOrd="13" destOrd="0" presId="urn:microsoft.com/office/officeart/2016/7/layout/RepeatingBendingProcessNew"/>
    <dgm:cxn modelId="{477E1476-CC31-486A-AAFE-DD327ACD06E7}" type="presParOf" srcId="{06ED12D1-8CBD-4B08-89D3-DF98E63624D4}" destId="{795EA42C-F305-4B7E-967F-28062BA714C0}" srcOrd="0" destOrd="0" presId="urn:microsoft.com/office/officeart/2016/7/layout/RepeatingBendingProcessNew"/>
    <dgm:cxn modelId="{3C798D8E-7165-4BAE-B2BE-A9A24F2A1E23}" type="presParOf" srcId="{36D148D4-0F98-43D3-B6F1-E776D67F58CA}" destId="{3DC500D6-686C-4238-94E5-E92CBB2FE17C}"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E833EE-86E2-4C0A-BD60-BB2849F17564}">
      <dsp:nvSpPr>
        <dsp:cNvPr id="0" name=""/>
        <dsp:cNvSpPr/>
      </dsp:nvSpPr>
      <dsp:spPr>
        <a:xfrm>
          <a:off x="276718" y="43630"/>
          <a:ext cx="1369144" cy="13691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B344A1-09FD-4AE8-86B9-01750D0CB7A6}">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2273B2-4CDE-4A49-8C18-661B642CED16}">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Built an intelligent classroom allocation system</a:t>
          </a:r>
        </a:p>
      </dsp:txBody>
      <dsp:txXfrm>
        <a:off x="1939251" y="43630"/>
        <a:ext cx="3227270" cy="1369144"/>
      </dsp:txXfrm>
    </dsp:sp>
    <dsp:sp modelId="{A375BD4D-D224-4653-9F34-552E8BC7F300}">
      <dsp:nvSpPr>
        <dsp:cNvPr id="0" name=""/>
        <dsp:cNvSpPr/>
      </dsp:nvSpPr>
      <dsp:spPr>
        <a:xfrm>
          <a:off x="5728848" y="43630"/>
          <a:ext cx="1369144" cy="13691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B3FC0F-4D35-414A-B46E-CA08780D0B09}">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6FDF75-CCEA-4C35-8E38-7BAC0DA5EB9E}">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Balanced academic performance, wellbeing, and bullying risk</a:t>
          </a:r>
        </a:p>
      </dsp:txBody>
      <dsp:txXfrm>
        <a:off x="7391381" y="43630"/>
        <a:ext cx="3227270" cy="1369144"/>
      </dsp:txXfrm>
    </dsp:sp>
    <dsp:sp modelId="{DE7D3917-8303-434A-8D1A-4C1C96D3E4B6}">
      <dsp:nvSpPr>
        <dsp:cNvPr id="0" name=""/>
        <dsp:cNvSpPr/>
      </dsp:nvSpPr>
      <dsp:spPr>
        <a:xfrm>
          <a:off x="276718" y="1991502"/>
          <a:ext cx="1369144" cy="136914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D51C1-34B2-46C4-ABF0-A32FC040F376}">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40F2C1-E50D-4BDF-A61D-1E7FEA8EC7FF}">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Final model: Hybrid of Genetic Algorithm (GA) + CP-SAT</a:t>
          </a:r>
        </a:p>
      </dsp:txBody>
      <dsp:txXfrm>
        <a:off x="1939251" y="1991502"/>
        <a:ext cx="3227270" cy="1369144"/>
      </dsp:txXfrm>
    </dsp:sp>
    <dsp:sp modelId="{31C94079-172B-4CCE-AB16-1A60F00F61E4}">
      <dsp:nvSpPr>
        <dsp:cNvPr id="0" name=""/>
        <dsp:cNvSpPr/>
      </dsp:nvSpPr>
      <dsp:spPr>
        <a:xfrm>
          <a:off x="5728848" y="1991502"/>
          <a:ext cx="1369144" cy="136914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A5027-9967-4DAF-AA38-CBAD15F4ACF6}">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2290AA-6FFA-4779-8AA5-4D2DBA47EBDE}">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Integrated with a full-stack admin dashboard using Flask, HTML, CSS, and JavaScript</a:t>
          </a:r>
        </a:p>
      </dsp:txBody>
      <dsp:txXfrm>
        <a:off x="7391381" y="1991502"/>
        <a:ext cx="3227270" cy="136914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16C52-D574-4E26-B500-327042EEF50C}">
      <dsp:nvSpPr>
        <dsp:cNvPr id="0" name=""/>
        <dsp:cNvSpPr/>
      </dsp:nvSpPr>
      <dsp:spPr>
        <a:xfrm>
          <a:off x="0" y="782055"/>
          <a:ext cx="6496050" cy="455715"/>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Randomly groups students into initial class batches</a:t>
          </a:r>
        </a:p>
      </dsp:txBody>
      <dsp:txXfrm>
        <a:off x="22246" y="804301"/>
        <a:ext cx="6451558" cy="411223"/>
      </dsp:txXfrm>
    </dsp:sp>
    <dsp:sp modelId="{4E0E7E21-89EB-4CE5-9CF0-8CD35222BC13}">
      <dsp:nvSpPr>
        <dsp:cNvPr id="0" name=""/>
        <dsp:cNvSpPr/>
      </dsp:nvSpPr>
      <dsp:spPr>
        <a:xfrm>
          <a:off x="0" y="1292490"/>
          <a:ext cx="6496050" cy="455715"/>
        </a:xfrm>
        <a:prstGeom prst="roundRect">
          <a:avLst/>
        </a:prstGeom>
        <a:gradFill rotWithShape="0">
          <a:gsLst>
            <a:gs pos="0">
              <a:schemeClr val="accent2">
                <a:hueOff val="270963"/>
                <a:satOff val="-1326"/>
                <a:lumOff val="745"/>
                <a:alphaOff val="0"/>
                <a:tint val="98000"/>
                <a:lumMod val="114000"/>
              </a:schemeClr>
            </a:gs>
            <a:gs pos="100000">
              <a:schemeClr val="accent2">
                <a:hueOff val="270963"/>
                <a:satOff val="-1326"/>
                <a:lumOff val="74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Evaluates each population on:</a:t>
          </a:r>
        </a:p>
      </dsp:txBody>
      <dsp:txXfrm>
        <a:off x="22246" y="1314736"/>
        <a:ext cx="6451558" cy="411223"/>
      </dsp:txXfrm>
    </dsp:sp>
    <dsp:sp modelId="{11D2666D-AF4F-4388-AF45-B0DFE5EEF022}">
      <dsp:nvSpPr>
        <dsp:cNvPr id="0" name=""/>
        <dsp:cNvSpPr/>
      </dsp:nvSpPr>
      <dsp:spPr>
        <a:xfrm>
          <a:off x="0" y="1802925"/>
          <a:ext cx="6496050" cy="455715"/>
        </a:xfrm>
        <a:prstGeom prst="roundRect">
          <a:avLst/>
        </a:prstGeom>
        <a:gradFill rotWithShape="0">
          <a:gsLst>
            <a:gs pos="0">
              <a:schemeClr val="accent2">
                <a:hueOff val="541926"/>
                <a:satOff val="-2653"/>
                <a:lumOff val="1490"/>
                <a:alphaOff val="0"/>
                <a:tint val="98000"/>
                <a:lumMod val="114000"/>
              </a:schemeClr>
            </a:gs>
            <a:gs pos="100000">
              <a:schemeClr val="accent2">
                <a:hueOff val="541926"/>
                <a:satOff val="-2653"/>
                <a:lumOff val="149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Academic std deviation</a:t>
          </a:r>
        </a:p>
      </dsp:txBody>
      <dsp:txXfrm>
        <a:off x="22246" y="1825171"/>
        <a:ext cx="6451558" cy="411223"/>
      </dsp:txXfrm>
    </dsp:sp>
    <dsp:sp modelId="{B0F6A12D-3163-462A-BCB9-F1B7EB720C56}">
      <dsp:nvSpPr>
        <dsp:cNvPr id="0" name=""/>
        <dsp:cNvSpPr/>
      </dsp:nvSpPr>
      <dsp:spPr>
        <a:xfrm>
          <a:off x="0" y="2313360"/>
          <a:ext cx="6496050" cy="455715"/>
        </a:xfrm>
        <a:prstGeom prst="roundRect">
          <a:avLst/>
        </a:prstGeom>
        <a:gradFill rotWithShape="0">
          <a:gsLst>
            <a:gs pos="0">
              <a:schemeClr val="accent2">
                <a:hueOff val="812888"/>
                <a:satOff val="-3979"/>
                <a:lumOff val="2235"/>
                <a:alphaOff val="0"/>
                <a:tint val="98000"/>
                <a:lumMod val="114000"/>
              </a:schemeClr>
            </a:gs>
            <a:gs pos="100000">
              <a:schemeClr val="accent2">
                <a:hueOff val="812888"/>
                <a:satOff val="-3979"/>
                <a:lumOff val="223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Wellbeing balance</a:t>
          </a:r>
        </a:p>
      </dsp:txBody>
      <dsp:txXfrm>
        <a:off x="22246" y="2335606"/>
        <a:ext cx="6451558" cy="411223"/>
      </dsp:txXfrm>
    </dsp:sp>
    <dsp:sp modelId="{A2F2B6B0-1B96-49FD-80F8-9583F9880667}">
      <dsp:nvSpPr>
        <dsp:cNvPr id="0" name=""/>
        <dsp:cNvSpPr/>
      </dsp:nvSpPr>
      <dsp:spPr>
        <a:xfrm>
          <a:off x="0" y="2823795"/>
          <a:ext cx="6496050" cy="455715"/>
        </a:xfrm>
        <a:prstGeom prst="roundRect">
          <a:avLst/>
        </a:prstGeom>
        <a:gradFill rotWithShape="0">
          <a:gsLst>
            <a:gs pos="0">
              <a:schemeClr val="accent2">
                <a:hueOff val="1083851"/>
                <a:satOff val="-5306"/>
                <a:lumOff val="2980"/>
                <a:alphaOff val="0"/>
                <a:tint val="98000"/>
                <a:lumMod val="114000"/>
              </a:schemeClr>
            </a:gs>
            <a:gs pos="100000">
              <a:schemeClr val="accent2">
                <a:hueOff val="1083851"/>
                <a:satOff val="-5306"/>
                <a:lumOff val="298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 Bully limit violations</a:t>
          </a:r>
        </a:p>
      </dsp:txBody>
      <dsp:txXfrm>
        <a:off x="22246" y="2846041"/>
        <a:ext cx="6451558" cy="411223"/>
      </dsp:txXfrm>
    </dsp:sp>
    <dsp:sp modelId="{16ADC106-9651-45AC-A8BC-1F7E1A56807C}">
      <dsp:nvSpPr>
        <dsp:cNvPr id="0" name=""/>
        <dsp:cNvSpPr/>
      </dsp:nvSpPr>
      <dsp:spPr>
        <a:xfrm>
          <a:off x="0" y="3334230"/>
          <a:ext cx="6496050" cy="455715"/>
        </a:xfrm>
        <a:prstGeom prst="roundRect">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Passes best groupings to CP-SAT for final adjustment</a:t>
          </a:r>
        </a:p>
      </dsp:txBody>
      <dsp:txXfrm>
        <a:off x="22246" y="3356476"/>
        <a:ext cx="6451558" cy="4112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594D69-A4B5-4405-9D30-AA6C678D2CA8}">
      <dsp:nvSpPr>
        <dsp:cNvPr id="0" name=""/>
        <dsp:cNvSpPr/>
      </dsp:nvSpPr>
      <dsp:spPr>
        <a:xfrm>
          <a:off x="0" y="0"/>
          <a:ext cx="6955023"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0CCF5B-A49C-40FA-9929-173EA0FE5937}">
      <dsp:nvSpPr>
        <dsp:cNvPr id="0" name=""/>
        <dsp:cNvSpPr/>
      </dsp:nvSpPr>
      <dsp:spPr>
        <a:xfrm>
          <a:off x="0" y="0"/>
          <a:ext cx="6955023" cy="80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rtl="0">
            <a:lnSpc>
              <a:spcPct val="90000"/>
            </a:lnSpc>
            <a:spcBef>
              <a:spcPct val="0"/>
            </a:spcBef>
            <a:spcAft>
              <a:spcPct val="35000"/>
            </a:spcAft>
            <a:buNone/>
          </a:pPr>
          <a:r>
            <a:rPr lang="en-US" sz="2900" kern="1200"/>
            <a:t>Built with Flask, HTML, </a:t>
          </a:r>
          <a:r>
            <a:rPr lang="en-US" sz="2900" kern="1200">
              <a:latin typeface="Century Gothic" panose="020B0502020202020204"/>
            </a:rPr>
            <a:t>CSS, </a:t>
          </a:r>
          <a:r>
            <a:rPr lang="en-US" sz="2900" kern="1200"/>
            <a:t>JavaScript</a:t>
          </a:r>
        </a:p>
      </dsp:txBody>
      <dsp:txXfrm>
        <a:off x="0" y="0"/>
        <a:ext cx="6955023" cy="8008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883D0E-2F37-4104-9F5A-0F84BC7A4522}">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F6B52-F41F-4CBF-815F-9F35E691D755}">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3F1D0F-0DD1-4EB5-B90A-C851D6AD8C5C}">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ML is useful but needs reinforcement with constraint logic</a:t>
          </a:r>
        </a:p>
      </dsp:txBody>
      <dsp:txXfrm>
        <a:off x="1939251" y="43630"/>
        <a:ext cx="3227270" cy="1369144"/>
      </dsp:txXfrm>
    </dsp:sp>
    <dsp:sp modelId="{0939BD06-29D8-4010-9F25-8F47CFCB0637}">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C6529-6464-4ECB-94EB-897C1252A021}">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C627810-B640-41B3-A621-C00F59F4F849}">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Dashboards help communicate fairness to users</a:t>
          </a:r>
        </a:p>
      </dsp:txBody>
      <dsp:txXfrm>
        <a:off x="7391381" y="43630"/>
        <a:ext cx="3227270" cy="1369144"/>
      </dsp:txXfrm>
    </dsp:sp>
    <dsp:sp modelId="{B45FAD81-2E23-4F60-81A8-7EDCA6FCCCC6}">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0A4C0D-6CED-4E7A-B022-AE616FDDE426}">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949D35-3601-4C64-885F-A5DA354AED99}">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rtl="0">
            <a:lnSpc>
              <a:spcPct val="100000"/>
            </a:lnSpc>
            <a:spcBef>
              <a:spcPct val="0"/>
            </a:spcBef>
            <a:spcAft>
              <a:spcPct val="35000"/>
            </a:spcAft>
            <a:buNone/>
          </a:pPr>
          <a:r>
            <a:rPr lang="en-US" sz="1500" kern="1200"/>
            <a:t>Social metrics matter as much as academic data</a:t>
          </a:r>
          <a:br>
            <a:rPr lang="en-US" sz="1500" kern="1200">
              <a:latin typeface="Century Gothic" panose="020B0502020202020204"/>
            </a:rPr>
          </a:br>
          <a:r>
            <a:rPr lang="en-US" sz="1500" kern="1200">
              <a:latin typeface="Century Gothic" panose="020B0502020202020204"/>
            </a:rPr>
            <a:t>But </a:t>
          </a:r>
          <a:r>
            <a:rPr lang="en-US" sz="1500" kern="1200"/>
            <a:t>Learning Style Compatibility</a:t>
          </a:r>
          <a:r>
            <a:rPr lang="en-US" sz="1500" kern="1200">
              <a:latin typeface="Century Gothic" panose="020B0502020202020204"/>
            </a:rPr>
            <a:t>,</a:t>
          </a:r>
          <a:r>
            <a:rPr lang="en-US" sz="1500" kern="1200"/>
            <a:t>Behavioural Incidents History</a:t>
          </a:r>
          <a:r>
            <a:rPr lang="en-US" sz="1500" kern="1200">
              <a:latin typeface="Century Gothic" panose="020B0502020202020204"/>
            </a:rPr>
            <a:t> can also be used </a:t>
          </a:r>
          <a:endParaRPr lang="en-US" sz="1500" kern="1200"/>
        </a:p>
      </dsp:txBody>
      <dsp:txXfrm>
        <a:off x="1939251" y="1991502"/>
        <a:ext cx="3227270" cy="1369144"/>
      </dsp:txXfrm>
    </dsp:sp>
    <dsp:sp modelId="{A1A77A16-2FC4-4B75-98FA-B61B2EEDCD62}">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CCBCB-836B-4C05-ADBC-CCDF5A6229DD}">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739428-4D0C-4869-A661-F0304629CE79}">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kern="1200"/>
            <a:t>Testing multiple models ensures optimal selection</a:t>
          </a:r>
          <a:r>
            <a:rPr lang="en-US" sz="1500" kern="1200">
              <a:latin typeface="Century Gothic" panose="020B0502020202020204"/>
            </a:rPr>
            <a:t>.</a:t>
          </a:r>
          <a:endParaRPr lang="en-US" sz="1500" kern="1200"/>
        </a:p>
      </dsp:txBody>
      <dsp:txXfrm>
        <a:off x="7391381" y="1991502"/>
        <a:ext cx="3227270" cy="136914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86012-B623-4E5B-8702-BDFDAF81386F}">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6A4D9E-342E-4123-A686-BDFC10A52F9C}">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rtl="0">
            <a:lnSpc>
              <a:spcPct val="90000"/>
            </a:lnSpc>
            <a:spcBef>
              <a:spcPct val="0"/>
            </a:spcBef>
            <a:spcAft>
              <a:spcPct val="35000"/>
            </a:spcAft>
            <a:buNone/>
          </a:pPr>
          <a:r>
            <a:rPr lang="en-GB" sz="2000" kern="1200">
              <a:latin typeface="Century Gothic" panose="020B0502020202020204"/>
            </a:rPr>
            <a:t>Optimal Feature Finder</a:t>
          </a:r>
          <a:endParaRPr lang="en-GB" sz="2000" kern="1200"/>
        </a:p>
      </dsp:txBody>
      <dsp:txXfrm>
        <a:off x="52256" y="2258388"/>
        <a:ext cx="3221151" cy="720000"/>
      </dsp:txXfrm>
    </dsp:sp>
    <dsp:sp modelId="{C9B58B20-B3C9-4FF8-A447-6F5BA6DBB50C}">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0B8841A-C06C-48E6-A043-790934E47239}">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kern="1200"/>
            <a:t>Auto-feedback loop from teachers post-allocation</a:t>
          </a:r>
          <a:endParaRPr lang="en-US" sz="2000" kern="1200"/>
        </a:p>
      </dsp:txBody>
      <dsp:txXfrm>
        <a:off x="3837109" y="2258388"/>
        <a:ext cx="3221151" cy="720000"/>
      </dsp:txXfrm>
    </dsp:sp>
    <dsp:sp modelId="{831F6A00-BAD5-4FD9-B6E4-7A600CF430DB}">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584DA6-B720-4D5A-B035-762BF979E16B}">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kern="1200"/>
            <a:t>Expand constraint library for policy-based rules.</a:t>
          </a:r>
          <a:endParaRPr lang="en-US" sz="2000" kern="1200"/>
        </a:p>
      </dsp:txBody>
      <dsp:txXfrm>
        <a:off x="7621962" y="2258388"/>
        <a:ext cx="3221151"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734E5-B7AA-4839-B77D-B632A8C5B27E}">
      <dsp:nvSpPr>
        <dsp:cNvPr id="0" name=""/>
        <dsp:cNvSpPr/>
      </dsp:nvSpPr>
      <dsp:spPr>
        <a:xfrm>
          <a:off x="3709914" y="669530"/>
          <a:ext cx="516349" cy="91440"/>
        </a:xfrm>
        <a:custGeom>
          <a:avLst/>
          <a:gdLst/>
          <a:ahLst/>
          <a:cxnLst/>
          <a:rect l="0" t="0" r="0" b="0"/>
          <a:pathLst>
            <a:path>
              <a:moveTo>
                <a:pt x="0" y="45720"/>
              </a:moveTo>
              <a:lnTo>
                <a:pt x="516349"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415" y="712516"/>
        <a:ext cx="27347" cy="5469"/>
      </dsp:txXfrm>
    </dsp:sp>
    <dsp:sp modelId="{38A56B24-821C-416D-8866-6FA58FD76CF0}">
      <dsp:nvSpPr>
        <dsp:cNvPr id="0" name=""/>
        <dsp:cNvSpPr/>
      </dsp:nvSpPr>
      <dsp:spPr>
        <a:xfrm>
          <a:off x="1333672" y="1838"/>
          <a:ext cx="2378042" cy="142682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rtl="0">
            <a:lnSpc>
              <a:spcPct val="90000"/>
            </a:lnSpc>
            <a:spcBef>
              <a:spcPct val="0"/>
            </a:spcBef>
            <a:spcAft>
              <a:spcPct val="35000"/>
            </a:spcAft>
            <a:buNone/>
          </a:pPr>
          <a:r>
            <a:rPr lang="en-GB" sz="1700" kern="1200"/>
            <a:t>Traditional school allocation lacks adaptive and fairness-aware </a:t>
          </a:r>
          <a:r>
            <a:rPr lang="en-GB" sz="1700" kern="1200">
              <a:latin typeface="Century Gothic" panose="020B0502020202020204"/>
            </a:rPr>
            <a:t>mechanisms </a:t>
          </a:r>
          <a:endParaRPr lang="en-US" sz="1700" kern="1200"/>
        </a:p>
      </dsp:txBody>
      <dsp:txXfrm>
        <a:off x="1333672" y="1838"/>
        <a:ext cx="2378042" cy="1426825"/>
      </dsp:txXfrm>
    </dsp:sp>
    <dsp:sp modelId="{9A52A2DD-4D54-4655-8A8C-64B69FA90EA3}">
      <dsp:nvSpPr>
        <dsp:cNvPr id="0" name=""/>
        <dsp:cNvSpPr/>
      </dsp:nvSpPr>
      <dsp:spPr>
        <a:xfrm>
          <a:off x="6634906" y="669530"/>
          <a:ext cx="516349" cy="91440"/>
        </a:xfrm>
        <a:custGeom>
          <a:avLst/>
          <a:gdLst/>
          <a:ahLst/>
          <a:cxnLst/>
          <a:rect l="0" t="0" r="0" b="0"/>
          <a:pathLst>
            <a:path>
              <a:moveTo>
                <a:pt x="0" y="45720"/>
              </a:moveTo>
              <a:lnTo>
                <a:pt x="516349" y="45720"/>
              </a:lnTo>
            </a:path>
          </a:pathLst>
        </a:custGeom>
        <a:noFill/>
        <a:ln w="9525" cap="rnd" cmpd="sng" algn="ctr">
          <a:solidFill>
            <a:schemeClr val="accent5">
              <a:hueOff val="1559309"/>
              <a:satOff val="-1003"/>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879407" y="712516"/>
        <a:ext cx="27347" cy="5469"/>
      </dsp:txXfrm>
    </dsp:sp>
    <dsp:sp modelId="{9F25C0F7-7EE1-41C7-BFCD-489D1EC34390}">
      <dsp:nvSpPr>
        <dsp:cNvPr id="0" name=""/>
        <dsp:cNvSpPr/>
      </dsp:nvSpPr>
      <dsp:spPr>
        <a:xfrm>
          <a:off x="4258663" y="1838"/>
          <a:ext cx="2378042" cy="1426825"/>
        </a:xfrm>
        <a:prstGeom prst="rect">
          <a:avLst/>
        </a:prstGeom>
        <a:solidFill>
          <a:schemeClr val="accent5">
            <a:hueOff val="1247448"/>
            <a:satOff val="-803"/>
            <a:lumOff val="54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rtl="0">
            <a:lnSpc>
              <a:spcPct val="90000"/>
            </a:lnSpc>
            <a:spcBef>
              <a:spcPct val="0"/>
            </a:spcBef>
            <a:spcAft>
              <a:spcPct val="35000"/>
            </a:spcAft>
            <a:buNone/>
          </a:pPr>
          <a:r>
            <a:rPr lang="en-GB" sz="1700" kern="1200">
              <a:latin typeface="Century Gothic" panose="020B0502020202020204"/>
            </a:rPr>
            <a:t>KEY ISSUES ----&gt;&gt;&gt;</a:t>
          </a:r>
        </a:p>
      </dsp:txBody>
      <dsp:txXfrm>
        <a:off x="4258663" y="1838"/>
        <a:ext cx="2378042" cy="1426825"/>
      </dsp:txXfrm>
    </dsp:sp>
    <dsp:sp modelId="{85417954-0B10-4706-A9FF-B4BDD7EA3A21}">
      <dsp:nvSpPr>
        <dsp:cNvPr id="0" name=""/>
        <dsp:cNvSpPr/>
      </dsp:nvSpPr>
      <dsp:spPr>
        <a:xfrm>
          <a:off x="2522693" y="1426863"/>
          <a:ext cx="5849983" cy="516349"/>
        </a:xfrm>
        <a:custGeom>
          <a:avLst/>
          <a:gdLst/>
          <a:ahLst/>
          <a:cxnLst/>
          <a:rect l="0" t="0" r="0" b="0"/>
          <a:pathLst>
            <a:path>
              <a:moveTo>
                <a:pt x="5849983" y="0"/>
              </a:moveTo>
              <a:lnTo>
                <a:pt x="5849983" y="275274"/>
              </a:lnTo>
              <a:lnTo>
                <a:pt x="0" y="275274"/>
              </a:lnTo>
              <a:lnTo>
                <a:pt x="0" y="516349"/>
              </a:lnTo>
            </a:path>
          </a:pathLst>
        </a:custGeom>
        <a:noFill/>
        <a:ln w="9525" cap="rnd" cmpd="sng" algn="ctr">
          <a:solidFill>
            <a:schemeClr val="accent5">
              <a:hueOff val="3118619"/>
              <a:satOff val="-2006"/>
              <a:lumOff val="13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00797" y="1682303"/>
        <a:ext cx="293774" cy="5469"/>
      </dsp:txXfrm>
    </dsp:sp>
    <dsp:sp modelId="{45A21C5C-952F-4E57-BC69-53A423802EBA}">
      <dsp:nvSpPr>
        <dsp:cNvPr id="0" name=""/>
        <dsp:cNvSpPr/>
      </dsp:nvSpPr>
      <dsp:spPr>
        <a:xfrm>
          <a:off x="7183655" y="1838"/>
          <a:ext cx="2378042" cy="1426825"/>
        </a:xfrm>
        <a:prstGeom prst="rect">
          <a:avLst/>
        </a:prstGeom>
        <a:solidFill>
          <a:schemeClr val="accent5">
            <a:hueOff val="2494895"/>
            <a:satOff val="-1605"/>
            <a:lumOff val="109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a:lnSpc>
              <a:spcPct val="90000"/>
            </a:lnSpc>
            <a:spcBef>
              <a:spcPct val="0"/>
            </a:spcBef>
            <a:spcAft>
              <a:spcPct val="35000"/>
            </a:spcAft>
            <a:buNone/>
          </a:pPr>
          <a:r>
            <a:rPr lang="en-GB" sz="1700" kern="1200"/>
            <a:t>Academic imbalance across classrooms</a:t>
          </a:r>
          <a:endParaRPr lang="en-US" sz="1700" kern="1200"/>
        </a:p>
      </dsp:txBody>
      <dsp:txXfrm>
        <a:off x="7183655" y="1838"/>
        <a:ext cx="2378042" cy="1426825"/>
      </dsp:txXfrm>
    </dsp:sp>
    <dsp:sp modelId="{F91C2680-E84C-4C22-85EF-2E0CD6265A3B}">
      <dsp:nvSpPr>
        <dsp:cNvPr id="0" name=""/>
        <dsp:cNvSpPr/>
      </dsp:nvSpPr>
      <dsp:spPr>
        <a:xfrm>
          <a:off x="3709914" y="2643306"/>
          <a:ext cx="516349" cy="91440"/>
        </a:xfrm>
        <a:custGeom>
          <a:avLst/>
          <a:gdLst/>
          <a:ahLst/>
          <a:cxnLst/>
          <a:rect l="0" t="0" r="0" b="0"/>
          <a:pathLst>
            <a:path>
              <a:moveTo>
                <a:pt x="0" y="45720"/>
              </a:moveTo>
              <a:lnTo>
                <a:pt x="516349" y="45720"/>
              </a:lnTo>
            </a:path>
          </a:pathLst>
        </a:custGeom>
        <a:noFill/>
        <a:ln w="9525" cap="rnd" cmpd="sng" algn="ctr">
          <a:solidFill>
            <a:schemeClr val="accent5">
              <a:hueOff val="4677928"/>
              <a:satOff val="-3010"/>
              <a:lumOff val="20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4415" y="2686291"/>
        <a:ext cx="27347" cy="5469"/>
      </dsp:txXfrm>
    </dsp:sp>
    <dsp:sp modelId="{63CB0310-1D00-4C80-92C1-AFDB6E7A0888}">
      <dsp:nvSpPr>
        <dsp:cNvPr id="0" name=""/>
        <dsp:cNvSpPr/>
      </dsp:nvSpPr>
      <dsp:spPr>
        <a:xfrm>
          <a:off x="1333672" y="1975613"/>
          <a:ext cx="2378042" cy="1426825"/>
        </a:xfrm>
        <a:prstGeom prst="rect">
          <a:avLst/>
        </a:prstGeom>
        <a:solidFill>
          <a:schemeClr val="accent5">
            <a:hueOff val="3742343"/>
            <a:satOff val="-2408"/>
            <a:lumOff val="164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a:lnSpc>
              <a:spcPct val="90000"/>
            </a:lnSpc>
            <a:spcBef>
              <a:spcPct val="0"/>
            </a:spcBef>
            <a:spcAft>
              <a:spcPct val="35000"/>
            </a:spcAft>
            <a:buNone/>
          </a:pPr>
          <a:r>
            <a:rPr lang="en-GB" sz="1700" kern="1200"/>
            <a:t>Social isolation and mental health concerns</a:t>
          </a:r>
          <a:endParaRPr lang="en-US" sz="1700" kern="1200"/>
        </a:p>
      </dsp:txBody>
      <dsp:txXfrm>
        <a:off x="1333672" y="1975613"/>
        <a:ext cx="2378042" cy="1426825"/>
      </dsp:txXfrm>
    </dsp:sp>
    <dsp:sp modelId="{89DC323B-0F05-45BA-ADE7-378532465285}">
      <dsp:nvSpPr>
        <dsp:cNvPr id="0" name=""/>
        <dsp:cNvSpPr/>
      </dsp:nvSpPr>
      <dsp:spPr>
        <a:xfrm>
          <a:off x="6634906" y="2643306"/>
          <a:ext cx="516349" cy="91440"/>
        </a:xfrm>
        <a:custGeom>
          <a:avLst/>
          <a:gdLst/>
          <a:ahLst/>
          <a:cxnLst/>
          <a:rect l="0" t="0" r="0" b="0"/>
          <a:pathLst>
            <a:path>
              <a:moveTo>
                <a:pt x="0" y="45720"/>
              </a:moveTo>
              <a:lnTo>
                <a:pt x="516349" y="45720"/>
              </a:lnTo>
            </a:path>
          </a:pathLst>
        </a:custGeom>
        <a:noFill/>
        <a:ln w="9525" cap="rnd" cmpd="sng" algn="ctr">
          <a:solidFill>
            <a:schemeClr val="accent5">
              <a:hueOff val="6237238"/>
              <a:satOff val="-4013"/>
              <a:lumOff val="27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79407" y="2686291"/>
        <a:ext cx="27347" cy="5469"/>
      </dsp:txXfrm>
    </dsp:sp>
    <dsp:sp modelId="{32CFF0B8-7502-4B5B-9CF7-2AAAC95FF463}">
      <dsp:nvSpPr>
        <dsp:cNvPr id="0" name=""/>
        <dsp:cNvSpPr/>
      </dsp:nvSpPr>
      <dsp:spPr>
        <a:xfrm>
          <a:off x="4258663" y="1975613"/>
          <a:ext cx="2378042" cy="1426825"/>
        </a:xfrm>
        <a:prstGeom prst="rect">
          <a:avLst/>
        </a:prstGeom>
        <a:solidFill>
          <a:schemeClr val="accent5">
            <a:hueOff val="4989790"/>
            <a:satOff val="-3210"/>
            <a:lumOff val="21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a:lnSpc>
              <a:spcPct val="90000"/>
            </a:lnSpc>
            <a:spcBef>
              <a:spcPct val="0"/>
            </a:spcBef>
            <a:spcAft>
              <a:spcPct val="35000"/>
            </a:spcAft>
            <a:buNone/>
          </a:pPr>
          <a:r>
            <a:rPr lang="en-GB" sz="1700" kern="1200"/>
            <a:t>Clustering of high-risk bullying </a:t>
          </a:r>
          <a:r>
            <a:rPr lang="en-GB" sz="1700" kern="1200">
              <a:latin typeface="Century Gothic" panose="020B0502020202020204"/>
            </a:rPr>
            <a:t>behaviour</a:t>
          </a:r>
          <a:endParaRPr lang="en-US" sz="1700" kern="1200" err="1"/>
        </a:p>
      </dsp:txBody>
      <dsp:txXfrm>
        <a:off x="4258663" y="1975613"/>
        <a:ext cx="2378042" cy="1426825"/>
      </dsp:txXfrm>
    </dsp:sp>
    <dsp:sp modelId="{4D01E031-09A1-42B4-9CA3-423F5ABEE456}">
      <dsp:nvSpPr>
        <dsp:cNvPr id="0" name=""/>
        <dsp:cNvSpPr/>
      </dsp:nvSpPr>
      <dsp:spPr>
        <a:xfrm>
          <a:off x="7183655" y="1975613"/>
          <a:ext cx="2378042" cy="1426825"/>
        </a:xfrm>
        <a:prstGeom prst="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526" tIns="122315" rIns="116526" bIns="122315" numCol="1" spcCol="1270" anchor="ctr" anchorCtr="0">
          <a:noAutofit/>
        </a:bodyPr>
        <a:lstStyle/>
        <a:p>
          <a:pPr marL="0" lvl="0" indent="0" algn="ctr" defTabSz="755650">
            <a:lnSpc>
              <a:spcPct val="90000"/>
            </a:lnSpc>
            <a:spcBef>
              <a:spcPct val="0"/>
            </a:spcBef>
            <a:spcAft>
              <a:spcPct val="35000"/>
            </a:spcAft>
            <a:buNone/>
          </a:pPr>
          <a:r>
            <a:rPr lang="en-GB" sz="1700" kern="1200"/>
            <a:t>Need for intelligent automation to optimize and control group formation        </a:t>
          </a:r>
          <a:endParaRPr lang="en-US" sz="1700" kern="1200"/>
        </a:p>
      </dsp:txBody>
      <dsp:txXfrm>
        <a:off x="7183655" y="1975613"/>
        <a:ext cx="2378042" cy="14268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574D4-12FE-4104-80B3-616689E0EE27}">
      <dsp:nvSpPr>
        <dsp:cNvPr id="0" name=""/>
        <dsp:cNvSpPr/>
      </dsp:nvSpPr>
      <dsp:spPr>
        <a:xfrm>
          <a:off x="0" y="0"/>
          <a:ext cx="3404803" cy="3404277"/>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666750" rtl="0">
            <a:lnSpc>
              <a:spcPct val="90000"/>
            </a:lnSpc>
            <a:spcBef>
              <a:spcPct val="0"/>
            </a:spcBef>
            <a:spcAft>
              <a:spcPct val="35000"/>
            </a:spcAft>
            <a:buNone/>
          </a:pPr>
          <a:r>
            <a:rPr lang="en-GB" sz="1500" b="1" kern="1200">
              <a:ea typeface="+mn-ea"/>
              <a:cs typeface="+mn-cs"/>
            </a:rPr>
            <a:t>Allocate large </a:t>
          </a:r>
          <a:r>
            <a:rPr lang="en-GB" sz="1500" b="1" kern="1200">
              <a:latin typeface="Century Gothic" panose="020B0502020202020204"/>
              <a:ea typeface="+mn-ea"/>
              <a:cs typeface="+mn-cs"/>
            </a:rPr>
            <a:t>datasets</a:t>
          </a:r>
          <a:r>
            <a:rPr lang="en-GB" sz="1500" b="1" kern="1200">
              <a:ea typeface="+mn-ea"/>
              <a:cs typeface="+mn-cs"/>
            </a:rPr>
            <a:t> efficiently across multiple classrooms.</a:t>
          </a:r>
          <a:endParaRPr lang="en-US" sz="1500" b="1" kern="1200">
            <a:ea typeface="+mn-ea"/>
            <a:cs typeface="+mn-cs"/>
          </a:endParaRPr>
        </a:p>
      </dsp:txBody>
      <dsp:txXfrm>
        <a:off x="0" y="1293625"/>
        <a:ext cx="3404803" cy="2042566"/>
      </dsp:txXfrm>
    </dsp:sp>
    <dsp:sp modelId="{F20AC513-97AF-4F3B-A47C-154881063790}">
      <dsp:nvSpPr>
        <dsp:cNvPr id="0" name=""/>
        <dsp:cNvSpPr/>
      </dsp:nvSpPr>
      <dsp:spPr>
        <a:xfrm>
          <a:off x="1191760" y="340427"/>
          <a:ext cx="1021283" cy="1021283"/>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41323" y="489990"/>
        <a:ext cx="722157" cy="722157"/>
      </dsp:txXfrm>
    </dsp:sp>
    <dsp:sp modelId="{7C2BBBE4-DCF3-4CDB-9600-7EF7392EACAB}">
      <dsp:nvSpPr>
        <dsp:cNvPr id="0" name=""/>
        <dsp:cNvSpPr/>
      </dsp:nvSpPr>
      <dsp:spPr>
        <a:xfrm>
          <a:off x="0" y="3404205"/>
          <a:ext cx="3404803"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20C23-BEE5-4E29-8D35-F8CA18F4DE61}">
      <dsp:nvSpPr>
        <dsp:cNvPr id="0" name=""/>
        <dsp:cNvSpPr/>
      </dsp:nvSpPr>
      <dsp:spPr>
        <a:xfrm>
          <a:off x="3745283" y="0"/>
          <a:ext cx="3404803" cy="3404277"/>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666750" rtl="0">
            <a:lnSpc>
              <a:spcPct val="100000"/>
            </a:lnSpc>
            <a:spcBef>
              <a:spcPct val="0"/>
            </a:spcBef>
            <a:spcAft>
              <a:spcPct val="35000"/>
            </a:spcAft>
            <a:buNone/>
          </a:pPr>
          <a:r>
            <a:rPr lang="en-GB" sz="1500" b="1" kern="1200">
              <a:latin typeface="Century Gothic" panose="020B0502020202020204"/>
              <a:ea typeface="+mn-ea"/>
              <a:cs typeface="+mn-cs"/>
            </a:rPr>
            <a:t>Enforce constraints:  </a:t>
          </a:r>
          <a:r>
            <a:rPr lang="en-GB" sz="1500" b="0" kern="1200">
              <a:latin typeface="Century Gothic" panose="020B0502020202020204"/>
              <a:ea typeface="+mn-ea"/>
              <a:cs typeface="+mn-cs"/>
            </a:rPr>
            <a:t>            </a:t>
          </a:r>
          <a:r>
            <a:rPr lang="en-GB" sz="1500" b="0" kern="1200">
              <a:ea typeface="+mn-ea"/>
              <a:cs typeface="+mn-cs"/>
            </a:rPr>
            <a:t>Max 25 students per class</a:t>
          </a:r>
          <a:r>
            <a:rPr lang="en-GB" sz="1500" b="0" kern="1200">
              <a:latin typeface="Century Gothic" panose="020B0502020202020204"/>
              <a:ea typeface="+mn-ea"/>
              <a:cs typeface="+mn-cs"/>
            </a:rPr>
            <a:t>. </a:t>
          </a:r>
          <a:br>
            <a:rPr lang="en-GB" sz="1500" b="0" kern="1200">
              <a:latin typeface="Century Gothic" panose="020B0502020202020204"/>
              <a:ea typeface="+mn-ea"/>
              <a:cs typeface="+mn-cs"/>
            </a:rPr>
          </a:br>
          <a:r>
            <a:rPr lang="en-GB" sz="1500" b="0" kern="1200">
              <a:ea typeface="+mn-ea"/>
              <a:cs typeface="+mn-cs"/>
            </a:rPr>
            <a:t>Limit bullying concentration (max 2 bullies/class</a:t>
          </a:r>
          <a:r>
            <a:rPr lang="en-GB" sz="1500" b="0" kern="1200">
              <a:latin typeface="Century Gothic" panose="020B0502020202020204"/>
              <a:ea typeface="+mn-ea"/>
              <a:cs typeface="+mn-cs"/>
            </a:rPr>
            <a:t>).  </a:t>
          </a:r>
          <a:br>
            <a:rPr lang="en-GB" sz="1500" b="0" kern="1200">
              <a:latin typeface="Century Gothic" panose="020B0502020202020204"/>
              <a:ea typeface="+mn-ea"/>
              <a:cs typeface="+mn-cs"/>
            </a:rPr>
          </a:br>
          <a:r>
            <a:rPr lang="en-GB" sz="1500" b="0" kern="1200">
              <a:latin typeface="Century Gothic" panose="020B0502020202020204"/>
              <a:ea typeface="+mn-ea"/>
              <a:cs typeface="+mn-cs"/>
            </a:rPr>
            <a:t> </a:t>
          </a:r>
          <a:r>
            <a:rPr lang="en-GB" sz="1500" b="0" kern="1200">
              <a:ea typeface="+mn-ea"/>
              <a:cs typeface="+mn-cs"/>
            </a:rPr>
            <a:t>Balance academic and wellbeing scores across groups</a:t>
          </a:r>
          <a:endParaRPr lang="en-GB" sz="1500" b="0" kern="1200">
            <a:latin typeface="Century Gothic" panose="020B0502020202020204"/>
            <a:ea typeface="+mn-ea"/>
            <a:cs typeface="+mn-cs"/>
          </a:endParaRPr>
        </a:p>
      </dsp:txBody>
      <dsp:txXfrm>
        <a:off x="3745283" y="1293625"/>
        <a:ext cx="3404803" cy="2042566"/>
      </dsp:txXfrm>
    </dsp:sp>
    <dsp:sp modelId="{DD05E8CA-BA7D-4519-BCE2-BE7913792EC5}">
      <dsp:nvSpPr>
        <dsp:cNvPr id="0" name=""/>
        <dsp:cNvSpPr/>
      </dsp:nvSpPr>
      <dsp:spPr>
        <a:xfrm>
          <a:off x="4937043" y="340427"/>
          <a:ext cx="1021283" cy="1021283"/>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86606" y="489990"/>
        <a:ext cx="722157" cy="722157"/>
      </dsp:txXfrm>
    </dsp:sp>
    <dsp:sp modelId="{6709E91D-2E59-431F-85C4-4B47EC9293AC}">
      <dsp:nvSpPr>
        <dsp:cNvPr id="0" name=""/>
        <dsp:cNvSpPr/>
      </dsp:nvSpPr>
      <dsp:spPr>
        <a:xfrm>
          <a:off x="3745283" y="3404205"/>
          <a:ext cx="3404803"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D3AA10-CA37-44BA-A577-FFAD52099F2D}">
      <dsp:nvSpPr>
        <dsp:cNvPr id="0" name=""/>
        <dsp:cNvSpPr/>
      </dsp:nvSpPr>
      <dsp:spPr>
        <a:xfrm>
          <a:off x="7490566" y="0"/>
          <a:ext cx="3404803" cy="3404277"/>
        </a:xfrm>
        <a:prstGeom prst="rect">
          <a:avLst/>
        </a:prstGeom>
        <a:solidFill>
          <a:schemeClr val="accent4">
            <a:alpha val="90000"/>
            <a:tint val="40000"/>
            <a:hueOff val="0"/>
            <a:satOff val="0"/>
            <a:lumOff val="0"/>
            <a:alphaOff val="0"/>
          </a:schemeClr>
        </a:solidFill>
        <a:ln w="19050" cap="rnd"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5452" tIns="330200" rIns="265452" bIns="330200" numCol="1" spcCol="1270" anchor="t" anchorCtr="0">
          <a:noAutofit/>
        </a:bodyPr>
        <a:lstStyle/>
        <a:p>
          <a:pPr marL="0" lvl="0" indent="0" algn="l" defTabSz="666750">
            <a:lnSpc>
              <a:spcPct val="90000"/>
            </a:lnSpc>
            <a:spcBef>
              <a:spcPct val="0"/>
            </a:spcBef>
            <a:spcAft>
              <a:spcPct val="35000"/>
            </a:spcAft>
            <a:buNone/>
          </a:pPr>
          <a:r>
            <a:rPr lang="en-GB" sz="1500" b="1" kern="1200">
              <a:ea typeface="+mn-ea"/>
              <a:cs typeface="+mn-cs"/>
            </a:rPr>
            <a:t>Develop a dashboard for admin control and model testing</a:t>
          </a:r>
          <a:endParaRPr lang="en-US" sz="1500" b="1" kern="1200">
            <a:ea typeface="+mn-ea"/>
            <a:cs typeface="+mn-cs"/>
          </a:endParaRPr>
        </a:p>
      </dsp:txBody>
      <dsp:txXfrm>
        <a:off x="7490566" y="1293625"/>
        <a:ext cx="3404803" cy="2042566"/>
      </dsp:txXfrm>
    </dsp:sp>
    <dsp:sp modelId="{CE678AB3-9780-45B1-9B21-9EE52BDCBB3C}">
      <dsp:nvSpPr>
        <dsp:cNvPr id="0" name=""/>
        <dsp:cNvSpPr/>
      </dsp:nvSpPr>
      <dsp:spPr>
        <a:xfrm>
          <a:off x="8682326" y="340427"/>
          <a:ext cx="1021283" cy="1021283"/>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623" tIns="12700" rIns="7962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31889" y="489990"/>
        <a:ext cx="722157" cy="722157"/>
      </dsp:txXfrm>
    </dsp:sp>
    <dsp:sp modelId="{F8B5C78D-20E9-4074-8705-4577933053EC}">
      <dsp:nvSpPr>
        <dsp:cNvPr id="0" name=""/>
        <dsp:cNvSpPr/>
      </dsp:nvSpPr>
      <dsp:spPr>
        <a:xfrm>
          <a:off x="7490566" y="3404205"/>
          <a:ext cx="3404803"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E878CF-F902-49DC-A8D4-AEA1F81FDFA3}">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A0B7D-B256-4125-B714-D6A52DAD5A66}">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FCA159-2B5A-4912-9FB2-FAD4EF32DC19}">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panose="020B0502020202020204"/>
            </a:rPr>
            <a:t>Hybrid Model (GA + CP-SAT) Powered Classroom Allocation System</a:t>
          </a:r>
          <a:endParaRPr lang="en-US" sz="1900" kern="1200"/>
        </a:p>
      </dsp:txBody>
      <dsp:txXfrm>
        <a:off x="878734" y="3571"/>
        <a:ext cx="5617315" cy="760809"/>
      </dsp:txXfrm>
    </dsp:sp>
    <dsp:sp modelId="{73826B23-7C11-481F-AB43-531DEA290D6C}">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B20E46-2D28-4B40-AAF3-F21CEED17586}">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CBB1723-7CF9-402B-8062-E5057500EA27}">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rtl="0">
            <a:lnSpc>
              <a:spcPct val="100000"/>
            </a:lnSpc>
            <a:spcBef>
              <a:spcPct val="0"/>
            </a:spcBef>
            <a:spcAft>
              <a:spcPct val="35000"/>
            </a:spcAft>
            <a:buNone/>
          </a:pPr>
          <a:r>
            <a:rPr lang="en-US" sz="1900" kern="1200">
              <a:latin typeface="Century Gothic" panose="020B0502020202020204"/>
            </a:rPr>
            <a:t>Machine learning models used to optimize multi objective classroom allocation</a:t>
          </a:r>
          <a:endParaRPr lang="en-US" sz="1900" kern="1200"/>
        </a:p>
      </dsp:txBody>
      <dsp:txXfrm>
        <a:off x="878734" y="954583"/>
        <a:ext cx="5617315" cy="760809"/>
      </dsp:txXfrm>
    </dsp:sp>
    <dsp:sp modelId="{04C5A45E-B105-4451-9802-AF72BDE7E6E6}">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FEFBFD-E486-47F3-962C-E939ABADF4D9}">
      <dsp:nvSpPr>
        <dsp:cNvPr id="0" name=""/>
        <dsp:cNvSpPr/>
      </dsp:nvSpPr>
      <dsp:spPr>
        <a:xfrm>
          <a:off x="230144" y="2076777"/>
          <a:ext cx="418445" cy="418445"/>
        </a:xfrm>
        <a:prstGeom prst="rect">
          <a:avLst/>
        </a:prstGeom>
        <a:solidFill>
          <a:schemeClr val="accent4">
            <a:hueOff val="0"/>
            <a:satOff val="0"/>
            <a:lumOff val="0"/>
            <a:alphaOff val="0"/>
          </a:schemeClr>
        </a:solidFill>
        <a:ln w="19050"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D74504-26CA-4C69-A3C9-13A11F228A47}">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a:ea typeface="Calibri"/>
              <a:cs typeface="Calibri"/>
            </a:rPr>
            <a:t>Admin dashboard with manual override option for dynamic adjustments</a:t>
          </a:r>
        </a:p>
      </dsp:txBody>
      <dsp:txXfrm>
        <a:off x="878734" y="1905595"/>
        <a:ext cx="5617315" cy="760809"/>
      </dsp:txXfrm>
    </dsp:sp>
    <dsp:sp modelId="{AD3AD965-562C-46D7-BB4B-36301C04129D}">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A3A8A-47D6-4A54-9855-49C1C6BD09ED}">
      <dsp:nvSpPr>
        <dsp:cNvPr id="0" name=""/>
        <dsp:cNvSpPr/>
      </dsp:nvSpPr>
      <dsp:spPr>
        <a:xfrm>
          <a:off x="230144" y="3027789"/>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7263A6-3420-4130-A7C4-C5780AF206B4}">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panose="020B0502020202020204"/>
            </a:rPr>
            <a:t>Interactive data visualization and editing</a:t>
          </a:r>
          <a:endParaRPr lang="en-US" sz="1900" kern="1200"/>
        </a:p>
      </dsp:txBody>
      <dsp:txXfrm>
        <a:off x="878734" y="2856607"/>
        <a:ext cx="5617315" cy="760809"/>
      </dsp:txXfrm>
    </dsp:sp>
    <dsp:sp modelId="{7AC8BD1C-F426-4B95-A89C-E5764847D7C2}">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CA9B31-F79B-402C-99BD-657671912F90}">
      <dsp:nvSpPr>
        <dsp:cNvPr id="0" name=""/>
        <dsp:cNvSpPr/>
      </dsp:nvSpPr>
      <dsp:spPr>
        <a:xfrm>
          <a:off x="230144" y="3978800"/>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0B4F85-CAAC-41DA-8A5F-6D30263F0F0E}">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latin typeface="Century Gothic" panose="020B0502020202020204"/>
            </a:rPr>
            <a:t>Final documentation, testing, and demonstration</a:t>
          </a:r>
          <a:endParaRPr lang="en-US" sz="1900" kern="1200"/>
        </a:p>
      </dsp:txBody>
      <dsp:txXfrm>
        <a:off x="878734" y="3807618"/>
        <a:ext cx="5617315" cy="760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DFDAE-71C5-487D-97DB-8750CB323FA1}">
      <dsp:nvSpPr>
        <dsp:cNvPr id="0" name=""/>
        <dsp:cNvSpPr/>
      </dsp:nvSpPr>
      <dsp:spPr>
        <a:xfrm>
          <a:off x="1317132" y="0"/>
          <a:ext cx="5038077" cy="5038077"/>
        </a:xfrm>
        <a:prstGeom prst="diamond">
          <a:avLst/>
        </a:prstGeom>
        <a:solidFill>
          <a:schemeClr val="accent2">
            <a:tint val="4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58242499-62FA-4C5B-931A-26D688C41C7F}">
      <dsp:nvSpPr>
        <dsp:cNvPr id="0" name=""/>
        <dsp:cNvSpPr/>
      </dsp:nvSpPr>
      <dsp:spPr>
        <a:xfrm>
          <a:off x="1795749" y="478617"/>
          <a:ext cx="1964850" cy="196485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Gothic" panose="020B0502020202020204"/>
            </a:rPr>
            <a:t>Reinforcement Learning (RL)</a:t>
          </a:r>
          <a:endParaRPr lang="en-US" sz="1700" kern="1200"/>
        </a:p>
      </dsp:txBody>
      <dsp:txXfrm>
        <a:off x="1891665" y="574533"/>
        <a:ext cx="1773018" cy="1773018"/>
      </dsp:txXfrm>
    </dsp:sp>
    <dsp:sp modelId="{CB00C51F-CD48-4489-B2DC-C34C190C8864}">
      <dsp:nvSpPr>
        <dsp:cNvPr id="0" name=""/>
        <dsp:cNvSpPr/>
      </dsp:nvSpPr>
      <dsp:spPr>
        <a:xfrm>
          <a:off x="3911741" y="478617"/>
          <a:ext cx="1964850" cy="196485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a:latin typeface="Century Gothic" panose="020B0502020202020204"/>
              <a:ea typeface="Calibri"/>
              <a:cs typeface="Calibri"/>
            </a:rPr>
            <a:t>Graph Neural Network (GNN)</a:t>
          </a:r>
        </a:p>
      </dsp:txBody>
      <dsp:txXfrm>
        <a:off x="4007657" y="574533"/>
        <a:ext cx="1773018" cy="1773018"/>
      </dsp:txXfrm>
    </dsp:sp>
    <dsp:sp modelId="{91CD086E-A31B-4CB4-A7AC-5CCED9182DF0}">
      <dsp:nvSpPr>
        <dsp:cNvPr id="0" name=""/>
        <dsp:cNvSpPr/>
      </dsp:nvSpPr>
      <dsp:spPr>
        <a:xfrm>
          <a:off x="1795749" y="2594609"/>
          <a:ext cx="1964850" cy="196485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Gothic" panose="020B0502020202020204"/>
            </a:rPr>
            <a:t>Genetic</a:t>
          </a:r>
          <a:r>
            <a:rPr lang="en-US" sz="1700" kern="1200"/>
            <a:t> </a:t>
          </a:r>
          <a:r>
            <a:rPr lang="en-US" sz="1700" kern="1200">
              <a:latin typeface="Century Gothic" panose="020B0502020202020204"/>
            </a:rPr>
            <a:t>Algorithm (GA)</a:t>
          </a:r>
        </a:p>
      </dsp:txBody>
      <dsp:txXfrm>
        <a:off x="1891665" y="2690525"/>
        <a:ext cx="1773018" cy="1773018"/>
      </dsp:txXfrm>
    </dsp:sp>
    <dsp:sp modelId="{4F207292-02E1-41A1-9C23-5D1301DD4D36}">
      <dsp:nvSpPr>
        <dsp:cNvPr id="0" name=""/>
        <dsp:cNvSpPr/>
      </dsp:nvSpPr>
      <dsp:spPr>
        <a:xfrm>
          <a:off x="3911741" y="2594609"/>
          <a:ext cx="1964850" cy="1964850"/>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Century Gothic" panose="020B0502020202020204"/>
            </a:rPr>
            <a:t> Constraint Programming (CP)</a:t>
          </a:r>
          <a:endParaRPr lang="en-US" sz="1700" kern="1200"/>
        </a:p>
      </dsp:txBody>
      <dsp:txXfrm>
        <a:off x="4007657" y="2690525"/>
        <a:ext cx="1773018" cy="17730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9E8325-6068-4D2C-B4A0-322F1439AD73}">
      <dsp:nvSpPr>
        <dsp:cNvPr id="0" name=""/>
        <dsp:cNvSpPr/>
      </dsp:nvSpPr>
      <dsp:spPr>
        <a:xfrm>
          <a:off x="3192"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042A97-C4FB-4D92-8BB4-86366330CBDE}">
      <dsp:nvSpPr>
        <dsp:cNvPr id="0" name=""/>
        <dsp:cNvSpPr/>
      </dsp:nvSpPr>
      <dsp:spPr>
        <a:xfrm>
          <a:off x="256424"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Too slow and unstable for large-scale classroom </a:t>
          </a:r>
          <a:r>
            <a:rPr lang="en-US" sz="1500" kern="1200">
              <a:latin typeface="Century Gothic" panose="020B0502020202020204"/>
            </a:rPr>
            <a:t>allocation</a:t>
          </a:r>
        </a:p>
      </dsp:txBody>
      <dsp:txXfrm>
        <a:off x="298812" y="1141200"/>
        <a:ext cx="2194314" cy="1362446"/>
      </dsp:txXfrm>
    </dsp:sp>
    <dsp:sp modelId="{9D775321-BED2-4558-A42F-305A51E0881C}">
      <dsp:nvSpPr>
        <dsp:cNvPr id="0" name=""/>
        <dsp:cNvSpPr/>
      </dsp:nvSpPr>
      <dsp:spPr>
        <a:xfrm>
          <a:off x="2788746"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076777-9958-41E9-975B-769D4ECDEC95}">
      <dsp:nvSpPr>
        <dsp:cNvPr id="0" name=""/>
        <dsp:cNvSpPr/>
      </dsp:nvSpPr>
      <dsp:spPr>
        <a:xfrm>
          <a:off x="3041978"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Century Gothic" panose="020B0502020202020204"/>
            </a:rPr>
            <a:t>Models like GNN- good at predicting but not assignment</a:t>
          </a:r>
          <a:endParaRPr lang="en-GB" sz="1500" kern="1200"/>
        </a:p>
      </dsp:txBody>
      <dsp:txXfrm>
        <a:off x="3084366" y="1141200"/>
        <a:ext cx="2194314" cy="1362446"/>
      </dsp:txXfrm>
    </dsp:sp>
    <dsp:sp modelId="{B5F02871-9AAC-45C4-9760-F0EAFE24ACF7}">
      <dsp:nvSpPr>
        <dsp:cNvPr id="0" name=""/>
        <dsp:cNvSpPr/>
      </dsp:nvSpPr>
      <dsp:spPr>
        <a:xfrm>
          <a:off x="5574301"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57B9AE-D26E-42C4-BBF7-E68ABF2DBC8E}">
      <dsp:nvSpPr>
        <dsp:cNvPr id="0" name=""/>
        <dsp:cNvSpPr/>
      </dsp:nvSpPr>
      <dsp:spPr>
        <a:xfrm>
          <a:off x="5827533"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Struggles with generating initial feasible solutions for large datasets</a:t>
          </a:r>
        </a:p>
      </dsp:txBody>
      <dsp:txXfrm>
        <a:off x="5869921" y="1141200"/>
        <a:ext cx="2194314" cy="1362446"/>
      </dsp:txXfrm>
    </dsp:sp>
    <dsp:sp modelId="{5239C0C9-3C3D-4029-B31D-3D1AD24A1B6E}">
      <dsp:nvSpPr>
        <dsp:cNvPr id="0" name=""/>
        <dsp:cNvSpPr/>
      </dsp:nvSpPr>
      <dsp:spPr>
        <a:xfrm>
          <a:off x="8359855" y="858242"/>
          <a:ext cx="2279090" cy="144722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92D8F1-3F53-4513-8DA4-EC33E37C26E1}">
      <dsp:nvSpPr>
        <dsp:cNvPr id="0" name=""/>
        <dsp:cNvSpPr/>
      </dsp:nvSpPr>
      <dsp:spPr>
        <a:xfrm>
          <a:off x="8613087" y="1098812"/>
          <a:ext cx="2279090" cy="144722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t> optimizes grouping; CP-SAT enforces </a:t>
          </a:r>
          <a:r>
            <a:rPr lang="en-US" sz="1500" kern="1200">
              <a:latin typeface="Century Gothic" panose="020B0502020202020204"/>
            </a:rPr>
            <a:t>rules - together they</a:t>
          </a:r>
          <a:r>
            <a:rPr lang="en-US" sz="1500" kern="1200"/>
            <a:t> address performance, constraint satisfaction, and scalability.</a:t>
          </a:r>
        </a:p>
      </dsp:txBody>
      <dsp:txXfrm>
        <a:off x="8655475" y="1141200"/>
        <a:ext cx="2194314" cy="1362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0164A-831A-481A-90C7-7126715E11DD}">
      <dsp:nvSpPr>
        <dsp:cNvPr id="0" name=""/>
        <dsp:cNvSpPr/>
      </dsp:nvSpPr>
      <dsp:spPr>
        <a:xfrm>
          <a:off x="195832" y="1246869"/>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691B3-0D4D-472B-A57D-15004917B3C8}">
      <dsp:nvSpPr>
        <dsp:cNvPr id="0" name=""/>
        <dsp:cNvSpPr/>
      </dsp:nvSpPr>
      <dsp:spPr>
        <a:xfrm>
          <a:off x="387045" y="1438082"/>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4D1106-F403-4C8E-B4B1-458BAC5E2E97}">
      <dsp:nvSpPr>
        <dsp:cNvPr id="0" name=""/>
        <dsp:cNvSpPr/>
      </dsp:nvSpPr>
      <dsp:spPr>
        <a:xfrm>
          <a:off x="1301485"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entury Gothic" panose="020B0502020202020204"/>
            </a:rPr>
            <a:t>Combines strengths of multiple approaches</a:t>
          </a:r>
          <a:endParaRPr lang="en-US" sz="1500" kern="1200"/>
        </a:p>
      </dsp:txBody>
      <dsp:txXfrm>
        <a:off x="1301485" y="1246869"/>
        <a:ext cx="2146268" cy="910537"/>
      </dsp:txXfrm>
    </dsp:sp>
    <dsp:sp modelId="{0E79C300-13D4-47BE-9395-AF76A0B45477}">
      <dsp:nvSpPr>
        <dsp:cNvPr id="0" name=""/>
        <dsp:cNvSpPr/>
      </dsp:nvSpPr>
      <dsp:spPr>
        <a:xfrm>
          <a:off x="3821724" y="1246869"/>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31E5D8-F360-46F9-90A6-6D585F5B00E8}">
      <dsp:nvSpPr>
        <dsp:cNvPr id="0" name=""/>
        <dsp:cNvSpPr/>
      </dsp:nvSpPr>
      <dsp:spPr>
        <a:xfrm>
          <a:off x="4012937" y="1438082"/>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4A9690-258B-4BB5-BFC8-F8B08EA2A404}">
      <dsp:nvSpPr>
        <dsp:cNvPr id="0" name=""/>
        <dsp:cNvSpPr/>
      </dsp:nvSpPr>
      <dsp:spPr>
        <a:xfrm>
          <a:off x="4927377"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entury Gothic" panose="020B0502020202020204"/>
            </a:rPr>
            <a:t>Reduces invalid or infeasible outputs</a:t>
          </a:r>
          <a:endParaRPr lang="en-US" sz="1500" kern="1200"/>
        </a:p>
      </dsp:txBody>
      <dsp:txXfrm>
        <a:off x="4927377" y="1246869"/>
        <a:ext cx="2146268" cy="910537"/>
      </dsp:txXfrm>
    </dsp:sp>
    <dsp:sp modelId="{8D50EA5F-6460-44C6-BF2D-B0E4D869FB1E}">
      <dsp:nvSpPr>
        <dsp:cNvPr id="0" name=""/>
        <dsp:cNvSpPr/>
      </dsp:nvSpPr>
      <dsp:spPr>
        <a:xfrm>
          <a:off x="7447616" y="1246869"/>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D0015C-5405-4EC4-BB3F-8B1F96DDCF19}">
      <dsp:nvSpPr>
        <dsp:cNvPr id="0" name=""/>
        <dsp:cNvSpPr/>
      </dsp:nvSpPr>
      <dsp:spPr>
        <a:xfrm>
          <a:off x="7638829" y="1438082"/>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C9696D-59C5-465B-959E-187E12F5208C}">
      <dsp:nvSpPr>
        <dsp:cNvPr id="0" name=""/>
        <dsp:cNvSpPr/>
      </dsp:nvSpPr>
      <dsp:spPr>
        <a:xfrm>
          <a:off x="8553269" y="1246869"/>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kern="1200">
              <a:latin typeface="Century Gothic" panose="020B0502020202020204"/>
            </a:rPr>
            <a:t>Supports customization and improves solution quality</a:t>
          </a:r>
          <a:endParaRPr lang="en-GB" sz="1500" kern="1200"/>
        </a:p>
      </dsp:txBody>
      <dsp:txXfrm>
        <a:off x="8553269" y="1246869"/>
        <a:ext cx="2146268" cy="9105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2FC7AD-5425-416C-AF59-8F4C626587C5}">
      <dsp:nvSpPr>
        <dsp:cNvPr id="0" name=""/>
        <dsp:cNvSpPr/>
      </dsp:nvSpPr>
      <dsp:spPr>
        <a:xfrm>
          <a:off x="0" y="582"/>
          <a:ext cx="5614987" cy="13635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C58CF-D5A6-42C4-B743-4D16DEF7F542}">
      <dsp:nvSpPr>
        <dsp:cNvPr id="0" name=""/>
        <dsp:cNvSpPr/>
      </dsp:nvSpPr>
      <dsp:spPr>
        <a:xfrm>
          <a:off x="412475" y="307382"/>
          <a:ext cx="749956" cy="7499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44847FF-C7F0-4AF8-9532-50831501D4DE}">
      <dsp:nvSpPr>
        <dsp:cNvPr id="0" name=""/>
        <dsp:cNvSpPr/>
      </dsp:nvSpPr>
      <dsp:spPr>
        <a:xfrm>
          <a:off x="1574907" y="582"/>
          <a:ext cx="4040079"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755650">
            <a:lnSpc>
              <a:spcPct val="100000"/>
            </a:lnSpc>
            <a:spcBef>
              <a:spcPct val="0"/>
            </a:spcBef>
            <a:spcAft>
              <a:spcPct val="35000"/>
            </a:spcAft>
            <a:buNone/>
          </a:pPr>
          <a:r>
            <a:rPr lang="en-US" sz="1700" kern="1200"/>
            <a:t>GA helps explore optimal grouping quickly using a fitness function</a:t>
          </a:r>
        </a:p>
      </dsp:txBody>
      <dsp:txXfrm>
        <a:off x="1574907" y="582"/>
        <a:ext cx="4040079" cy="1363556"/>
      </dsp:txXfrm>
    </dsp:sp>
    <dsp:sp modelId="{29C6A054-720D-4333-96AF-94F26D22D4F8}">
      <dsp:nvSpPr>
        <dsp:cNvPr id="0" name=""/>
        <dsp:cNvSpPr/>
      </dsp:nvSpPr>
      <dsp:spPr>
        <a:xfrm>
          <a:off x="0" y="1705028"/>
          <a:ext cx="5614987" cy="13635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1D6F3-8537-4F17-AFC6-751C0931D1E6}">
      <dsp:nvSpPr>
        <dsp:cNvPr id="0" name=""/>
        <dsp:cNvSpPr/>
      </dsp:nvSpPr>
      <dsp:spPr>
        <a:xfrm>
          <a:off x="412475" y="2011828"/>
          <a:ext cx="749956" cy="7499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EA56E7-065F-4903-B2E0-34AD1073C3D8}">
      <dsp:nvSpPr>
        <dsp:cNvPr id="0" name=""/>
        <dsp:cNvSpPr/>
      </dsp:nvSpPr>
      <dsp:spPr>
        <a:xfrm>
          <a:off x="1574907" y="1705028"/>
          <a:ext cx="4040079"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755650">
            <a:lnSpc>
              <a:spcPct val="100000"/>
            </a:lnSpc>
            <a:spcBef>
              <a:spcPct val="0"/>
            </a:spcBef>
            <a:spcAft>
              <a:spcPct val="35000"/>
            </a:spcAft>
            <a:buNone/>
          </a:pPr>
          <a:r>
            <a:rPr lang="en-US" sz="1700" kern="1200"/>
            <a:t>CP-SAT then ensures:</a:t>
          </a:r>
          <a:r>
            <a:rPr lang="en-US" sz="1700" kern="1200">
              <a:latin typeface="Century Gothic" panose="020B0502020202020204"/>
            </a:rPr>
            <a:t> </a:t>
          </a:r>
          <a:r>
            <a:rPr lang="en-US" sz="1700" kern="1200"/>
            <a:t>No constraint is </a:t>
          </a:r>
          <a:r>
            <a:rPr lang="en-US" sz="1700" kern="1200">
              <a:latin typeface="Century Gothic" panose="020B0502020202020204"/>
            </a:rPr>
            <a:t>violated. Every</a:t>
          </a:r>
          <a:r>
            <a:rPr lang="en-US" sz="1700" kern="1200"/>
            <a:t> student is placed within school rules</a:t>
          </a:r>
          <a:endParaRPr lang="en-US" sz="1700" kern="1200">
            <a:latin typeface="Century Gothic" panose="020B0502020202020204"/>
          </a:endParaRPr>
        </a:p>
      </dsp:txBody>
      <dsp:txXfrm>
        <a:off x="1574907" y="1705028"/>
        <a:ext cx="4040079" cy="1363556"/>
      </dsp:txXfrm>
    </dsp:sp>
    <dsp:sp modelId="{0AA5B0F4-EBD4-4E25-A78D-51BD134B9EB9}">
      <dsp:nvSpPr>
        <dsp:cNvPr id="0" name=""/>
        <dsp:cNvSpPr/>
      </dsp:nvSpPr>
      <dsp:spPr>
        <a:xfrm>
          <a:off x="0" y="3409473"/>
          <a:ext cx="5614987" cy="13635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E757F2-4943-44B5-8B3A-1C43F3C8C65B}">
      <dsp:nvSpPr>
        <dsp:cNvPr id="0" name=""/>
        <dsp:cNvSpPr/>
      </dsp:nvSpPr>
      <dsp:spPr>
        <a:xfrm>
          <a:off x="412475" y="3716274"/>
          <a:ext cx="749956" cy="7499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9E52BD-E9B8-47F8-BAE6-BD0BD66DBCEF}">
      <dsp:nvSpPr>
        <dsp:cNvPr id="0" name=""/>
        <dsp:cNvSpPr/>
      </dsp:nvSpPr>
      <dsp:spPr>
        <a:xfrm>
          <a:off x="1574907" y="3409473"/>
          <a:ext cx="4040079" cy="1363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310" tIns="144310" rIns="144310" bIns="144310" numCol="1" spcCol="1270" anchor="ctr" anchorCtr="0">
          <a:noAutofit/>
        </a:bodyPr>
        <a:lstStyle/>
        <a:p>
          <a:pPr marL="0" lvl="0" indent="0" algn="l" defTabSz="755650" rtl="0">
            <a:lnSpc>
              <a:spcPct val="100000"/>
            </a:lnSpc>
            <a:spcBef>
              <a:spcPct val="0"/>
            </a:spcBef>
            <a:spcAft>
              <a:spcPct val="35000"/>
            </a:spcAft>
            <a:buNone/>
          </a:pPr>
          <a:r>
            <a:rPr lang="en-US" sz="1700" kern="1200"/>
            <a:t>Hybrid approach gave us the best results in:</a:t>
          </a:r>
          <a:r>
            <a:rPr lang="en-US" sz="1700" kern="1200">
              <a:latin typeface="Century Gothic" panose="020B0502020202020204"/>
            </a:rPr>
            <a:t> Accuracy,  Runtime performance, </a:t>
          </a:r>
          <a:r>
            <a:rPr lang="en-US" sz="1700" kern="1200"/>
            <a:t>Rule compliance</a:t>
          </a:r>
        </a:p>
      </dsp:txBody>
      <dsp:txXfrm>
        <a:off x="1574907" y="3409473"/>
        <a:ext cx="4040079" cy="13635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46331-EF4F-4530-BEE0-9D58336B2C36}">
      <dsp:nvSpPr>
        <dsp:cNvPr id="0" name=""/>
        <dsp:cNvSpPr/>
      </dsp:nvSpPr>
      <dsp:spPr>
        <a:xfrm>
          <a:off x="2004465" y="1145809"/>
          <a:ext cx="430410" cy="91440"/>
        </a:xfrm>
        <a:custGeom>
          <a:avLst/>
          <a:gdLst/>
          <a:ahLst/>
          <a:cxnLst/>
          <a:rect l="0" t="0" r="0" b="0"/>
          <a:pathLst>
            <a:path>
              <a:moveTo>
                <a:pt x="0" y="45720"/>
              </a:moveTo>
              <a:lnTo>
                <a:pt x="430410"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8145" y="1189224"/>
        <a:ext cx="23050" cy="4610"/>
      </dsp:txXfrm>
    </dsp:sp>
    <dsp:sp modelId="{45D97511-E7DF-46AD-BE92-4C64374B6A77}">
      <dsp:nvSpPr>
        <dsp:cNvPr id="0" name=""/>
        <dsp:cNvSpPr/>
      </dsp:nvSpPr>
      <dsp:spPr>
        <a:xfrm>
          <a:off x="1871" y="590211"/>
          <a:ext cx="2004394" cy="120263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START </a:t>
          </a:r>
          <a:endParaRPr lang="en-US" sz="1600" kern="1200"/>
        </a:p>
      </dsp:txBody>
      <dsp:txXfrm>
        <a:off x="1871" y="590211"/>
        <a:ext cx="2004394" cy="1202636"/>
      </dsp:txXfrm>
    </dsp:sp>
    <dsp:sp modelId="{D6D10A9E-583A-45D5-BB05-7C6B6CF54F18}">
      <dsp:nvSpPr>
        <dsp:cNvPr id="0" name=""/>
        <dsp:cNvSpPr/>
      </dsp:nvSpPr>
      <dsp:spPr>
        <a:xfrm>
          <a:off x="4469870" y="1145809"/>
          <a:ext cx="430410" cy="91440"/>
        </a:xfrm>
        <a:custGeom>
          <a:avLst/>
          <a:gdLst/>
          <a:ahLst/>
          <a:cxnLst/>
          <a:rect l="0" t="0" r="0" b="0"/>
          <a:pathLst>
            <a:path>
              <a:moveTo>
                <a:pt x="0" y="45720"/>
              </a:moveTo>
              <a:lnTo>
                <a:pt x="43041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3550" y="1189224"/>
        <a:ext cx="23050" cy="4610"/>
      </dsp:txXfrm>
    </dsp:sp>
    <dsp:sp modelId="{EDAF9517-5287-492C-B95A-4998ED23EB4B}">
      <dsp:nvSpPr>
        <dsp:cNvPr id="0" name=""/>
        <dsp:cNvSpPr/>
      </dsp:nvSpPr>
      <dsp:spPr>
        <a:xfrm>
          <a:off x="2467276" y="590211"/>
          <a:ext cx="2004394" cy="120263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INPUT DATASET(CSV)</a:t>
          </a:r>
          <a:endParaRPr lang="en-US" sz="1600" kern="1200"/>
        </a:p>
      </dsp:txBody>
      <dsp:txXfrm>
        <a:off x="2467276" y="590211"/>
        <a:ext cx="2004394" cy="1202636"/>
      </dsp:txXfrm>
    </dsp:sp>
    <dsp:sp modelId="{1643A99E-6876-4C40-85E4-9E1CE22C53E2}">
      <dsp:nvSpPr>
        <dsp:cNvPr id="0" name=""/>
        <dsp:cNvSpPr/>
      </dsp:nvSpPr>
      <dsp:spPr>
        <a:xfrm>
          <a:off x="6935275" y="1145809"/>
          <a:ext cx="430410" cy="91440"/>
        </a:xfrm>
        <a:custGeom>
          <a:avLst/>
          <a:gdLst/>
          <a:ahLst/>
          <a:cxnLst/>
          <a:rect l="0" t="0" r="0" b="0"/>
          <a:pathLst>
            <a:path>
              <a:moveTo>
                <a:pt x="0" y="45720"/>
              </a:moveTo>
              <a:lnTo>
                <a:pt x="430410" y="45720"/>
              </a:lnTo>
            </a:path>
          </a:pathLst>
        </a:custGeom>
        <a:noFill/>
        <a:ln w="9525"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38955" y="1189224"/>
        <a:ext cx="23050" cy="4610"/>
      </dsp:txXfrm>
    </dsp:sp>
    <dsp:sp modelId="{FB46D43A-D376-4E53-8827-A9706FD8E27D}">
      <dsp:nvSpPr>
        <dsp:cNvPr id="0" name=""/>
        <dsp:cNvSpPr/>
      </dsp:nvSpPr>
      <dsp:spPr>
        <a:xfrm>
          <a:off x="4932681" y="590211"/>
          <a:ext cx="2004394" cy="120263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GENERATE INITIAL POPULATION (GA)</a:t>
          </a:r>
          <a:endParaRPr lang="en-US" sz="1600" kern="1200"/>
        </a:p>
      </dsp:txBody>
      <dsp:txXfrm>
        <a:off x="4932681" y="590211"/>
        <a:ext cx="2004394" cy="1202636"/>
      </dsp:txXfrm>
    </dsp:sp>
    <dsp:sp modelId="{12C23857-8548-414C-A856-88839CE674DA}">
      <dsp:nvSpPr>
        <dsp:cNvPr id="0" name=""/>
        <dsp:cNvSpPr/>
      </dsp:nvSpPr>
      <dsp:spPr>
        <a:xfrm>
          <a:off x="1004068" y="1791047"/>
          <a:ext cx="7396215" cy="430410"/>
        </a:xfrm>
        <a:custGeom>
          <a:avLst/>
          <a:gdLst/>
          <a:ahLst/>
          <a:cxnLst/>
          <a:rect l="0" t="0" r="0" b="0"/>
          <a:pathLst>
            <a:path>
              <a:moveTo>
                <a:pt x="7396215" y="0"/>
              </a:moveTo>
              <a:lnTo>
                <a:pt x="7396215" y="232305"/>
              </a:lnTo>
              <a:lnTo>
                <a:pt x="0" y="232305"/>
              </a:lnTo>
              <a:lnTo>
                <a:pt x="0" y="43041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16911" y="2003947"/>
        <a:ext cx="370528" cy="4610"/>
      </dsp:txXfrm>
    </dsp:sp>
    <dsp:sp modelId="{A73DEBCD-CF9E-4ADA-8388-23760FF27670}">
      <dsp:nvSpPr>
        <dsp:cNvPr id="0" name=""/>
        <dsp:cNvSpPr/>
      </dsp:nvSpPr>
      <dsp:spPr>
        <a:xfrm>
          <a:off x="7398086" y="590211"/>
          <a:ext cx="2004394" cy="1202636"/>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EVALUATE FITNESS( Academic, Wellbeing, Bullying)</a:t>
          </a:r>
          <a:endParaRPr lang="en-US" sz="1600" kern="1200"/>
        </a:p>
      </dsp:txBody>
      <dsp:txXfrm>
        <a:off x="7398086" y="590211"/>
        <a:ext cx="2004394" cy="1202636"/>
      </dsp:txXfrm>
    </dsp:sp>
    <dsp:sp modelId="{FE7847C0-A099-48CE-BDB6-7A8ACF3D2C2F}">
      <dsp:nvSpPr>
        <dsp:cNvPr id="0" name=""/>
        <dsp:cNvSpPr/>
      </dsp:nvSpPr>
      <dsp:spPr>
        <a:xfrm>
          <a:off x="2004465" y="2809456"/>
          <a:ext cx="430410" cy="91440"/>
        </a:xfrm>
        <a:custGeom>
          <a:avLst/>
          <a:gdLst/>
          <a:ahLst/>
          <a:cxnLst/>
          <a:rect l="0" t="0" r="0" b="0"/>
          <a:pathLst>
            <a:path>
              <a:moveTo>
                <a:pt x="0" y="45720"/>
              </a:moveTo>
              <a:lnTo>
                <a:pt x="430410" y="45720"/>
              </a:lnTo>
            </a:path>
          </a:pathLst>
        </a:custGeom>
        <a:noFill/>
        <a:ln w="9525"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08145" y="2852871"/>
        <a:ext cx="23050" cy="4610"/>
      </dsp:txXfrm>
    </dsp:sp>
    <dsp:sp modelId="{41C7E7DF-4742-48BE-967B-84EA63562D1F}">
      <dsp:nvSpPr>
        <dsp:cNvPr id="0" name=""/>
        <dsp:cNvSpPr/>
      </dsp:nvSpPr>
      <dsp:spPr>
        <a:xfrm>
          <a:off x="1871" y="2253858"/>
          <a:ext cx="2004394" cy="1202636"/>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Select Top Solutions</a:t>
          </a:r>
          <a:endParaRPr lang="en-US" sz="1600" kern="1200"/>
        </a:p>
      </dsp:txBody>
      <dsp:txXfrm>
        <a:off x="1871" y="2253858"/>
        <a:ext cx="2004394" cy="1202636"/>
      </dsp:txXfrm>
    </dsp:sp>
    <dsp:sp modelId="{92778FEA-1558-4B9A-A3C4-18BB6A801060}">
      <dsp:nvSpPr>
        <dsp:cNvPr id="0" name=""/>
        <dsp:cNvSpPr/>
      </dsp:nvSpPr>
      <dsp:spPr>
        <a:xfrm>
          <a:off x="4469870" y="2809456"/>
          <a:ext cx="430410" cy="91440"/>
        </a:xfrm>
        <a:custGeom>
          <a:avLst/>
          <a:gdLst/>
          <a:ahLst/>
          <a:cxnLst/>
          <a:rect l="0" t="0" r="0" b="0"/>
          <a:pathLst>
            <a:path>
              <a:moveTo>
                <a:pt x="0" y="45720"/>
              </a:moveTo>
              <a:lnTo>
                <a:pt x="430410"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3550" y="2852871"/>
        <a:ext cx="23050" cy="4610"/>
      </dsp:txXfrm>
    </dsp:sp>
    <dsp:sp modelId="{51F82682-AC7A-40AF-B5CC-BAD5F1F538F3}">
      <dsp:nvSpPr>
        <dsp:cNvPr id="0" name=""/>
        <dsp:cNvSpPr/>
      </dsp:nvSpPr>
      <dsp:spPr>
        <a:xfrm>
          <a:off x="2467276" y="2253858"/>
          <a:ext cx="2004394" cy="120263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Passed best algo ( CP-SAT + GA)</a:t>
          </a:r>
          <a:endParaRPr lang="en-US" sz="1600" kern="1200"/>
        </a:p>
      </dsp:txBody>
      <dsp:txXfrm>
        <a:off x="2467276" y="2253858"/>
        <a:ext cx="2004394" cy="1202636"/>
      </dsp:txXfrm>
    </dsp:sp>
    <dsp:sp modelId="{06ED12D1-8CBD-4B08-89D3-DF98E63624D4}">
      <dsp:nvSpPr>
        <dsp:cNvPr id="0" name=""/>
        <dsp:cNvSpPr/>
      </dsp:nvSpPr>
      <dsp:spPr>
        <a:xfrm>
          <a:off x="6935275" y="2809456"/>
          <a:ext cx="430410" cy="91440"/>
        </a:xfrm>
        <a:custGeom>
          <a:avLst/>
          <a:gdLst/>
          <a:ahLst/>
          <a:cxnLst/>
          <a:rect l="0" t="0" r="0" b="0"/>
          <a:pathLst>
            <a:path>
              <a:moveTo>
                <a:pt x="0" y="45720"/>
              </a:moveTo>
              <a:lnTo>
                <a:pt x="430410" y="45720"/>
              </a:lnTo>
            </a:path>
          </a:pathLst>
        </a:custGeom>
        <a:noFill/>
        <a:ln w="9525"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138955" y="2852871"/>
        <a:ext cx="23050" cy="4610"/>
      </dsp:txXfrm>
    </dsp:sp>
    <dsp:sp modelId="{837EE5C4-15FF-400B-B579-E9F7AF230FC6}">
      <dsp:nvSpPr>
        <dsp:cNvPr id="0" name=""/>
        <dsp:cNvSpPr/>
      </dsp:nvSpPr>
      <dsp:spPr>
        <a:xfrm>
          <a:off x="4932681" y="2253858"/>
          <a:ext cx="2004394" cy="1202636"/>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Apply Constraints (CP-SAT)</a:t>
          </a:r>
          <a:endParaRPr lang="en-US" sz="1600" kern="1200"/>
        </a:p>
      </dsp:txBody>
      <dsp:txXfrm>
        <a:off x="4932681" y="2253858"/>
        <a:ext cx="2004394" cy="1202636"/>
      </dsp:txXfrm>
    </dsp:sp>
    <dsp:sp modelId="{3DC500D6-686C-4238-94E5-E92CBB2FE17C}">
      <dsp:nvSpPr>
        <dsp:cNvPr id="0" name=""/>
        <dsp:cNvSpPr/>
      </dsp:nvSpPr>
      <dsp:spPr>
        <a:xfrm>
          <a:off x="7398086" y="2253858"/>
          <a:ext cx="2004394" cy="1202636"/>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8217" tIns="103096" rIns="98217" bIns="103096" numCol="1" spcCol="1270" anchor="ctr" anchorCtr="0">
          <a:noAutofit/>
        </a:bodyPr>
        <a:lstStyle/>
        <a:p>
          <a:pPr marL="0" lvl="0" indent="0" algn="ctr" defTabSz="711200">
            <a:lnSpc>
              <a:spcPct val="90000"/>
            </a:lnSpc>
            <a:spcBef>
              <a:spcPct val="0"/>
            </a:spcBef>
            <a:spcAft>
              <a:spcPct val="35000"/>
            </a:spcAft>
            <a:buNone/>
          </a:pPr>
          <a:r>
            <a:rPr lang="en-GB" sz="1600" b="0" i="0" kern="1200"/>
            <a:t>FINAL VALID GROUPING</a:t>
          </a:r>
          <a:endParaRPr lang="en-US" sz="1600" kern="1200"/>
        </a:p>
      </dsp:txBody>
      <dsp:txXfrm>
        <a:off x="7398086" y="2253858"/>
        <a:ext cx="2004394" cy="120263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B23FEA-7501-4BD9-826A-AA50FEBE3227}" type="datetimeFigureOut">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6F3265-A0BE-494E-9934-6F659F061453}" type="slidenum">
              <a:t>‹#›</a:t>
            </a:fld>
            <a:endParaRPr lang="en-US"/>
          </a:p>
        </p:txBody>
      </p:sp>
    </p:spTree>
    <p:extLst>
      <p:ext uri="{BB962C8B-B14F-4D97-AF65-F5344CB8AC3E}">
        <p14:creationId xmlns:p14="http://schemas.microsoft.com/office/powerpoint/2010/main" val="2859200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overview</a:t>
            </a:r>
          </a:p>
        </p:txBody>
      </p:sp>
      <p:sp>
        <p:nvSpPr>
          <p:cNvPr id="4" name="Slide Number Placeholder 3"/>
          <p:cNvSpPr>
            <a:spLocks noGrp="1"/>
          </p:cNvSpPr>
          <p:nvPr>
            <p:ph type="sldNum" sz="quarter" idx="5"/>
          </p:nvPr>
        </p:nvSpPr>
        <p:spPr/>
        <p:txBody>
          <a:bodyPr/>
          <a:lstStyle/>
          <a:p>
            <a:fld id="{376F3265-A0BE-494E-9934-6F659F061453}" type="slidenum">
              <a:t>3</a:t>
            </a:fld>
            <a:endParaRPr lang="en-US"/>
          </a:p>
        </p:txBody>
      </p:sp>
    </p:spTree>
    <p:extLst>
      <p:ext uri="{BB962C8B-B14F-4D97-AF65-F5344CB8AC3E}">
        <p14:creationId xmlns:p14="http://schemas.microsoft.com/office/powerpoint/2010/main" val="406101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background</a:t>
            </a:r>
          </a:p>
        </p:txBody>
      </p:sp>
      <p:sp>
        <p:nvSpPr>
          <p:cNvPr id="4" name="Slide Number Placeholder 3"/>
          <p:cNvSpPr>
            <a:spLocks noGrp="1"/>
          </p:cNvSpPr>
          <p:nvPr>
            <p:ph type="sldNum" sz="quarter" idx="5"/>
          </p:nvPr>
        </p:nvSpPr>
        <p:spPr/>
        <p:txBody>
          <a:bodyPr/>
          <a:lstStyle/>
          <a:p>
            <a:fld id="{376F3265-A0BE-494E-9934-6F659F061453}" type="slidenum">
              <a:t>4</a:t>
            </a:fld>
            <a:endParaRPr lang="en-US"/>
          </a:p>
        </p:txBody>
      </p:sp>
    </p:spTree>
    <p:extLst>
      <p:ext uri="{BB962C8B-B14F-4D97-AF65-F5344CB8AC3E}">
        <p14:creationId xmlns:p14="http://schemas.microsoft.com/office/powerpoint/2010/main" val="2628854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3 things to do</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376F3265-A0BE-494E-9934-6F659F061453}" type="slidenum">
              <a:t>5</a:t>
            </a:fld>
            <a:endParaRPr lang="en-US"/>
          </a:p>
        </p:txBody>
      </p:sp>
    </p:spTree>
    <p:extLst>
      <p:ext uri="{BB962C8B-B14F-4D97-AF65-F5344CB8AC3E}">
        <p14:creationId xmlns:p14="http://schemas.microsoft.com/office/powerpoint/2010/main" val="351021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06893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23709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4140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13278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0712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952885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7661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58725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8320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3237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4025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5032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8868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5825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26759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327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39447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632542026"/>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11.xml"/><Relationship Id="rId7" Type="http://schemas.openxmlformats.org/officeDocument/2006/relationships/image" Target="../media/image37.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sitting at desks in a classroom&#10;&#10;AI-generated content may be incorrect.">
            <a:extLst>
              <a:ext uri="{FF2B5EF4-FFF2-40B4-BE49-F238E27FC236}">
                <a16:creationId xmlns:a16="http://schemas.microsoft.com/office/drawing/2014/main" id="{D0E07AFF-6019-1305-7096-3A2A31909A75}"/>
              </a:ext>
            </a:extLst>
          </p:cNvPr>
          <p:cNvPicPr>
            <a:picLocks noChangeAspect="1"/>
          </p:cNvPicPr>
          <p:nvPr/>
        </p:nvPicPr>
        <p:blipFill>
          <a:blip r:embed="rId2">
            <a:alphaModFix amt="40000"/>
          </a:blip>
          <a:srcRect t="14655" r="2580" b="10019"/>
          <a:stretch>
            <a:fillRect/>
          </a:stretch>
        </p:blipFill>
        <p:spPr>
          <a:xfrm>
            <a:off x="20" y="10"/>
            <a:ext cx="12191980" cy="6857990"/>
          </a:xfrm>
          <a:prstGeom prst="rect">
            <a:avLst/>
          </a:prstGeom>
        </p:spPr>
      </p:pic>
      <p:sp>
        <p:nvSpPr>
          <p:cNvPr id="2" name="Title 1"/>
          <p:cNvSpPr>
            <a:spLocks noGrp="1"/>
          </p:cNvSpPr>
          <p:nvPr>
            <p:ph type="ctrTitle"/>
          </p:nvPr>
        </p:nvSpPr>
        <p:spPr>
          <a:xfrm>
            <a:off x="1154955" y="1447800"/>
            <a:ext cx="8825658" cy="3329581"/>
          </a:xfrm>
        </p:spPr>
        <p:txBody>
          <a:bodyPr>
            <a:normAutofit/>
          </a:bodyPr>
          <a:lstStyle/>
          <a:p>
            <a:r>
              <a:rPr lang="en-US">
                <a:solidFill>
                  <a:schemeClr val="tx1"/>
                </a:solidFill>
                <a:ea typeface="Meiryo"/>
              </a:rPr>
              <a:t>Student Classroom Allocation System</a:t>
            </a:r>
          </a:p>
        </p:txBody>
      </p:sp>
      <p:sp>
        <p:nvSpPr>
          <p:cNvPr id="3" name="Subtitle 2"/>
          <p:cNvSpPr>
            <a:spLocks noGrp="1"/>
          </p:cNvSpPr>
          <p:nvPr>
            <p:ph type="subTitle" idx="1"/>
          </p:nvPr>
        </p:nvSpPr>
        <p:spPr>
          <a:xfrm>
            <a:off x="1154955" y="4777380"/>
            <a:ext cx="8825658" cy="861420"/>
          </a:xfrm>
        </p:spPr>
        <p:txBody>
          <a:bodyPr>
            <a:normAutofit/>
          </a:bodyPr>
          <a:lstStyle/>
          <a:p>
            <a:r>
              <a:rPr lang="en-US">
                <a:solidFill>
                  <a:schemeClr val="tx1"/>
                </a:solidFill>
              </a:rPr>
              <a:t>G11 Team Members – Tanisha saggar, </a:t>
            </a:r>
            <a:r>
              <a:rPr lang="en-US" err="1">
                <a:solidFill>
                  <a:schemeClr val="tx1"/>
                </a:solidFill>
              </a:rPr>
              <a:t>anchal</a:t>
            </a:r>
            <a:r>
              <a:rPr lang="en-US">
                <a:solidFill>
                  <a:schemeClr val="tx1"/>
                </a:solidFill>
              </a:rPr>
              <a:t> </a:t>
            </a:r>
            <a:r>
              <a:rPr lang="en-US" err="1">
                <a:solidFill>
                  <a:schemeClr val="tx1"/>
                </a:solidFill>
              </a:rPr>
              <a:t>bedi</a:t>
            </a:r>
            <a:r>
              <a:rPr lang="en-US">
                <a:solidFill>
                  <a:schemeClr val="tx1"/>
                </a:solidFill>
              </a:rPr>
              <a:t>, </a:t>
            </a:r>
            <a:r>
              <a:rPr lang="en-US" err="1">
                <a:solidFill>
                  <a:schemeClr val="tx1"/>
                </a:solidFill>
              </a:rPr>
              <a:t>hammad</a:t>
            </a:r>
            <a:r>
              <a:rPr lang="en-US">
                <a:solidFill>
                  <a:schemeClr val="tx1"/>
                </a:solidFill>
              </a:rPr>
              <a:t> </a:t>
            </a:r>
            <a:r>
              <a:rPr lang="en-US" err="1">
                <a:solidFill>
                  <a:schemeClr val="tx1"/>
                </a:solidFill>
              </a:rPr>
              <a:t>abdullah</a:t>
            </a:r>
            <a:r>
              <a:rPr lang="en-US">
                <a:solidFill>
                  <a:schemeClr val="tx1"/>
                </a:solidFill>
              </a:rPr>
              <a:t> , </a:t>
            </a:r>
            <a:r>
              <a:rPr lang="en-US" err="1">
                <a:solidFill>
                  <a:schemeClr val="tx1"/>
                </a:solidFill>
              </a:rPr>
              <a:t>syed</a:t>
            </a:r>
            <a:r>
              <a:rPr lang="en-US">
                <a:solidFill>
                  <a:schemeClr val="tx1"/>
                </a:solidFill>
              </a:rPr>
              <a:t> </a:t>
            </a:r>
            <a:r>
              <a:rPr lang="en-US" err="1">
                <a:solidFill>
                  <a:schemeClr val="tx1"/>
                </a:solidFill>
              </a:rPr>
              <a:t>umer</a:t>
            </a:r>
            <a:r>
              <a:rPr lang="en-US">
                <a:solidFill>
                  <a:schemeClr val="tx1"/>
                </a:solidFill>
              </a:rPr>
              <a:t> , </a:t>
            </a:r>
            <a:r>
              <a:rPr lang="en-US" err="1">
                <a:solidFill>
                  <a:schemeClr val="tx1"/>
                </a:solidFill>
              </a:rPr>
              <a:t>ansh</a:t>
            </a:r>
            <a:r>
              <a:rPr lang="en-US">
                <a:solidFill>
                  <a:schemeClr val="tx1"/>
                </a:solidFill>
              </a:rPr>
              <a:t> </a:t>
            </a:r>
            <a:r>
              <a:rPr lang="en-US" err="1">
                <a:solidFill>
                  <a:schemeClr val="tx1"/>
                </a:solidFill>
              </a:rPr>
              <a:t>srivastava</a:t>
            </a:r>
            <a:r>
              <a:rPr lang="en-US">
                <a:solidFill>
                  <a:schemeClr val="tx1"/>
                </a:solidFill>
              </a:rPr>
              <a:t> , </a:t>
            </a:r>
            <a:r>
              <a:rPr lang="en-US" err="1">
                <a:solidFill>
                  <a:schemeClr val="tx1"/>
                </a:solidFill>
              </a:rPr>
              <a:t>Yaoshan</a:t>
            </a:r>
            <a:r>
              <a:rPr lang="en-US">
                <a:solidFill>
                  <a:schemeClr val="tx1"/>
                </a:solidFill>
              </a:rPr>
              <a:t> Zhong</a:t>
            </a:r>
          </a:p>
        </p:txBody>
      </p:sp>
      <p:sp>
        <p:nvSpPr>
          <p:cNvPr id="44" name="Rectangle 43">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492D-4248-C7FC-3F78-5B4AFC7533DC}"/>
              </a:ext>
            </a:extLst>
          </p:cNvPr>
          <p:cNvSpPr>
            <a:spLocks noGrp="1"/>
          </p:cNvSpPr>
          <p:nvPr>
            <p:ph type="title"/>
          </p:nvPr>
        </p:nvSpPr>
        <p:spPr>
          <a:xfrm>
            <a:off x="1393734" y="452718"/>
            <a:ext cx="9404723" cy="1400530"/>
          </a:xfrm>
        </p:spPr>
        <p:txBody>
          <a:bodyPr/>
          <a:lstStyle/>
          <a:p>
            <a:r>
              <a:rPr lang="en-US">
                <a:ea typeface="+mj-lt"/>
                <a:cs typeface="+mj-lt"/>
              </a:rPr>
              <a:t>What We Experimented With</a:t>
            </a:r>
            <a:endParaRPr lang="en-US"/>
          </a:p>
        </p:txBody>
      </p:sp>
      <p:sp>
        <p:nvSpPr>
          <p:cNvPr id="9" name="Content Placeholder 8">
            <a:extLst>
              <a:ext uri="{FF2B5EF4-FFF2-40B4-BE49-F238E27FC236}">
                <a16:creationId xmlns:a16="http://schemas.microsoft.com/office/drawing/2014/main" id="{84B1FF94-0E80-174A-CE16-93FE3981D5A5}"/>
              </a:ext>
            </a:extLst>
          </p:cNvPr>
          <p:cNvSpPr>
            <a:spLocks noGrp="1"/>
          </p:cNvSpPr>
          <p:nvPr>
            <p:ph sz="half" idx="1"/>
          </p:nvPr>
        </p:nvSpPr>
        <p:spPr>
          <a:xfrm>
            <a:off x="1390860" y="1518702"/>
            <a:ext cx="4698263" cy="4636665"/>
          </a:xfrm>
        </p:spPr>
        <p:txBody>
          <a:bodyPr vert="horz" wrap="square" lIns="91440" tIns="45720" rIns="91440" bIns="45720" rtlCol="0" anchor="t">
            <a:normAutofit/>
          </a:bodyPr>
          <a:lstStyle/>
          <a:p>
            <a:pPr marL="0" indent="0">
              <a:buNone/>
            </a:pPr>
            <a:endParaRPr lang="en-US" b="1">
              <a:solidFill>
                <a:srgbClr val="F8FAFF"/>
              </a:solidFill>
            </a:endParaRPr>
          </a:p>
          <a:p>
            <a:pPr>
              <a:buFont typeface="Arial" charset="2"/>
              <a:buChar char="•"/>
            </a:pPr>
            <a:r>
              <a:rPr lang="en-US" sz="1600" b="1">
                <a:solidFill>
                  <a:srgbClr val="F8FAFF"/>
                </a:solidFill>
                <a:ea typeface="+mj-lt"/>
                <a:cs typeface="+mj-lt"/>
              </a:rPr>
              <a:t>Reinforcement Learning + CP-SAT</a:t>
            </a:r>
            <a:endParaRPr lang="en-US" sz="1600"/>
          </a:p>
          <a:p>
            <a:pPr lvl="1">
              <a:buClr>
                <a:srgbClr val="8AD0D6"/>
              </a:buClr>
              <a:buFont typeface="Wingdings" charset="2"/>
              <a:buChar char="q"/>
            </a:pPr>
            <a:r>
              <a:rPr lang="en-US">
                <a:solidFill>
                  <a:srgbClr val="F8FAFF"/>
                </a:solidFill>
                <a:ea typeface="+mj-lt"/>
                <a:cs typeface="+mj-lt"/>
              </a:rPr>
              <a:t>Too slow and difficult to optimize</a:t>
            </a:r>
            <a:endParaRPr lang="en-US"/>
          </a:p>
          <a:p>
            <a:pPr lvl="1">
              <a:buClr>
                <a:srgbClr val="8AD0D6"/>
              </a:buClr>
              <a:buFont typeface="Wingdings" charset="2"/>
              <a:buChar char="q"/>
            </a:pPr>
            <a:r>
              <a:rPr lang="en-US">
                <a:solidFill>
                  <a:srgbClr val="F8FAFF"/>
                </a:solidFill>
                <a:ea typeface="+mj-lt"/>
                <a:cs typeface="+mj-lt"/>
              </a:rPr>
              <a:t>Unstable reward metrics</a:t>
            </a:r>
            <a:endParaRPr lang="en-US"/>
          </a:p>
          <a:p>
            <a:pPr lvl="1">
              <a:buClr>
                <a:srgbClr val="8AD0D6"/>
              </a:buClr>
              <a:buFont typeface="Wingdings" charset="2"/>
              <a:buChar char="q"/>
            </a:pPr>
            <a:endParaRPr lang="en-US">
              <a:solidFill>
                <a:srgbClr val="F8FAFF"/>
              </a:solidFill>
              <a:ea typeface="+mj-lt"/>
              <a:cs typeface="+mj-lt"/>
            </a:endParaRPr>
          </a:p>
          <a:p>
            <a:pPr lvl="1">
              <a:buClr>
                <a:srgbClr val="8AD0D6"/>
              </a:buClr>
              <a:buFont typeface="Wingdings" charset="2"/>
              <a:buChar char="q"/>
            </a:pPr>
            <a:endParaRPr lang="en-US">
              <a:solidFill>
                <a:srgbClr val="F8FAFF"/>
              </a:solidFill>
              <a:ea typeface="+mj-lt"/>
              <a:cs typeface="+mj-lt"/>
            </a:endParaRPr>
          </a:p>
          <a:p>
            <a:pPr>
              <a:buFont typeface="Arial" charset="2"/>
              <a:buChar char="•"/>
            </a:pPr>
            <a:r>
              <a:rPr lang="en-US" sz="1600" b="1">
                <a:solidFill>
                  <a:srgbClr val="F8FAFF"/>
                </a:solidFill>
                <a:ea typeface="+mj-lt"/>
                <a:cs typeface="+mj-lt"/>
              </a:rPr>
              <a:t>GNN + CP-SAT</a:t>
            </a:r>
            <a:endParaRPr lang="en-US" sz="1600"/>
          </a:p>
          <a:p>
            <a:pPr lvl="1">
              <a:buClr>
                <a:srgbClr val="8AD0D6"/>
              </a:buClr>
              <a:buFont typeface="Wingdings" charset="2"/>
              <a:buChar char="q"/>
            </a:pPr>
            <a:r>
              <a:rPr lang="en-US">
                <a:solidFill>
                  <a:srgbClr val="F8FAFF"/>
                </a:solidFill>
                <a:ea typeface="+mj-lt"/>
                <a:cs typeface="+mj-lt"/>
              </a:rPr>
              <a:t>Showed potential for handling a relational data </a:t>
            </a:r>
            <a:endParaRPr lang="en-US">
              <a:solidFill>
                <a:srgbClr val="FFFFFF"/>
              </a:solidFill>
              <a:ea typeface="+mj-lt"/>
              <a:cs typeface="+mj-lt"/>
            </a:endParaRPr>
          </a:p>
          <a:p>
            <a:pPr lvl="1">
              <a:buClr>
                <a:srgbClr val="8AD0D6"/>
              </a:buClr>
              <a:buFont typeface="Wingdings" charset="2"/>
              <a:buChar char="q"/>
            </a:pPr>
            <a:r>
              <a:rPr lang="en-US">
                <a:solidFill>
                  <a:srgbClr val="F8FAFF"/>
                </a:solidFill>
                <a:ea typeface="+mj-lt"/>
                <a:cs typeface="+mj-lt"/>
              </a:rPr>
              <a:t>Limited by sparse graph connections</a:t>
            </a:r>
            <a:endParaRPr lang="en-US">
              <a:solidFill>
                <a:srgbClr val="FFFFFF"/>
              </a:solidFill>
              <a:ea typeface="+mj-lt"/>
              <a:cs typeface="+mj-lt"/>
            </a:endParaRPr>
          </a:p>
          <a:p>
            <a:pPr>
              <a:buClr>
                <a:srgbClr val="8AD0D6"/>
              </a:buClr>
              <a:buFont typeface="Arial" charset="2"/>
              <a:buChar char="•"/>
            </a:pPr>
            <a:endParaRPr lang="en-US" sz="2400">
              <a:solidFill>
                <a:srgbClr val="FFFFFF"/>
              </a:solidFill>
            </a:endParaRPr>
          </a:p>
        </p:txBody>
      </p:sp>
      <p:sp>
        <p:nvSpPr>
          <p:cNvPr id="10" name="TextBox 9">
            <a:extLst>
              <a:ext uri="{FF2B5EF4-FFF2-40B4-BE49-F238E27FC236}">
                <a16:creationId xmlns:a16="http://schemas.microsoft.com/office/drawing/2014/main" id="{82B82B08-5A11-1B1C-5CEA-39BEA462EE5F}"/>
              </a:ext>
            </a:extLst>
          </p:cNvPr>
          <p:cNvSpPr txBox="1"/>
          <p:nvPr/>
        </p:nvSpPr>
        <p:spPr>
          <a:xfrm>
            <a:off x="6095658" y="1858102"/>
            <a:ext cx="4698999" cy="4301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285750" indent="-285750">
              <a:spcBef>
                <a:spcPts val="1000"/>
              </a:spcBef>
              <a:buFont typeface="Arial"/>
              <a:buChar char="•"/>
            </a:pPr>
            <a:r>
              <a:rPr lang="en-US" sz="1600" b="1">
                <a:solidFill>
                  <a:srgbClr val="F8FAFF"/>
                </a:solidFill>
              </a:rPr>
              <a:t>Genetic Algorithm (GA) Alone</a:t>
            </a:r>
            <a:endParaRPr lang="en-US" sz="1600"/>
          </a:p>
          <a:p>
            <a:pPr marL="742950" lvl="1" indent="-285750">
              <a:spcBef>
                <a:spcPts val="1000"/>
              </a:spcBef>
              <a:buFont typeface="Wingdings"/>
              <a:buChar char="q"/>
            </a:pPr>
            <a:r>
              <a:rPr lang="en-US" sz="1600">
                <a:solidFill>
                  <a:srgbClr val="F8FAFF"/>
                </a:solidFill>
              </a:rPr>
              <a:t>Outperformed ML in group diversity</a:t>
            </a:r>
            <a:endParaRPr lang="en-US" sz="1600"/>
          </a:p>
          <a:p>
            <a:pPr marL="742950" lvl="1" indent="-285750">
              <a:spcBef>
                <a:spcPts val="1000"/>
              </a:spcBef>
              <a:buFont typeface="Wingdings"/>
              <a:buChar char="q"/>
            </a:pPr>
            <a:r>
              <a:rPr lang="en-US" sz="1600">
                <a:solidFill>
                  <a:srgbClr val="F8FAFF"/>
                </a:solidFill>
              </a:rPr>
              <a:t>Lacked hard constraint enforcement</a:t>
            </a:r>
            <a:endParaRPr lang="en-US" sz="1600"/>
          </a:p>
          <a:p>
            <a:pPr lvl="1">
              <a:spcBef>
                <a:spcPts val="1000"/>
              </a:spcBef>
            </a:pPr>
            <a:endParaRPr lang="en-US" sz="1600">
              <a:solidFill>
                <a:srgbClr val="F8FAFF"/>
              </a:solidFill>
            </a:endParaRPr>
          </a:p>
          <a:p>
            <a:pPr lvl="1">
              <a:spcBef>
                <a:spcPts val="1000"/>
              </a:spcBef>
            </a:pPr>
            <a:endParaRPr lang="en-US" sz="1600">
              <a:solidFill>
                <a:srgbClr val="F8FAFF"/>
              </a:solidFill>
            </a:endParaRPr>
          </a:p>
          <a:p>
            <a:pPr marL="285750" indent="-285750">
              <a:spcBef>
                <a:spcPts val="1000"/>
              </a:spcBef>
              <a:buFont typeface="Arial"/>
              <a:buChar char="•"/>
            </a:pPr>
            <a:r>
              <a:rPr lang="en-US" sz="1600" b="1">
                <a:solidFill>
                  <a:srgbClr val="F8FAFF"/>
                </a:solidFill>
              </a:rPr>
              <a:t>GA + CP-SAT ✅</a:t>
            </a:r>
            <a:r>
              <a:rPr lang="en-US" sz="1600">
                <a:solidFill>
                  <a:srgbClr val="F8FAFF"/>
                </a:solidFill>
              </a:rPr>
              <a:t> </a:t>
            </a:r>
            <a:r>
              <a:rPr lang="en-US" sz="1600" i="1">
                <a:solidFill>
                  <a:srgbClr val="F8FAFF"/>
                </a:solidFill>
              </a:rPr>
              <a:t>(Selected Approach)</a:t>
            </a:r>
            <a:br>
              <a:rPr lang="en-US" sz="1600" i="1"/>
            </a:br>
            <a:r>
              <a:rPr lang="en-US" sz="1600" i="1">
                <a:solidFill>
                  <a:srgbClr val="F8FAFF"/>
                </a:solidFill>
              </a:rPr>
              <a:t>Synergized advantages:</a:t>
            </a:r>
            <a:endParaRPr lang="en-US" sz="1600"/>
          </a:p>
          <a:p>
            <a:pPr marL="742950" lvl="1" indent="-285750">
              <a:spcBef>
                <a:spcPts val="1000"/>
              </a:spcBef>
              <a:buFont typeface="Wingdings"/>
              <a:buChar char="q"/>
            </a:pPr>
            <a:r>
              <a:rPr lang="en-US" sz="1600">
                <a:solidFill>
                  <a:srgbClr val="F8FAFF"/>
                </a:solidFill>
              </a:rPr>
              <a:t>Provides evolutionary optimization</a:t>
            </a:r>
            <a:endParaRPr lang="en-US" sz="1600"/>
          </a:p>
          <a:p>
            <a:pPr marL="742950" lvl="1" indent="-285750">
              <a:spcBef>
                <a:spcPts val="1000"/>
              </a:spcBef>
              <a:buFont typeface="Wingdings"/>
              <a:buChar char="q"/>
            </a:pPr>
            <a:r>
              <a:rPr lang="en-US" sz="1600">
                <a:solidFill>
                  <a:srgbClr val="F8FAFF"/>
                </a:solidFill>
              </a:rPr>
              <a:t>CP-SAT guarantees constraint compliance</a:t>
            </a:r>
            <a:endParaRPr lang="en-US" sz="1600"/>
          </a:p>
        </p:txBody>
      </p:sp>
    </p:spTree>
    <p:extLst>
      <p:ext uri="{BB962C8B-B14F-4D97-AF65-F5344CB8AC3E}">
        <p14:creationId xmlns:p14="http://schemas.microsoft.com/office/powerpoint/2010/main" val="302258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fade">
                                      <p:cBhvr>
                                        <p:cTn id="18" dur="500"/>
                                        <p:tgtEl>
                                          <p:spTgt spid="9">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fade">
                                      <p:cBhvr>
                                        <p:cTn id="21" dur="500"/>
                                        <p:tgtEl>
                                          <p:spTgt spid="9">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fade">
                                      <p:cBhvr>
                                        <p:cTn id="24" dur="500"/>
                                        <p:tgtEl>
                                          <p:spTgt spid="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12534A-B1F0-D29D-D799-3CDCDD08B2C7}"/>
              </a:ext>
            </a:extLst>
          </p:cNvPr>
          <p:cNvSpPr>
            <a:spLocks noGrp="1"/>
          </p:cNvSpPr>
          <p:nvPr>
            <p:ph type="title"/>
          </p:nvPr>
        </p:nvSpPr>
        <p:spPr>
          <a:xfrm>
            <a:off x="648929" y="1063417"/>
            <a:ext cx="3505495" cy="4675396"/>
          </a:xfrm>
        </p:spPr>
        <p:txBody>
          <a:bodyPr anchor="ctr">
            <a:normAutofit/>
          </a:bodyPr>
          <a:lstStyle/>
          <a:p>
            <a:r>
              <a:rPr lang="en-US">
                <a:solidFill>
                  <a:srgbClr val="F2F2F2"/>
                </a:solidFill>
                <a:ea typeface="+mj-lt"/>
                <a:cs typeface="+mj-lt"/>
              </a:rPr>
              <a:t>Why We Chose GA + CP-SAT</a:t>
            </a: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C00D3C3F-F3D8-FC0C-B65C-D8ACDD51966B}"/>
              </a:ext>
            </a:extLst>
          </p:cNvPr>
          <p:cNvGraphicFramePr>
            <a:graphicFrameLocks noGrp="1"/>
          </p:cNvGraphicFramePr>
          <p:nvPr>
            <p:ph idx="1"/>
            <p:extLst>
              <p:ext uri="{D42A27DB-BD31-4B8C-83A1-F6EECF244321}">
                <p14:modId xmlns:p14="http://schemas.microsoft.com/office/powerpoint/2010/main" val="178345467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74973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AE0-35B0-99DB-CEB9-E71A148BD427}"/>
              </a:ext>
            </a:extLst>
          </p:cNvPr>
          <p:cNvSpPr>
            <a:spLocks noGrp="1"/>
          </p:cNvSpPr>
          <p:nvPr>
            <p:ph type="title"/>
          </p:nvPr>
        </p:nvSpPr>
        <p:spPr>
          <a:xfrm>
            <a:off x="646111" y="452718"/>
            <a:ext cx="9404723" cy="1400530"/>
          </a:xfrm>
        </p:spPr>
        <p:txBody>
          <a:bodyPr>
            <a:normAutofit/>
          </a:bodyPr>
          <a:lstStyle/>
          <a:p>
            <a:r>
              <a:rPr lang="en-GB"/>
              <a:t>LOGICAL BREAKDOWN OF ALGORITHM</a:t>
            </a:r>
          </a:p>
        </p:txBody>
      </p:sp>
      <p:graphicFrame>
        <p:nvGraphicFramePr>
          <p:cNvPr id="36" name="Content Placeholder 2">
            <a:extLst>
              <a:ext uri="{FF2B5EF4-FFF2-40B4-BE49-F238E27FC236}">
                <a16:creationId xmlns:a16="http://schemas.microsoft.com/office/drawing/2014/main" id="{833DC267-6F2C-5C92-6BE0-F41CA59FB01F}"/>
              </a:ext>
            </a:extLst>
          </p:cNvPr>
          <p:cNvGraphicFramePr>
            <a:graphicFrameLocks noGrp="1"/>
          </p:cNvGraphicFramePr>
          <p:nvPr>
            <p:ph idx="1"/>
            <p:extLst>
              <p:ext uri="{D42A27DB-BD31-4B8C-83A1-F6EECF244321}">
                <p14:modId xmlns:p14="http://schemas.microsoft.com/office/powerpoint/2010/main" val="2076175367"/>
              </p:ext>
            </p:extLst>
          </p:nvPr>
        </p:nvGraphicFramePr>
        <p:xfrm>
          <a:off x="646111" y="2237362"/>
          <a:ext cx="9404352" cy="4046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013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E1DB2-03A9-55FF-BE73-F64F3AC2F637}"/>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ea typeface="+mj-lt"/>
                <a:cs typeface="+mj-lt"/>
              </a:rPr>
              <a:t>Genetic Algorithm Logic</a:t>
            </a:r>
            <a:endParaRPr lang="en-US"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7" name="Content Placeholder 2">
            <a:extLst>
              <a:ext uri="{FF2B5EF4-FFF2-40B4-BE49-F238E27FC236}">
                <a16:creationId xmlns:a16="http://schemas.microsoft.com/office/drawing/2014/main" id="{DD3A2192-69FE-47A1-DC47-9F2CA26B19FA}"/>
              </a:ext>
            </a:extLst>
          </p:cNvPr>
          <p:cNvGraphicFramePr>
            <a:graphicFrameLocks noGrp="1"/>
          </p:cNvGraphicFramePr>
          <p:nvPr>
            <p:ph idx="1"/>
            <p:extLst>
              <p:ext uri="{D42A27DB-BD31-4B8C-83A1-F6EECF244321}">
                <p14:modId xmlns:p14="http://schemas.microsoft.com/office/powerpoint/2010/main" val="428418305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47218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D6C4-BCD2-8A65-BBE9-74A1532F6335}"/>
              </a:ext>
            </a:extLst>
          </p:cNvPr>
          <p:cNvSpPr>
            <a:spLocks noGrp="1"/>
          </p:cNvSpPr>
          <p:nvPr>
            <p:ph type="title"/>
          </p:nvPr>
        </p:nvSpPr>
        <p:spPr>
          <a:xfrm>
            <a:off x="2250" y="316858"/>
            <a:ext cx="10367560" cy="1400530"/>
          </a:xfrm>
        </p:spPr>
        <p:txBody>
          <a:bodyPr>
            <a:normAutofit/>
          </a:bodyPr>
          <a:lstStyle/>
          <a:p>
            <a:pPr algn="r"/>
            <a:r>
              <a:rPr lang="en-US" sz="4000">
                <a:solidFill>
                  <a:srgbClr val="FFFFFF"/>
                </a:solidFill>
                <a:latin typeface="Century Gothic"/>
                <a:ea typeface="+mj-lt"/>
                <a:cs typeface="Arial"/>
              </a:rPr>
              <a:t>Constraint Programming (CP-SAT) Logic</a:t>
            </a:r>
          </a:p>
        </p:txBody>
      </p:sp>
      <p:sp>
        <p:nvSpPr>
          <p:cNvPr id="17" name="Content Placeholder 2">
            <a:extLst>
              <a:ext uri="{FF2B5EF4-FFF2-40B4-BE49-F238E27FC236}">
                <a16:creationId xmlns:a16="http://schemas.microsoft.com/office/drawing/2014/main" id="{5FAA845F-1271-241F-8C1A-E630BC02887B}"/>
              </a:ext>
            </a:extLst>
          </p:cNvPr>
          <p:cNvSpPr>
            <a:spLocks noGrp="1"/>
          </p:cNvSpPr>
          <p:nvPr>
            <p:ph sz="half" idx="1"/>
          </p:nvPr>
        </p:nvSpPr>
        <p:spPr>
          <a:xfrm>
            <a:off x="370847" y="1452157"/>
            <a:ext cx="4396339" cy="4709669"/>
          </a:xfrm>
        </p:spPr>
        <p:txBody>
          <a:bodyPr vert="horz" lIns="91440" tIns="45720" rIns="91440" bIns="45720" rtlCol="0" anchor="t">
            <a:normAutofit/>
          </a:bodyPr>
          <a:lstStyle/>
          <a:p>
            <a:pPr>
              <a:buNone/>
            </a:pPr>
            <a:r>
              <a:rPr lang="en-US" sz="1900">
                <a:solidFill>
                  <a:srgbClr val="FFFFFF"/>
                </a:solidFill>
                <a:latin typeface="Century Gothic"/>
                <a:ea typeface="+mj-lt"/>
                <a:cs typeface="Arial"/>
              </a:rPr>
              <a:t>Original CP-SAT rules:</a:t>
            </a:r>
          </a:p>
          <a:p>
            <a:pPr marL="0" indent="0">
              <a:buNone/>
            </a:pPr>
            <a:r>
              <a:rPr lang="en-US" sz="1900" err="1">
                <a:solidFill>
                  <a:srgbClr val="FFFFFF"/>
                </a:solidFill>
                <a:latin typeface="Century Gothic"/>
                <a:ea typeface="+mj-lt"/>
                <a:cs typeface="Arial"/>
              </a:rPr>
              <a:t>max_allowed_difference</a:t>
            </a:r>
            <a:r>
              <a:rPr lang="en-US" sz="1900">
                <a:solidFill>
                  <a:srgbClr val="FFFFFF"/>
                </a:solidFill>
                <a:latin typeface="Century Gothic"/>
                <a:ea typeface="+mj-lt"/>
                <a:cs typeface="Arial"/>
              </a:rPr>
              <a:t> = 10 </a:t>
            </a:r>
          </a:p>
          <a:p>
            <a:pPr marL="0" indent="0">
              <a:buNone/>
            </a:pPr>
            <a:r>
              <a:rPr lang="en-US" sz="1900" err="1">
                <a:solidFill>
                  <a:srgbClr val="FFFFFF"/>
                </a:solidFill>
                <a:latin typeface="Century Gothic"/>
                <a:ea typeface="+mj-lt"/>
                <a:cs typeface="Arial"/>
              </a:rPr>
              <a:t>max_allowed_wellbeing_diff</a:t>
            </a:r>
            <a:r>
              <a:rPr lang="en-US" sz="1900">
                <a:solidFill>
                  <a:srgbClr val="FFFFFF"/>
                </a:solidFill>
                <a:latin typeface="Century Gothic"/>
                <a:ea typeface="+mj-lt"/>
                <a:cs typeface="Arial"/>
              </a:rPr>
              <a:t> = 1 </a:t>
            </a:r>
          </a:p>
          <a:p>
            <a:pPr marL="0" indent="0">
              <a:buNone/>
            </a:pPr>
            <a:r>
              <a:rPr lang="en-US" sz="1900" err="1">
                <a:solidFill>
                  <a:srgbClr val="FFFFFF"/>
                </a:solidFill>
                <a:latin typeface="Century Gothic"/>
                <a:ea typeface="+mj-lt"/>
                <a:cs typeface="Arial"/>
              </a:rPr>
              <a:t>max_bullies_per_class</a:t>
            </a:r>
            <a:r>
              <a:rPr lang="en-US" sz="1900">
                <a:solidFill>
                  <a:srgbClr val="FFFFFF"/>
                </a:solidFill>
                <a:latin typeface="Century Gothic"/>
                <a:ea typeface="+mj-lt"/>
                <a:cs typeface="Arial"/>
              </a:rPr>
              <a:t> = 1  </a:t>
            </a:r>
          </a:p>
          <a:p>
            <a:pPr marL="0" indent="0">
              <a:lnSpc>
                <a:spcPct val="90000"/>
              </a:lnSpc>
              <a:buNone/>
            </a:pPr>
            <a:endParaRPr lang="en-US">
              <a:solidFill>
                <a:srgbClr val="FFFFFF"/>
              </a:solidFill>
              <a:latin typeface="Century Gothic"/>
              <a:ea typeface="+mj-lt"/>
              <a:cs typeface="Arial"/>
            </a:endParaRPr>
          </a:p>
          <a:p>
            <a:pPr marL="0" indent="0">
              <a:lnSpc>
                <a:spcPct val="90000"/>
              </a:lnSpc>
              <a:buNone/>
            </a:pPr>
            <a:endParaRPr lang="en-US">
              <a:solidFill>
                <a:srgbClr val="FFFFFF"/>
              </a:solidFill>
              <a:latin typeface="Century Gothic"/>
              <a:ea typeface="+mj-lt"/>
              <a:cs typeface="Arial"/>
            </a:endParaRPr>
          </a:p>
          <a:p>
            <a:pPr marL="0" indent="0">
              <a:buNone/>
            </a:pPr>
            <a:endParaRPr lang="en-US">
              <a:ea typeface="+mj-lt"/>
              <a:cs typeface="Arial"/>
            </a:endParaRPr>
          </a:p>
          <a:p>
            <a:pPr>
              <a:buNone/>
            </a:pPr>
            <a:endParaRPr lang="en-US"/>
          </a:p>
        </p:txBody>
      </p:sp>
      <p:sp>
        <p:nvSpPr>
          <p:cNvPr id="4" name="Content Placeholder 3">
            <a:extLst>
              <a:ext uri="{FF2B5EF4-FFF2-40B4-BE49-F238E27FC236}">
                <a16:creationId xmlns:a16="http://schemas.microsoft.com/office/drawing/2014/main" id="{4C37A96A-1E36-B7A4-73EC-FDBCAEB6BBE1}"/>
              </a:ext>
            </a:extLst>
          </p:cNvPr>
          <p:cNvSpPr>
            <a:spLocks noGrp="1"/>
          </p:cNvSpPr>
          <p:nvPr>
            <p:ph sz="half" idx="2"/>
          </p:nvPr>
        </p:nvSpPr>
        <p:spPr>
          <a:xfrm>
            <a:off x="5051981" y="1465394"/>
            <a:ext cx="6700061" cy="4200245"/>
          </a:xfrm>
        </p:spPr>
        <p:txBody>
          <a:bodyPr vert="horz" lIns="91440" tIns="45720" rIns="91440" bIns="45720" rtlCol="0" anchor="t">
            <a:normAutofit/>
          </a:bodyPr>
          <a:lstStyle/>
          <a:p>
            <a:pPr marL="0" indent="0">
              <a:lnSpc>
                <a:spcPct val="90000"/>
              </a:lnSpc>
              <a:buNone/>
            </a:pPr>
            <a:r>
              <a:rPr lang="en-US"/>
              <a:t>Updated CP-SAT rules:</a:t>
            </a:r>
          </a:p>
          <a:p>
            <a:pPr marL="0" indent="0">
              <a:lnSpc>
                <a:spcPct val="80000"/>
              </a:lnSpc>
              <a:buClr>
                <a:srgbClr val="8AD0D6"/>
              </a:buClr>
              <a:buNone/>
            </a:pPr>
            <a:r>
              <a:rPr lang="en-US"/>
              <a:t>MAX_ALLOWED_DIFFERENCE = 15  # Relaxed from 10 to 15</a:t>
            </a:r>
          </a:p>
          <a:p>
            <a:pPr marL="0" indent="0">
              <a:lnSpc>
                <a:spcPct val="80000"/>
              </a:lnSpc>
              <a:buClr>
                <a:srgbClr val="8AD0D6"/>
              </a:buClr>
              <a:buNone/>
            </a:pPr>
            <a:r>
              <a:rPr lang="en-US"/>
              <a:t>MAX_ALLOWED_WELLBEING_DIFF = 2  # Relaxed from 1 to 2</a:t>
            </a:r>
          </a:p>
          <a:p>
            <a:pPr marL="0" indent="0">
              <a:buClr>
                <a:srgbClr val="8AD0D6"/>
              </a:buClr>
              <a:buNone/>
            </a:pPr>
            <a:r>
              <a:rPr lang="en-US"/>
              <a:t>MAX_BULLIES_PER_CLASS = 2  # Relaxed from 1 to 2</a:t>
            </a:r>
          </a:p>
          <a:p>
            <a:pPr>
              <a:buClr>
                <a:srgbClr val="8AD0D6"/>
              </a:buClr>
            </a:pPr>
            <a:endParaRPr lang="en-US"/>
          </a:p>
        </p:txBody>
      </p:sp>
      <p:pic>
        <p:nvPicPr>
          <p:cNvPr id="3" name="Picture 2" descr="A close up of a text&#10;&#10;AI-generated content may be incorrect.">
            <a:extLst>
              <a:ext uri="{FF2B5EF4-FFF2-40B4-BE49-F238E27FC236}">
                <a16:creationId xmlns:a16="http://schemas.microsoft.com/office/drawing/2014/main" id="{AE8F4264-7B75-61F0-9A66-6E8880C0BCD7}"/>
              </a:ext>
            </a:extLst>
          </p:cNvPr>
          <p:cNvPicPr>
            <a:picLocks noChangeAspect="1"/>
          </p:cNvPicPr>
          <p:nvPr/>
        </p:nvPicPr>
        <p:blipFill>
          <a:blip r:embed="rId3"/>
          <a:stretch>
            <a:fillRect/>
          </a:stretch>
        </p:blipFill>
        <p:spPr>
          <a:xfrm>
            <a:off x="373690" y="3651620"/>
            <a:ext cx="3257550" cy="476250"/>
          </a:xfrm>
          <a:prstGeom prst="rect">
            <a:avLst/>
          </a:prstGeom>
        </p:spPr>
      </p:pic>
      <p:pic>
        <p:nvPicPr>
          <p:cNvPr id="6" name="Picture 5" descr="A white background with black text&#10;&#10;AI-generated content may be incorrect.">
            <a:extLst>
              <a:ext uri="{FF2B5EF4-FFF2-40B4-BE49-F238E27FC236}">
                <a16:creationId xmlns:a16="http://schemas.microsoft.com/office/drawing/2014/main" id="{BC471057-7CAB-4660-B584-92D9980C0699}"/>
              </a:ext>
            </a:extLst>
          </p:cNvPr>
          <p:cNvPicPr>
            <a:picLocks noChangeAspect="1"/>
          </p:cNvPicPr>
          <p:nvPr/>
        </p:nvPicPr>
        <p:blipFill>
          <a:blip r:embed="rId4"/>
          <a:stretch>
            <a:fillRect/>
          </a:stretch>
        </p:blipFill>
        <p:spPr>
          <a:xfrm>
            <a:off x="5186276" y="3130697"/>
            <a:ext cx="5576283" cy="3491023"/>
          </a:xfrm>
          <a:prstGeom prst="rect">
            <a:avLst/>
          </a:prstGeom>
        </p:spPr>
      </p:pic>
    </p:spTree>
    <p:extLst>
      <p:ext uri="{BB962C8B-B14F-4D97-AF65-F5344CB8AC3E}">
        <p14:creationId xmlns:p14="http://schemas.microsoft.com/office/powerpoint/2010/main" val="90400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xEl>
                                              <p:pRg st="3" end="3"/>
                                            </p:txEl>
                                          </p:spTgt>
                                        </p:tgtEl>
                                        <p:attrNameLst>
                                          <p:attrName>style.visibility</p:attrName>
                                        </p:attrNameLst>
                                      </p:cBhvr>
                                      <p:to>
                                        <p:strVal val="visible"/>
                                      </p:to>
                                    </p:set>
                                    <p:animEffect transition="in" filter="fade">
                                      <p:cBhvr>
                                        <p:cTn id="22"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FC24-BE78-2951-70CC-B4E7D0B69250}"/>
              </a:ext>
            </a:extLst>
          </p:cNvPr>
          <p:cNvSpPr>
            <a:spLocks noGrp="1"/>
          </p:cNvSpPr>
          <p:nvPr>
            <p:ph type="title"/>
          </p:nvPr>
        </p:nvSpPr>
        <p:spPr/>
        <p:txBody>
          <a:bodyPr/>
          <a:lstStyle/>
          <a:p>
            <a:r>
              <a:rPr lang="en-US">
                <a:ea typeface="+mj-lt"/>
                <a:cs typeface="+mj-lt"/>
              </a:rPr>
              <a:t>Dashboard and Interface</a:t>
            </a:r>
            <a:endParaRPr lang="en-US"/>
          </a:p>
        </p:txBody>
      </p:sp>
      <p:graphicFrame>
        <p:nvGraphicFramePr>
          <p:cNvPr id="8" name="Content Placeholder 2">
            <a:extLst>
              <a:ext uri="{FF2B5EF4-FFF2-40B4-BE49-F238E27FC236}">
                <a16:creationId xmlns:a16="http://schemas.microsoft.com/office/drawing/2014/main" id="{E68465D5-51BE-71A8-C506-EDE72A41C788}"/>
              </a:ext>
            </a:extLst>
          </p:cNvPr>
          <p:cNvGraphicFramePr>
            <a:graphicFrameLocks noGrp="1"/>
          </p:cNvGraphicFramePr>
          <p:nvPr>
            <p:ph sz="half" idx="1"/>
            <p:extLst>
              <p:ext uri="{D42A27DB-BD31-4B8C-83A1-F6EECF244321}">
                <p14:modId xmlns:p14="http://schemas.microsoft.com/office/powerpoint/2010/main" val="3603912794"/>
              </p:ext>
            </p:extLst>
          </p:nvPr>
        </p:nvGraphicFramePr>
        <p:xfrm>
          <a:off x="644707" y="1453233"/>
          <a:ext cx="6955023" cy="800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4" name="Content Placeholder 63" descr="A screenshot of a computer&#10;&#10;AI-generated content may be incorrect.">
            <a:extLst>
              <a:ext uri="{FF2B5EF4-FFF2-40B4-BE49-F238E27FC236}">
                <a16:creationId xmlns:a16="http://schemas.microsoft.com/office/drawing/2014/main" id="{720A15DA-06B3-861A-54A6-25A6C7FB0BA9}"/>
              </a:ext>
            </a:extLst>
          </p:cNvPr>
          <p:cNvPicPr>
            <a:picLocks noGrp="1" noChangeAspect="1"/>
          </p:cNvPicPr>
          <p:nvPr>
            <p:ph sz="half" idx="2"/>
          </p:nvPr>
        </p:nvPicPr>
        <p:blipFill>
          <a:blip r:embed="rId7"/>
          <a:stretch>
            <a:fillRect/>
          </a:stretch>
        </p:blipFill>
        <p:spPr>
          <a:xfrm>
            <a:off x="645939" y="2350881"/>
            <a:ext cx="1837607" cy="4200245"/>
          </a:xfrm>
        </p:spPr>
      </p:pic>
      <p:pic>
        <p:nvPicPr>
          <p:cNvPr id="75" name="Picture 74" descr="A screenshot of a computer&#10;&#10;AI-generated content may be incorrect.">
            <a:extLst>
              <a:ext uri="{FF2B5EF4-FFF2-40B4-BE49-F238E27FC236}">
                <a16:creationId xmlns:a16="http://schemas.microsoft.com/office/drawing/2014/main" id="{5D141438-317E-80EC-7F82-1729521E0DCD}"/>
              </a:ext>
            </a:extLst>
          </p:cNvPr>
          <p:cNvPicPr>
            <a:picLocks noChangeAspect="1"/>
          </p:cNvPicPr>
          <p:nvPr/>
        </p:nvPicPr>
        <p:blipFill>
          <a:blip r:embed="rId8"/>
          <a:stretch>
            <a:fillRect/>
          </a:stretch>
        </p:blipFill>
        <p:spPr>
          <a:xfrm>
            <a:off x="2845105" y="2351691"/>
            <a:ext cx="7930815" cy="4210013"/>
          </a:xfrm>
          <a:prstGeom prst="rect">
            <a:avLst/>
          </a:prstGeom>
        </p:spPr>
      </p:pic>
    </p:spTree>
    <p:extLst>
      <p:ext uri="{BB962C8B-B14F-4D97-AF65-F5344CB8AC3E}">
        <p14:creationId xmlns:p14="http://schemas.microsoft.com/office/powerpoint/2010/main" val="299329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0" name="Rectangle 1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24" name="Freeform: Shape 2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CC543285-D322-BCE0-6ACB-14BCC3D24BB6}"/>
              </a:ext>
            </a:extLst>
          </p:cNvPr>
          <p:cNvSpPr>
            <a:spLocks noGrp="1"/>
          </p:cNvSpPr>
          <p:nvPr>
            <p:ph type="title"/>
          </p:nvPr>
        </p:nvSpPr>
        <p:spPr>
          <a:xfrm>
            <a:off x="197312" y="2718"/>
            <a:ext cx="3931522" cy="968530"/>
          </a:xfrm>
        </p:spPr>
        <p:txBody>
          <a:bodyPr anchor="ctr">
            <a:normAutofit/>
          </a:bodyPr>
          <a:lstStyle/>
          <a:p>
            <a:r>
              <a:rPr lang="en-US">
                <a:solidFill>
                  <a:srgbClr val="FFFFFF"/>
                </a:solidFill>
                <a:ea typeface="+mj-lt"/>
                <a:cs typeface="+mj-lt"/>
              </a:rPr>
              <a:t>Testing Results</a:t>
            </a:r>
          </a:p>
        </p:txBody>
      </p:sp>
      <p:pic>
        <p:nvPicPr>
          <p:cNvPr id="4" name="Picture 3" descr="A screenshot of a network&#10;&#10;AI-generated content may be incorrect.">
            <a:extLst>
              <a:ext uri="{FF2B5EF4-FFF2-40B4-BE49-F238E27FC236}">
                <a16:creationId xmlns:a16="http://schemas.microsoft.com/office/drawing/2014/main" id="{2AF45482-CE06-8C5E-80B6-29BF14E1DFB2}"/>
              </a:ext>
            </a:extLst>
          </p:cNvPr>
          <p:cNvPicPr>
            <a:picLocks noChangeAspect="1"/>
          </p:cNvPicPr>
          <p:nvPr/>
        </p:nvPicPr>
        <p:blipFill>
          <a:blip r:embed="rId2"/>
          <a:stretch>
            <a:fillRect/>
          </a:stretch>
        </p:blipFill>
        <p:spPr>
          <a:xfrm>
            <a:off x="9906774" y="4229396"/>
            <a:ext cx="2095429" cy="2262372"/>
          </a:xfrm>
          <a:prstGeom prst="rect">
            <a:avLst/>
          </a:prstGeom>
        </p:spPr>
      </p:pic>
      <p:pic>
        <p:nvPicPr>
          <p:cNvPr id="5" name="Picture 4" descr="A screen shot of a graph&#10;&#10;AI-generated content may be incorrect.">
            <a:extLst>
              <a:ext uri="{FF2B5EF4-FFF2-40B4-BE49-F238E27FC236}">
                <a16:creationId xmlns:a16="http://schemas.microsoft.com/office/drawing/2014/main" id="{8AD67BC1-B9FF-DD7A-C461-99FDF244730F}"/>
              </a:ext>
            </a:extLst>
          </p:cNvPr>
          <p:cNvPicPr>
            <a:picLocks noChangeAspect="1"/>
          </p:cNvPicPr>
          <p:nvPr/>
        </p:nvPicPr>
        <p:blipFill>
          <a:blip r:embed="rId3"/>
          <a:stretch>
            <a:fillRect/>
          </a:stretch>
        </p:blipFill>
        <p:spPr>
          <a:xfrm>
            <a:off x="5313547" y="4234415"/>
            <a:ext cx="2155605" cy="2264145"/>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C3E54FAA-D681-98AE-8E3D-620A9AAF35C2}"/>
              </a:ext>
            </a:extLst>
          </p:cNvPr>
          <p:cNvPicPr>
            <a:picLocks noChangeAspect="1"/>
          </p:cNvPicPr>
          <p:nvPr/>
        </p:nvPicPr>
        <p:blipFill>
          <a:blip r:embed="rId4"/>
          <a:stretch>
            <a:fillRect/>
          </a:stretch>
        </p:blipFill>
        <p:spPr>
          <a:xfrm>
            <a:off x="7701848" y="4236704"/>
            <a:ext cx="2033700" cy="2271381"/>
          </a:xfrm>
          <a:prstGeom prst="rect">
            <a:avLst/>
          </a:prstGeom>
        </p:spPr>
      </p:pic>
      <p:pic>
        <p:nvPicPr>
          <p:cNvPr id="11" name="Picture 10" descr="A screenshot of a graph&#10;&#10;AI-generated content may be incorrect.">
            <a:extLst>
              <a:ext uri="{FF2B5EF4-FFF2-40B4-BE49-F238E27FC236}">
                <a16:creationId xmlns:a16="http://schemas.microsoft.com/office/drawing/2014/main" id="{F0244677-5B4B-E1A4-C165-9EE78829E521}"/>
              </a:ext>
            </a:extLst>
          </p:cNvPr>
          <p:cNvPicPr>
            <a:picLocks noChangeAspect="1"/>
          </p:cNvPicPr>
          <p:nvPr/>
        </p:nvPicPr>
        <p:blipFill>
          <a:blip r:embed="rId5"/>
          <a:stretch>
            <a:fillRect/>
          </a:stretch>
        </p:blipFill>
        <p:spPr>
          <a:xfrm>
            <a:off x="5316279" y="1148035"/>
            <a:ext cx="6686698" cy="2825278"/>
          </a:xfrm>
          <a:prstGeom prst="rect">
            <a:avLst/>
          </a:prstGeom>
        </p:spPr>
      </p:pic>
      <p:sp>
        <p:nvSpPr>
          <p:cNvPr id="13" name="Content Placeholder 12">
            <a:extLst>
              <a:ext uri="{FF2B5EF4-FFF2-40B4-BE49-F238E27FC236}">
                <a16:creationId xmlns:a16="http://schemas.microsoft.com/office/drawing/2014/main" id="{8F567BB9-78FD-4A11-C5A3-6B22379CD623}"/>
              </a:ext>
            </a:extLst>
          </p:cNvPr>
          <p:cNvSpPr>
            <a:spLocks noGrp="1"/>
          </p:cNvSpPr>
          <p:nvPr>
            <p:ph idx="1"/>
          </p:nvPr>
        </p:nvSpPr>
        <p:spPr>
          <a:xfrm>
            <a:off x="199545" y="2247849"/>
            <a:ext cx="4711239" cy="4024178"/>
          </a:xfrm>
        </p:spPr>
        <p:txBody>
          <a:bodyPr vert="horz" lIns="91440" tIns="45720" rIns="91440" bIns="45720" rtlCol="0" anchor="t">
            <a:normAutofit lnSpcReduction="10000"/>
          </a:bodyPr>
          <a:lstStyle/>
          <a:p>
            <a:pPr marL="0" indent="0">
              <a:buNone/>
            </a:pPr>
            <a:r>
              <a:rPr lang="en-US"/>
              <a:t>School wide data visualization:</a:t>
            </a:r>
          </a:p>
          <a:p>
            <a:pPr>
              <a:buClr>
                <a:srgbClr val="F7F7F7"/>
              </a:buClr>
              <a:buFont typeface="Wingdings" charset="2"/>
              <a:buChar char="Ø"/>
            </a:pPr>
            <a:r>
              <a:rPr lang="en-US"/>
              <a:t>Bell graph: perfect</a:t>
            </a:r>
          </a:p>
          <a:p>
            <a:pPr>
              <a:buClr>
                <a:srgbClr val="F7F7F7"/>
              </a:buClr>
              <a:buFont typeface="Wingdings" charset="2"/>
              <a:buChar char="Ø"/>
            </a:pPr>
            <a:r>
              <a:rPr lang="en-US"/>
              <a:t>Bullying Risk – non bell graph: depends on mental health students, mental wellbeing</a:t>
            </a:r>
          </a:p>
          <a:p>
            <a:pPr>
              <a:buClr>
                <a:srgbClr val="F7F7F7"/>
              </a:buClr>
              <a:buFont typeface="Wingdings" charset="2"/>
              <a:buChar char="Ø"/>
            </a:pPr>
            <a:endParaRPr lang="en-US"/>
          </a:p>
          <a:p>
            <a:pPr marL="0" indent="0">
              <a:buClr>
                <a:srgbClr val="F7F7F7"/>
              </a:buClr>
              <a:buNone/>
            </a:pPr>
            <a:r>
              <a:rPr lang="en-US"/>
              <a:t>Class base data </a:t>
            </a:r>
            <a:r>
              <a:rPr lang="en-US" err="1"/>
              <a:t>visualizattion</a:t>
            </a:r>
            <a:r>
              <a:rPr lang="en-US"/>
              <a:t>:</a:t>
            </a:r>
          </a:p>
          <a:p>
            <a:pPr>
              <a:buFont typeface="Wingdings" charset="2"/>
              <a:buChar char="Ø"/>
            </a:pPr>
            <a:r>
              <a:rPr lang="en-US"/>
              <a:t>Try to get bell graph, limit deviation</a:t>
            </a:r>
          </a:p>
          <a:p>
            <a:pPr>
              <a:buClr>
                <a:srgbClr val="F7F7F7"/>
              </a:buClr>
              <a:buFont typeface="Wingdings" charset="2"/>
              <a:buChar char="Ø"/>
            </a:pPr>
            <a:r>
              <a:rPr lang="en-US"/>
              <a:t>Friends in class, keep friends in the same class</a:t>
            </a:r>
          </a:p>
          <a:p>
            <a:pPr marL="0" indent="0">
              <a:buClr>
                <a:srgbClr val="EBEBEB">
                  <a:lumMod val="40000"/>
                  <a:lumOff val="60000"/>
                </a:srgbClr>
              </a:buClr>
              <a:buNone/>
            </a:pPr>
            <a:endParaRPr lang="en-US"/>
          </a:p>
          <a:p>
            <a:pPr marL="0" indent="0">
              <a:buClr>
                <a:srgbClr val="EBEBEB">
                  <a:lumMod val="40000"/>
                  <a:lumOff val="60000"/>
                </a:srgbClr>
              </a:buClr>
              <a:buNone/>
            </a:pPr>
            <a:endParaRPr lang="en-US"/>
          </a:p>
          <a:p>
            <a:pPr>
              <a:buClr>
                <a:srgbClr val="F7F7F7"/>
              </a:buClr>
              <a:buFont typeface="Wingdings" charset="2"/>
              <a:buChar char="Ø"/>
            </a:pPr>
            <a:endParaRPr lang="en-US"/>
          </a:p>
          <a:p>
            <a:pPr>
              <a:buClr>
                <a:srgbClr val="F7F7F7"/>
              </a:buClr>
              <a:buFont typeface="Wingdings" charset="2"/>
              <a:buChar char="Ø"/>
            </a:pPr>
            <a:endParaRPr lang="en-US"/>
          </a:p>
        </p:txBody>
      </p:sp>
    </p:spTree>
    <p:extLst>
      <p:ext uri="{BB962C8B-B14F-4D97-AF65-F5344CB8AC3E}">
        <p14:creationId xmlns:p14="http://schemas.microsoft.com/office/powerpoint/2010/main" val="21880544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5" name="Picture 5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7" name="Rectangle 5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Rectangle 57">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2DB41F-6C2F-E704-78CE-43CA4228A360}"/>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3800" b="0" i="0" kern="1200">
                <a:solidFill>
                  <a:srgbClr val="EBEBEB"/>
                </a:solidFill>
                <a:latin typeface="+mj-lt"/>
                <a:ea typeface="+mj-ea"/>
                <a:cs typeface="+mj-cs"/>
              </a:rPr>
              <a:t>Architecture Diagram</a:t>
            </a:r>
          </a:p>
          <a:p>
            <a:endParaRPr lang="en-US" sz="3800" b="0" i="0" kern="1200">
              <a:solidFill>
                <a:srgbClr val="EBEBEB"/>
              </a:solidFill>
              <a:latin typeface="+mj-lt"/>
              <a:ea typeface="+mj-ea"/>
              <a:cs typeface="+mj-cs"/>
            </a:endParaRPr>
          </a:p>
        </p:txBody>
      </p:sp>
      <p:sp>
        <p:nvSpPr>
          <p:cNvPr id="59"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0" name="Freeform: Shape 59">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Rectangle 60">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3" descr="A diagram of a computer program&#10;&#10;AI-generated content may be incorrect.">
            <a:extLst>
              <a:ext uri="{FF2B5EF4-FFF2-40B4-BE49-F238E27FC236}">
                <a16:creationId xmlns:a16="http://schemas.microsoft.com/office/drawing/2014/main" id="{AB9C24FA-173B-5415-0654-540B82CFAC1C}"/>
              </a:ext>
            </a:extLst>
          </p:cNvPr>
          <p:cNvPicPr>
            <a:picLocks noChangeAspect="1"/>
          </p:cNvPicPr>
          <p:nvPr/>
        </p:nvPicPr>
        <p:blipFill>
          <a:blip r:embed="rId6"/>
          <a:stretch>
            <a:fillRect/>
          </a:stretch>
        </p:blipFill>
        <p:spPr>
          <a:xfrm>
            <a:off x="643854" y="944019"/>
            <a:ext cx="6270662" cy="4969497"/>
          </a:xfrm>
          <a:prstGeom prst="rect">
            <a:avLst/>
          </a:prstGeom>
          <a:effectLst/>
        </p:spPr>
      </p:pic>
    </p:spTree>
    <p:extLst>
      <p:ext uri="{BB962C8B-B14F-4D97-AF65-F5344CB8AC3E}">
        <p14:creationId xmlns:p14="http://schemas.microsoft.com/office/powerpoint/2010/main" val="269041857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061B46E-3A19-1843-0724-0F1B03D1B00A}"/>
              </a:ext>
            </a:extLst>
          </p:cNvPr>
          <p:cNvSpPr>
            <a:spLocks noGrp="1"/>
          </p:cNvSpPr>
          <p:nvPr>
            <p:ph type="title"/>
          </p:nvPr>
        </p:nvSpPr>
        <p:spPr>
          <a:xfrm>
            <a:off x="648930" y="629267"/>
            <a:ext cx="9252154" cy="1016654"/>
          </a:xfrm>
        </p:spPr>
        <p:txBody>
          <a:bodyPr>
            <a:normAutofit/>
          </a:bodyPr>
          <a:lstStyle/>
          <a:p>
            <a:r>
              <a:rPr lang="en-US">
                <a:solidFill>
                  <a:srgbClr val="EBEBEB"/>
                </a:solidFill>
                <a:ea typeface="+mj-lt"/>
                <a:cs typeface="+mj-lt"/>
              </a:rPr>
              <a:t>Lessons Learned</a:t>
            </a:r>
          </a:p>
          <a:p>
            <a:endParaRPr lang="en-US">
              <a:solidFill>
                <a:srgbClr val="EBEBEB"/>
              </a:solidFill>
            </a:endParaRP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AB49075B-47A3-4CF4-02A5-46D73F4459E7}"/>
              </a:ext>
            </a:extLst>
          </p:cNvPr>
          <p:cNvGraphicFramePr>
            <a:graphicFrameLocks noGrp="1"/>
          </p:cNvGraphicFramePr>
          <p:nvPr>
            <p:ph idx="1"/>
            <p:extLst>
              <p:ext uri="{D42A27DB-BD31-4B8C-83A1-F6EECF244321}">
                <p14:modId xmlns:p14="http://schemas.microsoft.com/office/powerpoint/2010/main" val="1828079883"/>
              </p:ext>
            </p:extLst>
          </p:nvPr>
        </p:nvGraphicFramePr>
        <p:xfrm>
          <a:off x="648930" y="2823508"/>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07673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4BDA56-74FF-0D4A-F8DC-2CE36C7BEF8B}"/>
              </a:ext>
            </a:extLst>
          </p:cNvPr>
          <p:cNvSpPr>
            <a:spLocks noGrp="1"/>
          </p:cNvSpPr>
          <p:nvPr>
            <p:ph type="title"/>
          </p:nvPr>
        </p:nvSpPr>
        <p:spPr>
          <a:xfrm>
            <a:off x="648930" y="629267"/>
            <a:ext cx="9252154" cy="1016654"/>
          </a:xfrm>
        </p:spPr>
        <p:txBody>
          <a:bodyPr>
            <a:normAutofit/>
          </a:bodyPr>
          <a:lstStyle/>
          <a:p>
            <a:r>
              <a:rPr lang="en-GB">
                <a:solidFill>
                  <a:srgbClr val="EBEBEB"/>
                </a:solidFill>
              </a:rPr>
              <a:t>FUTURE WORK</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962B96B-D667-57AA-D6D2-F51D6A2BA3A4}"/>
              </a:ext>
            </a:extLst>
          </p:cNvPr>
          <p:cNvGraphicFramePr>
            <a:graphicFrameLocks noGrp="1"/>
          </p:cNvGraphicFramePr>
          <p:nvPr>
            <p:ph idx="1"/>
            <p:extLst>
              <p:ext uri="{D42A27DB-BD31-4B8C-83A1-F6EECF244321}">
                <p14:modId xmlns:p14="http://schemas.microsoft.com/office/powerpoint/2010/main" val="221004104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5340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89B-094F-40FA-2ADA-D3F88D0B055F}"/>
              </a:ext>
            </a:extLst>
          </p:cNvPr>
          <p:cNvSpPr>
            <a:spLocks noGrp="1"/>
          </p:cNvSpPr>
          <p:nvPr>
            <p:ph type="title"/>
          </p:nvPr>
        </p:nvSpPr>
        <p:spPr/>
        <p:txBody>
          <a:bodyPr/>
          <a:lstStyle/>
          <a:p>
            <a:r>
              <a:rPr lang="en-GB"/>
              <a:t> ACKNOWLEDGMENT</a:t>
            </a:r>
            <a:endParaRPr lang="en-US"/>
          </a:p>
        </p:txBody>
      </p:sp>
      <p:sp>
        <p:nvSpPr>
          <p:cNvPr id="3" name="Content Placeholder 2">
            <a:extLst>
              <a:ext uri="{FF2B5EF4-FFF2-40B4-BE49-F238E27FC236}">
                <a16:creationId xmlns:a16="http://schemas.microsoft.com/office/drawing/2014/main" id="{499898A2-D04F-2580-F523-E4A5DBA9717A}"/>
              </a:ext>
            </a:extLst>
          </p:cNvPr>
          <p:cNvSpPr>
            <a:spLocks noGrp="1"/>
          </p:cNvSpPr>
          <p:nvPr>
            <p:ph idx="1"/>
          </p:nvPr>
        </p:nvSpPr>
        <p:spPr/>
        <p:txBody>
          <a:bodyPr vert="horz" lIns="91440" tIns="45720" rIns="91440" bIns="45720" rtlCol="0" anchor="t">
            <a:normAutofit/>
          </a:bodyPr>
          <a:lstStyle/>
          <a:p>
            <a:pPr marL="0" indent="0">
              <a:buNone/>
            </a:pPr>
            <a:endParaRPr lang="en-GB" sz="1800">
              <a:latin typeface="Nunito"/>
            </a:endParaRPr>
          </a:p>
          <a:p>
            <a:pPr>
              <a:buClr>
                <a:srgbClr val="8AD0D6"/>
              </a:buClr>
            </a:pPr>
            <a:endParaRPr lang="en-GB" sz="1400">
              <a:latin typeface="Nunito"/>
            </a:endParaRPr>
          </a:p>
        </p:txBody>
      </p:sp>
      <p:sp>
        <p:nvSpPr>
          <p:cNvPr id="4" name="TextBox 3">
            <a:extLst>
              <a:ext uri="{FF2B5EF4-FFF2-40B4-BE49-F238E27FC236}">
                <a16:creationId xmlns:a16="http://schemas.microsoft.com/office/drawing/2014/main" id="{94F45BF2-7789-68BF-AD7A-0967676FBDEE}"/>
              </a:ext>
            </a:extLst>
          </p:cNvPr>
          <p:cNvSpPr txBox="1"/>
          <p:nvPr/>
        </p:nvSpPr>
        <p:spPr>
          <a:xfrm>
            <a:off x="768625" y="1497496"/>
            <a:ext cx="98331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600">
                <a:latin typeface="Times New Roman"/>
                <a:cs typeface="Times New Roman"/>
              </a:rPr>
              <a:t>The site visit enables us to recognize how </a:t>
            </a:r>
            <a:r>
              <a:rPr lang="en-GB" sz="1600" err="1">
                <a:latin typeface="Times New Roman"/>
                <a:cs typeface="Times New Roman"/>
              </a:rPr>
              <a:t>Wurundjeri</a:t>
            </a:r>
            <a:r>
              <a:rPr lang="en-GB" sz="1600">
                <a:latin typeface="Times New Roman"/>
                <a:cs typeface="Times New Roman"/>
              </a:rPr>
              <a:t> country interacts with historical backgrounds while understanding the spiritual nature emanating from them. Future operations must demonstrate careful handling of challenges to give </a:t>
            </a:r>
            <a:r>
              <a:rPr lang="en-GB" sz="1600" err="1">
                <a:latin typeface="Times New Roman"/>
                <a:cs typeface="Times New Roman"/>
              </a:rPr>
              <a:t>honor</a:t>
            </a:r>
            <a:r>
              <a:rPr lang="en-GB" sz="1600">
                <a:latin typeface="Times New Roman"/>
                <a:cs typeface="Times New Roman"/>
              </a:rPr>
              <a:t> to the ancestral spiritual leaders who maintain their positions at these locations. Our organization shows the highest admiration toward Aboriginal or Torres Strait Islander people both in our workplace and throughout their interactions with students and alumni graduates and business associates and visitors.</a:t>
            </a:r>
            <a:endParaRPr lang="en-US" sz="1600"/>
          </a:p>
          <a:p>
            <a:pPr algn="just"/>
            <a:r>
              <a:rPr lang="en-GB" sz="1600">
                <a:latin typeface="Times New Roman"/>
                <a:cs typeface="Times New Roman"/>
              </a:rPr>
              <a:t>The executive team of our organization decided to respect Traditional Landowners of Australia by recognizing their spiritual connection to their ancestors alongside their cultural power alongside their traditional customs and ancestral heritage. The complete political authority of every Aboriginal and Torres Strait Islander nation remains valid based on multiple established statements.</a:t>
            </a:r>
            <a:endParaRPr lang="en-GB" sz="1600"/>
          </a:p>
          <a:p>
            <a:br>
              <a:rPr lang="en-US"/>
            </a:br>
            <a:endParaRPr lang="en-US"/>
          </a:p>
        </p:txBody>
      </p:sp>
    </p:spTree>
    <p:extLst>
      <p:ext uri="{BB962C8B-B14F-4D97-AF65-F5344CB8AC3E}">
        <p14:creationId xmlns:p14="http://schemas.microsoft.com/office/powerpoint/2010/main" val="45751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2" name="Picture 61">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4" name="Oval 63">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6" name="Picture 6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8" name="Picture 67">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0" name="Rectangle 69">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72" name="Rectangle 71">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04A26C-EBA2-F497-0548-CA257E73DA94}"/>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THANK YOU</a:t>
            </a:r>
          </a:p>
          <a:p>
            <a:pPr algn="ctr"/>
            <a:endParaRPr lang="en-US" sz="8000" b="0" i="0" kern="1200">
              <a:solidFill>
                <a:schemeClr val="tx2"/>
              </a:solidFill>
              <a:latin typeface="+mj-lt"/>
              <a:ea typeface="+mj-ea"/>
              <a:cs typeface="+mj-cs"/>
            </a:endParaRPr>
          </a:p>
        </p:txBody>
      </p:sp>
    </p:spTree>
    <p:extLst>
      <p:ext uri="{BB962C8B-B14F-4D97-AF65-F5344CB8AC3E}">
        <p14:creationId xmlns:p14="http://schemas.microsoft.com/office/powerpoint/2010/main" val="281291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B38C468-026C-B743-7CC0-201E41BEADDB}"/>
              </a:ext>
            </a:extLst>
          </p:cNvPr>
          <p:cNvSpPr>
            <a:spLocks noGrp="1"/>
          </p:cNvSpPr>
          <p:nvPr>
            <p:ph type="title"/>
          </p:nvPr>
        </p:nvSpPr>
        <p:spPr>
          <a:xfrm>
            <a:off x="648930" y="629267"/>
            <a:ext cx="9252154" cy="1016654"/>
          </a:xfrm>
        </p:spPr>
        <p:txBody>
          <a:bodyPr>
            <a:normAutofit/>
          </a:bodyPr>
          <a:lstStyle/>
          <a:p>
            <a:r>
              <a:rPr lang="en-US">
                <a:solidFill>
                  <a:srgbClr val="EBEBEB"/>
                </a:solidFill>
                <a:ea typeface="+mj-lt"/>
                <a:cs typeface="+mj-lt"/>
              </a:rPr>
              <a:t>Project </a:t>
            </a:r>
            <a:r>
              <a:rPr lang="en-US">
                <a:solidFill>
                  <a:srgbClr val="EBEBEB"/>
                </a:solidFill>
              </a:rPr>
              <a:t>Overview</a:t>
            </a: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3622474A-1E66-C8A7-7A51-004E79EFFFC3}"/>
              </a:ext>
            </a:extLst>
          </p:cNvPr>
          <p:cNvGraphicFramePr>
            <a:graphicFrameLocks noGrp="1"/>
          </p:cNvGraphicFramePr>
          <p:nvPr>
            <p:ph idx="1"/>
            <p:extLst>
              <p:ext uri="{D42A27DB-BD31-4B8C-83A1-F6EECF244321}">
                <p14:modId xmlns:p14="http://schemas.microsoft.com/office/powerpoint/2010/main" val="160929062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88652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CE297F-D7F4-B6C1-8289-B45572A0FE5F}"/>
              </a:ext>
            </a:extLst>
          </p:cNvPr>
          <p:cNvSpPr>
            <a:spLocks noGrp="1"/>
          </p:cNvSpPr>
          <p:nvPr>
            <p:ph type="title"/>
          </p:nvPr>
        </p:nvSpPr>
        <p:spPr>
          <a:xfrm>
            <a:off x="648930" y="629267"/>
            <a:ext cx="9252154" cy="1016654"/>
          </a:xfrm>
        </p:spPr>
        <p:txBody>
          <a:bodyPr>
            <a:normAutofit/>
          </a:bodyPr>
          <a:lstStyle/>
          <a:p>
            <a:r>
              <a:rPr lang="en-GB">
                <a:solidFill>
                  <a:srgbClr val="EBEBEB"/>
                </a:solidFill>
              </a:rPr>
              <a:t>PROJECT BACKGROUND</a:t>
            </a:r>
          </a:p>
        </p:txBody>
      </p:sp>
      <p:sp>
        <p:nvSpPr>
          <p:cNvPr id="57" name="Rectangle 5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8" name="Freeform: Shape 47">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37485BB3-7C43-841D-E792-7D61C6F0B124}"/>
              </a:ext>
            </a:extLst>
          </p:cNvPr>
          <p:cNvGraphicFramePr>
            <a:graphicFrameLocks noGrp="1"/>
          </p:cNvGraphicFramePr>
          <p:nvPr>
            <p:ph idx="1"/>
            <p:extLst>
              <p:ext uri="{D42A27DB-BD31-4B8C-83A1-F6EECF244321}">
                <p14:modId xmlns:p14="http://schemas.microsoft.com/office/powerpoint/2010/main" val="348608465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4767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4" name="Picture 2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2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4"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8C889E-23D1-8FCC-0FD0-03659D88A263}"/>
              </a:ext>
            </a:extLst>
          </p:cNvPr>
          <p:cNvSpPr>
            <a:spLocks noGrp="1"/>
          </p:cNvSpPr>
          <p:nvPr>
            <p:ph type="title" idx="4294967295"/>
          </p:nvPr>
        </p:nvSpPr>
        <p:spPr>
          <a:xfrm>
            <a:off x="648930" y="629267"/>
            <a:ext cx="9252154" cy="1016654"/>
          </a:xfrm>
        </p:spPr>
        <p:txBody>
          <a:bodyPr vert="horz" lIns="91440" tIns="45720" rIns="91440" bIns="45720" rtlCol="0" anchor="t">
            <a:normAutofit/>
          </a:bodyPr>
          <a:lstStyle/>
          <a:p>
            <a:r>
              <a:rPr lang="en-US">
                <a:solidFill>
                  <a:srgbClr val="EBEBEB"/>
                </a:solidFill>
              </a:rPr>
              <a:t>PROJECT SCOPE &amp; OBJECTIVES</a:t>
            </a:r>
          </a:p>
        </p:txBody>
      </p:sp>
      <p:sp>
        <p:nvSpPr>
          <p:cNvPr id="56" name="Rectangle 55">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7" name="Freeform: Shape 3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6" name="Content Placeholder 2">
            <a:extLst>
              <a:ext uri="{FF2B5EF4-FFF2-40B4-BE49-F238E27FC236}">
                <a16:creationId xmlns:a16="http://schemas.microsoft.com/office/drawing/2014/main" id="{D0E085B4-F69E-C138-1494-4F96D1A72E57}"/>
              </a:ext>
            </a:extLst>
          </p:cNvPr>
          <p:cNvGraphicFramePr>
            <a:graphicFrameLocks noGrp="1"/>
          </p:cNvGraphicFramePr>
          <p:nvPr>
            <p:ph idx="4294967295"/>
            <p:extLst>
              <p:ext uri="{D42A27DB-BD31-4B8C-83A1-F6EECF244321}">
                <p14:modId xmlns:p14="http://schemas.microsoft.com/office/powerpoint/2010/main" val="22279192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5652888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AAD3AC-0344-D683-31B8-5706BD35E7B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ea typeface="+mj-lt"/>
                <a:cs typeface="+mj-lt"/>
              </a:rPr>
              <a:t>Deliverables</a:t>
            </a:r>
            <a:endParaRPr lang="en-US"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2218161-3449-D830-FD3E-B3614CA740B5}"/>
              </a:ext>
            </a:extLst>
          </p:cNvPr>
          <p:cNvGraphicFramePr>
            <a:graphicFrameLocks noGrp="1"/>
          </p:cNvGraphicFramePr>
          <p:nvPr>
            <p:ph idx="1"/>
            <p:extLst>
              <p:ext uri="{D42A27DB-BD31-4B8C-83A1-F6EECF244321}">
                <p14:modId xmlns:p14="http://schemas.microsoft.com/office/powerpoint/2010/main" val="325152509"/>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39498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B89C7A-A986-FBF8-0F81-48DFD40C831A}"/>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ea typeface="+mj-lt"/>
                <a:cs typeface="+mj-lt"/>
              </a:rPr>
              <a:t>Initial Model Choice – What We Started with ?</a:t>
            </a:r>
            <a:endParaRPr lang="en-US"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C320636-620B-A549-E1B6-BCD4680B26CC}"/>
              </a:ext>
            </a:extLst>
          </p:cNvPr>
          <p:cNvGraphicFramePr>
            <a:graphicFrameLocks noGrp="1"/>
          </p:cNvGraphicFramePr>
          <p:nvPr>
            <p:ph idx="1"/>
            <p:extLst>
              <p:ext uri="{D42A27DB-BD31-4B8C-83A1-F6EECF244321}">
                <p14:modId xmlns:p14="http://schemas.microsoft.com/office/powerpoint/2010/main" val="3664107928"/>
              </p:ext>
            </p:extLst>
          </p:nvPr>
        </p:nvGraphicFramePr>
        <p:xfrm>
          <a:off x="4345434" y="981722"/>
          <a:ext cx="7672341" cy="5038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67699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9471992-05BC-3920-963B-DE6BFF0E93C9}"/>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ea typeface="+mj-lt"/>
                <a:cs typeface="+mj-lt"/>
              </a:rPr>
              <a:t>Drawbacks of using standalone models</a:t>
            </a:r>
            <a:endParaRPr lang="en-US"/>
          </a:p>
        </p:txBody>
      </p:sp>
      <p:sp>
        <p:nvSpPr>
          <p:cNvPr id="19" name="Rectangle 18">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1" name="Content Placeholder 2">
            <a:extLst>
              <a:ext uri="{FF2B5EF4-FFF2-40B4-BE49-F238E27FC236}">
                <a16:creationId xmlns:a16="http://schemas.microsoft.com/office/drawing/2014/main" id="{A57FE7AC-1692-7428-A876-2389C89ECDF1}"/>
              </a:ext>
            </a:extLst>
          </p:cNvPr>
          <p:cNvGraphicFramePr>
            <a:graphicFrameLocks noGrp="1"/>
          </p:cNvGraphicFramePr>
          <p:nvPr>
            <p:ph idx="1"/>
            <p:extLst>
              <p:ext uri="{D42A27DB-BD31-4B8C-83A1-F6EECF244321}">
                <p14:modId xmlns:p14="http://schemas.microsoft.com/office/powerpoint/2010/main" val="18441932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9009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0" name="Picture 2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1" name="Oval 3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3" name="Picture 32">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4" name="Rectangle 3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BCB6152-968A-D2FC-2944-A1FBECFC9B2C}"/>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a:solidFill>
                  <a:srgbClr val="EBEBEB"/>
                </a:solidFill>
              </a:rPr>
              <a:t>Why Hybrid?</a:t>
            </a:r>
          </a:p>
        </p:txBody>
      </p:sp>
      <p:sp>
        <p:nvSpPr>
          <p:cNvPr id="37" name="Rectangle 3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Freeform: Shape 26">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39" name="Content Placeholder 2">
            <a:extLst>
              <a:ext uri="{FF2B5EF4-FFF2-40B4-BE49-F238E27FC236}">
                <a16:creationId xmlns:a16="http://schemas.microsoft.com/office/drawing/2014/main" id="{3F9A90DC-5537-0E55-16E0-0F9F368DCFD3}"/>
              </a:ext>
            </a:extLst>
          </p:cNvPr>
          <p:cNvGraphicFramePr>
            <a:graphicFrameLocks noGrp="1"/>
          </p:cNvGraphicFramePr>
          <p:nvPr>
            <p:ph sz="half" idx="1"/>
            <p:extLst>
              <p:ext uri="{D42A27DB-BD31-4B8C-83A1-F6EECF244321}">
                <p14:modId xmlns:p14="http://schemas.microsoft.com/office/powerpoint/2010/main" val="232196616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35658854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3</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Student Classroom Allocation System</vt:lpstr>
      <vt:lpstr> ACKNOWLEDGMENT</vt:lpstr>
      <vt:lpstr>Project Overview</vt:lpstr>
      <vt:lpstr>PROJECT BACKGROUND</vt:lpstr>
      <vt:lpstr>PROJECT SCOPE &amp; OBJECTIVES</vt:lpstr>
      <vt:lpstr>Deliverables</vt:lpstr>
      <vt:lpstr>Initial Model Choice – What We Started with ?</vt:lpstr>
      <vt:lpstr>Drawbacks of using standalone models</vt:lpstr>
      <vt:lpstr>Why Hybrid?</vt:lpstr>
      <vt:lpstr>What We Experimented With</vt:lpstr>
      <vt:lpstr>Why We Chose GA + CP-SAT</vt:lpstr>
      <vt:lpstr>LOGICAL BREAKDOWN OF ALGORITHM</vt:lpstr>
      <vt:lpstr>Genetic Algorithm Logic</vt:lpstr>
      <vt:lpstr>Constraint Programming (CP-SAT) Logic</vt:lpstr>
      <vt:lpstr>Dashboard and Interface</vt:lpstr>
      <vt:lpstr>Testing Results</vt:lpstr>
      <vt:lpstr>Architecture Diagram </vt:lpstr>
      <vt:lpstr>Lessons Learned </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NUERAL NETWORKS (GNNs)</dc:title>
  <dc:creator/>
  <cp:revision>4</cp:revision>
  <dcterms:created xsi:type="dcterms:W3CDTF">2025-03-23T03:00:13Z</dcterms:created>
  <dcterms:modified xsi:type="dcterms:W3CDTF">2025-05-19T05:40:49Z</dcterms:modified>
</cp:coreProperties>
</file>