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Gill Sans MT" panose="020B0502020104020203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3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2" y="16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598D0C-0D5E-48EA-8E72-C11DFB8F2A0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762144CA-C424-46DD-A033-45055BA920B9}">
      <dgm:prSet/>
      <dgm:spPr/>
      <dgm:t>
        <a:bodyPr/>
        <a:lstStyle/>
        <a:p>
          <a:r>
            <a:rPr lang="ru-RU"/>
            <a:t>· Определить функционал системы</a:t>
          </a:r>
          <a:endParaRPr lang="en-US"/>
        </a:p>
      </dgm:t>
    </dgm:pt>
    <dgm:pt modelId="{3800D8CB-2798-4FAC-A3C8-251BAEEF309A}" type="parTrans" cxnId="{B312725F-84A4-4B2C-860B-76AF2252DAE9}">
      <dgm:prSet/>
      <dgm:spPr/>
      <dgm:t>
        <a:bodyPr/>
        <a:lstStyle/>
        <a:p>
          <a:endParaRPr lang="en-US"/>
        </a:p>
      </dgm:t>
    </dgm:pt>
    <dgm:pt modelId="{AD9994FF-24BD-4A15-92B2-6802F4B9A0DF}" type="sibTrans" cxnId="{B312725F-84A4-4B2C-860B-76AF2252DAE9}">
      <dgm:prSet/>
      <dgm:spPr/>
      <dgm:t>
        <a:bodyPr/>
        <a:lstStyle/>
        <a:p>
          <a:endParaRPr lang="en-US"/>
        </a:p>
      </dgm:t>
    </dgm:pt>
    <dgm:pt modelId="{D11AE105-6FF7-48F8-9472-86E4271375E2}">
      <dgm:prSet/>
      <dgm:spPr/>
      <dgm:t>
        <a:bodyPr/>
        <a:lstStyle/>
        <a:p>
          <a:r>
            <a:rPr lang="ru-RU"/>
            <a:t>· Разработать модуль регистрации и входа в систему</a:t>
          </a:r>
          <a:endParaRPr lang="en-US"/>
        </a:p>
      </dgm:t>
    </dgm:pt>
    <dgm:pt modelId="{34DEE45D-F8BA-4385-BAD8-77968DC7B890}" type="parTrans" cxnId="{2B4B9BF5-B17D-4197-8EE1-ED09D5199111}">
      <dgm:prSet/>
      <dgm:spPr/>
      <dgm:t>
        <a:bodyPr/>
        <a:lstStyle/>
        <a:p>
          <a:endParaRPr lang="en-US"/>
        </a:p>
      </dgm:t>
    </dgm:pt>
    <dgm:pt modelId="{CD903183-3A78-4F4E-886C-F48A087D2FDB}" type="sibTrans" cxnId="{2B4B9BF5-B17D-4197-8EE1-ED09D5199111}">
      <dgm:prSet/>
      <dgm:spPr/>
      <dgm:t>
        <a:bodyPr/>
        <a:lstStyle/>
        <a:p>
          <a:endParaRPr lang="en-US"/>
        </a:p>
      </dgm:t>
    </dgm:pt>
    <dgm:pt modelId="{2A0BE40F-7A7D-4964-A1AB-485E0AA0708C}">
      <dgm:prSet/>
      <dgm:spPr/>
      <dgm:t>
        <a:bodyPr/>
        <a:lstStyle/>
        <a:p>
          <a:r>
            <a:rPr lang="ru-RU"/>
            <a:t>· Разработать модуль добавления и редактирования курсов</a:t>
          </a:r>
          <a:endParaRPr lang="en-US"/>
        </a:p>
      </dgm:t>
    </dgm:pt>
    <dgm:pt modelId="{A5E1DEB7-B7D7-414C-B55F-771191AEC97D}" type="parTrans" cxnId="{C0594C47-8255-4AB5-A24F-22D960B3AE71}">
      <dgm:prSet/>
      <dgm:spPr/>
      <dgm:t>
        <a:bodyPr/>
        <a:lstStyle/>
        <a:p>
          <a:endParaRPr lang="en-US"/>
        </a:p>
      </dgm:t>
    </dgm:pt>
    <dgm:pt modelId="{B210BAF3-8EAD-4704-B8E9-9FA9EF43295A}" type="sibTrans" cxnId="{C0594C47-8255-4AB5-A24F-22D960B3AE71}">
      <dgm:prSet/>
      <dgm:spPr/>
      <dgm:t>
        <a:bodyPr/>
        <a:lstStyle/>
        <a:p>
          <a:endParaRPr lang="en-US"/>
        </a:p>
      </dgm:t>
    </dgm:pt>
    <dgm:pt modelId="{9DD2ADEB-7FF7-4E6C-87C9-58BF59F9603E}">
      <dgm:prSet/>
      <dgm:spPr/>
      <dgm:t>
        <a:bodyPr/>
        <a:lstStyle/>
        <a:p>
          <a:r>
            <a:rPr lang="ru-RU"/>
            <a:t>· Разработать модуль прохождения тестирования</a:t>
          </a:r>
          <a:endParaRPr lang="en-US"/>
        </a:p>
      </dgm:t>
    </dgm:pt>
    <dgm:pt modelId="{1969A91D-7304-4484-B52E-2A961C56481A}" type="parTrans" cxnId="{7C5226F5-FD06-4A49-97E8-75A23DC3A565}">
      <dgm:prSet/>
      <dgm:spPr/>
      <dgm:t>
        <a:bodyPr/>
        <a:lstStyle/>
        <a:p>
          <a:endParaRPr lang="en-US"/>
        </a:p>
      </dgm:t>
    </dgm:pt>
    <dgm:pt modelId="{41C4CC22-87FD-4EB9-B2F2-C449C1E05290}" type="sibTrans" cxnId="{7C5226F5-FD06-4A49-97E8-75A23DC3A565}">
      <dgm:prSet/>
      <dgm:spPr/>
      <dgm:t>
        <a:bodyPr/>
        <a:lstStyle/>
        <a:p>
          <a:endParaRPr lang="en-US"/>
        </a:p>
      </dgm:t>
    </dgm:pt>
    <dgm:pt modelId="{20F79C4B-F430-496A-B048-BDFF6634D0F4}">
      <dgm:prSet/>
      <dgm:spPr/>
      <dgm:t>
        <a:bodyPr/>
        <a:lstStyle/>
        <a:p>
          <a:r>
            <a:rPr lang="ru-RU"/>
            <a:t>· Создать виртуальную клавиатуру</a:t>
          </a:r>
          <a:endParaRPr lang="en-US"/>
        </a:p>
      </dgm:t>
    </dgm:pt>
    <dgm:pt modelId="{E3CC0B9C-8F77-48D5-B7E7-7015853BE8EC}" type="parTrans" cxnId="{EDCB2851-49B3-4286-8A2E-2F9700004356}">
      <dgm:prSet/>
      <dgm:spPr/>
      <dgm:t>
        <a:bodyPr/>
        <a:lstStyle/>
        <a:p>
          <a:endParaRPr lang="en-US"/>
        </a:p>
      </dgm:t>
    </dgm:pt>
    <dgm:pt modelId="{F25082BA-363B-4FB8-ACA1-9DDA10803813}" type="sibTrans" cxnId="{EDCB2851-49B3-4286-8A2E-2F9700004356}">
      <dgm:prSet/>
      <dgm:spPr/>
      <dgm:t>
        <a:bodyPr/>
        <a:lstStyle/>
        <a:p>
          <a:endParaRPr lang="en-US"/>
        </a:p>
      </dgm:t>
    </dgm:pt>
    <dgm:pt modelId="{26253DC0-DC1F-4E6B-B401-B1DF8B5A4C05}">
      <dgm:prSet/>
      <dgm:spPr/>
      <dgm:t>
        <a:bodyPr/>
        <a:lstStyle/>
        <a:p>
          <a:r>
            <a:rPr lang="ru-RU"/>
            <a:t>· Организовать сбор статистических данных</a:t>
          </a:r>
          <a:endParaRPr lang="en-US"/>
        </a:p>
      </dgm:t>
    </dgm:pt>
    <dgm:pt modelId="{69016F74-C8D8-45D3-BFAE-EC8897C59963}" type="parTrans" cxnId="{4CBCFEEB-4297-4B35-ADE5-A5BC57C37C20}">
      <dgm:prSet/>
      <dgm:spPr/>
      <dgm:t>
        <a:bodyPr/>
        <a:lstStyle/>
        <a:p>
          <a:endParaRPr lang="en-US"/>
        </a:p>
      </dgm:t>
    </dgm:pt>
    <dgm:pt modelId="{5253E82D-1C53-4AE6-8A8F-D7551CD7C4FB}" type="sibTrans" cxnId="{4CBCFEEB-4297-4B35-ADE5-A5BC57C37C20}">
      <dgm:prSet/>
      <dgm:spPr/>
      <dgm:t>
        <a:bodyPr/>
        <a:lstStyle/>
        <a:p>
          <a:endParaRPr lang="en-US"/>
        </a:p>
      </dgm:t>
    </dgm:pt>
    <dgm:pt modelId="{CC7E8001-0CA8-4A1D-ADD0-20807A93F9A7}" type="pres">
      <dgm:prSet presAssocID="{40598D0C-0D5E-48EA-8E72-C11DFB8F2A00}" presName="root" presStyleCnt="0">
        <dgm:presLayoutVars>
          <dgm:dir/>
          <dgm:resizeHandles val="exact"/>
        </dgm:presLayoutVars>
      </dgm:prSet>
      <dgm:spPr/>
    </dgm:pt>
    <dgm:pt modelId="{13487DEF-10E9-4ADF-B90D-C1C1C115D1E8}" type="pres">
      <dgm:prSet presAssocID="{40598D0C-0D5E-48EA-8E72-C11DFB8F2A00}" presName="container" presStyleCnt="0">
        <dgm:presLayoutVars>
          <dgm:dir/>
          <dgm:resizeHandles val="exact"/>
        </dgm:presLayoutVars>
      </dgm:prSet>
      <dgm:spPr/>
    </dgm:pt>
    <dgm:pt modelId="{6AFAAF39-C359-4C66-87D0-E286323712E0}" type="pres">
      <dgm:prSet presAssocID="{762144CA-C424-46DD-A033-45055BA920B9}" presName="compNode" presStyleCnt="0"/>
      <dgm:spPr/>
    </dgm:pt>
    <dgm:pt modelId="{5A571ED9-E5B9-4477-8411-7E999280336C}" type="pres">
      <dgm:prSet presAssocID="{762144CA-C424-46DD-A033-45055BA920B9}" presName="iconBgRect" presStyleLbl="bgShp" presStyleIdx="0" presStyleCnt="6"/>
      <dgm:spPr/>
    </dgm:pt>
    <dgm:pt modelId="{7AC809FB-5C93-4222-850C-B3DA5157AFA4}" type="pres">
      <dgm:prSet presAssocID="{762144CA-C424-46DD-A033-45055BA920B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80EC5037-9B9F-426D-9EBA-787E99DCDEA3}" type="pres">
      <dgm:prSet presAssocID="{762144CA-C424-46DD-A033-45055BA920B9}" presName="spaceRect" presStyleCnt="0"/>
      <dgm:spPr/>
    </dgm:pt>
    <dgm:pt modelId="{9792B8C8-0BD4-45DE-B867-6187488ACEC5}" type="pres">
      <dgm:prSet presAssocID="{762144CA-C424-46DD-A033-45055BA920B9}" presName="textRect" presStyleLbl="revTx" presStyleIdx="0" presStyleCnt="6">
        <dgm:presLayoutVars>
          <dgm:chMax val="1"/>
          <dgm:chPref val="1"/>
        </dgm:presLayoutVars>
      </dgm:prSet>
      <dgm:spPr/>
    </dgm:pt>
    <dgm:pt modelId="{6BF63DD1-1CCC-4B78-82AE-5A0FEB7BEC4E}" type="pres">
      <dgm:prSet presAssocID="{AD9994FF-24BD-4A15-92B2-6802F4B9A0DF}" presName="sibTrans" presStyleLbl="sibTrans2D1" presStyleIdx="0" presStyleCnt="0"/>
      <dgm:spPr/>
    </dgm:pt>
    <dgm:pt modelId="{A919A4DE-65F6-40D3-A850-23D6C8DCA565}" type="pres">
      <dgm:prSet presAssocID="{D11AE105-6FF7-48F8-9472-86E4271375E2}" presName="compNode" presStyleCnt="0"/>
      <dgm:spPr/>
    </dgm:pt>
    <dgm:pt modelId="{A5B585CA-02C2-405A-992F-F52223468EA3}" type="pres">
      <dgm:prSet presAssocID="{D11AE105-6FF7-48F8-9472-86E4271375E2}" presName="iconBgRect" presStyleLbl="bgShp" presStyleIdx="1" presStyleCnt="6"/>
      <dgm:spPr/>
    </dgm:pt>
    <dgm:pt modelId="{5E155A8E-0EC3-4764-8D48-50E1725A199E}" type="pres">
      <dgm:prSet presAssocID="{D11AE105-6FF7-48F8-9472-86E4271375E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uggage"/>
        </a:ext>
      </dgm:extLst>
    </dgm:pt>
    <dgm:pt modelId="{DFFD8144-CE8D-42E9-87C5-AE5DF8AF4792}" type="pres">
      <dgm:prSet presAssocID="{D11AE105-6FF7-48F8-9472-86E4271375E2}" presName="spaceRect" presStyleCnt="0"/>
      <dgm:spPr/>
    </dgm:pt>
    <dgm:pt modelId="{DB479B1A-903B-4E3F-9F11-1F4F5E4BC605}" type="pres">
      <dgm:prSet presAssocID="{D11AE105-6FF7-48F8-9472-86E4271375E2}" presName="textRect" presStyleLbl="revTx" presStyleIdx="1" presStyleCnt="6">
        <dgm:presLayoutVars>
          <dgm:chMax val="1"/>
          <dgm:chPref val="1"/>
        </dgm:presLayoutVars>
      </dgm:prSet>
      <dgm:spPr/>
    </dgm:pt>
    <dgm:pt modelId="{278A9D8A-7025-4FD7-A1BE-AFBCE0349966}" type="pres">
      <dgm:prSet presAssocID="{CD903183-3A78-4F4E-886C-F48A087D2FDB}" presName="sibTrans" presStyleLbl="sibTrans2D1" presStyleIdx="0" presStyleCnt="0"/>
      <dgm:spPr/>
    </dgm:pt>
    <dgm:pt modelId="{66DB27A8-D426-46D5-B662-90CECDF032CF}" type="pres">
      <dgm:prSet presAssocID="{2A0BE40F-7A7D-4964-A1AB-485E0AA0708C}" presName="compNode" presStyleCnt="0"/>
      <dgm:spPr/>
    </dgm:pt>
    <dgm:pt modelId="{8145309B-7FEE-4602-90CC-0A98478E2350}" type="pres">
      <dgm:prSet presAssocID="{2A0BE40F-7A7D-4964-A1AB-485E0AA0708C}" presName="iconBgRect" presStyleLbl="bgShp" presStyleIdx="2" presStyleCnt="6"/>
      <dgm:spPr/>
    </dgm:pt>
    <dgm:pt modelId="{7AC3802A-6B39-4CB3-B567-F5878787C24C}" type="pres">
      <dgm:prSet presAssocID="{2A0BE40F-7A7D-4964-A1AB-485E0AA0708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nieBottle"/>
        </a:ext>
      </dgm:extLst>
    </dgm:pt>
    <dgm:pt modelId="{6C780E2D-4A82-4DAC-8779-2113AF32E4EB}" type="pres">
      <dgm:prSet presAssocID="{2A0BE40F-7A7D-4964-A1AB-485E0AA0708C}" presName="spaceRect" presStyleCnt="0"/>
      <dgm:spPr/>
    </dgm:pt>
    <dgm:pt modelId="{587AD893-DA3C-4345-9626-A4563BEA15C8}" type="pres">
      <dgm:prSet presAssocID="{2A0BE40F-7A7D-4964-A1AB-485E0AA0708C}" presName="textRect" presStyleLbl="revTx" presStyleIdx="2" presStyleCnt="6">
        <dgm:presLayoutVars>
          <dgm:chMax val="1"/>
          <dgm:chPref val="1"/>
        </dgm:presLayoutVars>
      </dgm:prSet>
      <dgm:spPr/>
    </dgm:pt>
    <dgm:pt modelId="{0C92340A-46FC-4F3C-9A6D-8918754685EC}" type="pres">
      <dgm:prSet presAssocID="{B210BAF3-8EAD-4704-B8E9-9FA9EF43295A}" presName="sibTrans" presStyleLbl="sibTrans2D1" presStyleIdx="0" presStyleCnt="0"/>
      <dgm:spPr/>
    </dgm:pt>
    <dgm:pt modelId="{15224944-9E7E-437A-8932-6A4B8E89F669}" type="pres">
      <dgm:prSet presAssocID="{9DD2ADEB-7FF7-4E6C-87C9-58BF59F9603E}" presName="compNode" presStyleCnt="0"/>
      <dgm:spPr/>
    </dgm:pt>
    <dgm:pt modelId="{248FF188-8BCF-47E2-A469-C092CE570102}" type="pres">
      <dgm:prSet presAssocID="{9DD2ADEB-7FF7-4E6C-87C9-58BF59F9603E}" presName="iconBgRect" presStyleLbl="bgShp" presStyleIdx="3" presStyleCnt="6"/>
      <dgm:spPr/>
    </dgm:pt>
    <dgm:pt modelId="{C96214FC-E28C-480A-91EF-F64E851B3912}" type="pres">
      <dgm:prSet presAssocID="{9DD2ADEB-7FF7-4E6C-87C9-58BF59F9603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7BE5E625-5739-4E29-90AB-7C1033ED9FF5}" type="pres">
      <dgm:prSet presAssocID="{9DD2ADEB-7FF7-4E6C-87C9-58BF59F9603E}" presName="spaceRect" presStyleCnt="0"/>
      <dgm:spPr/>
    </dgm:pt>
    <dgm:pt modelId="{B835A378-8A4A-4B9C-ADF2-2384C9A5F7D0}" type="pres">
      <dgm:prSet presAssocID="{9DD2ADEB-7FF7-4E6C-87C9-58BF59F9603E}" presName="textRect" presStyleLbl="revTx" presStyleIdx="3" presStyleCnt="6">
        <dgm:presLayoutVars>
          <dgm:chMax val="1"/>
          <dgm:chPref val="1"/>
        </dgm:presLayoutVars>
      </dgm:prSet>
      <dgm:spPr/>
    </dgm:pt>
    <dgm:pt modelId="{A5188AB2-2239-41D9-8929-4D16216C074B}" type="pres">
      <dgm:prSet presAssocID="{41C4CC22-87FD-4EB9-B2F2-C449C1E05290}" presName="sibTrans" presStyleLbl="sibTrans2D1" presStyleIdx="0" presStyleCnt="0"/>
      <dgm:spPr/>
    </dgm:pt>
    <dgm:pt modelId="{D611D858-B0C8-4B0C-83F2-52055F8D5D5A}" type="pres">
      <dgm:prSet presAssocID="{20F79C4B-F430-496A-B048-BDFF6634D0F4}" presName="compNode" presStyleCnt="0"/>
      <dgm:spPr/>
    </dgm:pt>
    <dgm:pt modelId="{B15DBB69-9092-4986-890E-D396AA299442}" type="pres">
      <dgm:prSet presAssocID="{20F79C4B-F430-496A-B048-BDFF6634D0F4}" presName="iconBgRect" presStyleLbl="bgShp" presStyleIdx="4" presStyleCnt="6"/>
      <dgm:spPr/>
    </dgm:pt>
    <dgm:pt modelId="{3F648C8E-A93F-4720-A028-2D6F8E1BE8B1}" type="pres">
      <dgm:prSet presAssocID="{20F79C4B-F430-496A-B048-BDFF6634D0F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BC1E88C8-A0B6-4AEF-A504-E18701FFB06D}" type="pres">
      <dgm:prSet presAssocID="{20F79C4B-F430-496A-B048-BDFF6634D0F4}" presName="spaceRect" presStyleCnt="0"/>
      <dgm:spPr/>
    </dgm:pt>
    <dgm:pt modelId="{7767C14F-E93A-4D29-9BCA-60334EDA85CD}" type="pres">
      <dgm:prSet presAssocID="{20F79C4B-F430-496A-B048-BDFF6634D0F4}" presName="textRect" presStyleLbl="revTx" presStyleIdx="4" presStyleCnt="6">
        <dgm:presLayoutVars>
          <dgm:chMax val="1"/>
          <dgm:chPref val="1"/>
        </dgm:presLayoutVars>
      </dgm:prSet>
      <dgm:spPr/>
    </dgm:pt>
    <dgm:pt modelId="{6572E4C5-D9EF-469C-B018-1E87BB965626}" type="pres">
      <dgm:prSet presAssocID="{F25082BA-363B-4FB8-ACA1-9DDA10803813}" presName="sibTrans" presStyleLbl="sibTrans2D1" presStyleIdx="0" presStyleCnt="0"/>
      <dgm:spPr/>
    </dgm:pt>
    <dgm:pt modelId="{54B6013D-32F9-4653-BF32-4402BEB2AD74}" type="pres">
      <dgm:prSet presAssocID="{26253DC0-DC1F-4E6B-B401-B1DF8B5A4C05}" presName="compNode" presStyleCnt="0"/>
      <dgm:spPr/>
    </dgm:pt>
    <dgm:pt modelId="{04117731-AF97-417B-B4D7-932E77667D6D}" type="pres">
      <dgm:prSet presAssocID="{26253DC0-DC1F-4E6B-B401-B1DF8B5A4C05}" presName="iconBgRect" presStyleLbl="bgShp" presStyleIdx="5" presStyleCnt="6"/>
      <dgm:spPr/>
    </dgm:pt>
    <dgm:pt modelId="{A37B3D5D-E59D-4FA3-AC20-68AD13DF3A7D}" type="pres">
      <dgm:prSet presAssocID="{26253DC0-DC1F-4E6B-B401-B1DF8B5A4C0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1749686C-7886-4C9B-9276-7C518122EA66}" type="pres">
      <dgm:prSet presAssocID="{26253DC0-DC1F-4E6B-B401-B1DF8B5A4C05}" presName="spaceRect" presStyleCnt="0"/>
      <dgm:spPr/>
    </dgm:pt>
    <dgm:pt modelId="{69A0829B-EDB2-4A81-A41C-64EC07AB212D}" type="pres">
      <dgm:prSet presAssocID="{26253DC0-DC1F-4E6B-B401-B1DF8B5A4C0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F4C91013-43F9-465D-B7A4-7A635B6321C4}" type="presOf" srcId="{41C4CC22-87FD-4EB9-B2F2-C449C1E05290}" destId="{A5188AB2-2239-41D9-8929-4D16216C074B}" srcOrd="0" destOrd="0" presId="urn:microsoft.com/office/officeart/2018/2/layout/IconCircleList"/>
    <dgm:cxn modelId="{D199BD2A-9197-4E62-88F9-CAA11337612F}" type="presOf" srcId="{20F79C4B-F430-496A-B048-BDFF6634D0F4}" destId="{7767C14F-E93A-4D29-9BCA-60334EDA85CD}" srcOrd="0" destOrd="0" presId="urn:microsoft.com/office/officeart/2018/2/layout/IconCircleList"/>
    <dgm:cxn modelId="{B312725F-84A4-4B2C-860B-76AF2252DAE9}" srcId="{40598D0C-0D5E-48EA-8E72-C11DFB8F2A00}" destId="{762144CA-C424-46DD-A033-45055BA920B9}" srcOrd="0" destOrd="0" parTransId="{3800D8CB-2798-4FAC-A3C8-251BAEEF309A}" sibTransId="{AD9994FF-24BD-4A15-92B2-6802F4B9A0DF}"/>
    <dgm:cxn modelId="{4CFAC066-DA5B-4129-9B10-F341F21A5273}" type="presOf" srcId="{40598D0C-0D5E-48EA-8E72-C11DFB8F2A00}" destId="{CC7E8001-0CA8-4A1D-ADD0-20807A93F9A7}" srcOrd="0" destOrd="0" presId="urn:microsoft.com/office/officeart/2018/2/layout/IconCircleList"/>
    <dgm:cxn modelId="{C0594C47-8255-4AB5-A24F-22D960B3AE71}" srcId="{40598D0C-0D5E-48EA-8E72-C11DFB8F2A00}" destId="{2A0BE40F-7A7D-4964-A1AB-485E0AA0708C}" srcOrd="2" destOrd="0" parTransId="{A5E1DEB7-B7D7-414C-B55F-771191AEC97D}" sibTransId="{B210BAF3-8EAD-4704-B8E9-9FA9EF43295A}"/>
    <dgm:cxn modelId="{EDCB2851-49B3-4286-8A2E-2F9700004356}" srcId="{40598D0C-0D5E-48EA-8E72-C11DFB8F2A00}" destId="{20F79C4B-F430-496A-B048-BDFF6634D0F4}" srcOrd="4" destOrd="0" parTransId="{E3CC0B9C-8F77-48D5-B7E7-7015853BE8EC}" sibTransId="{F25082BA-363B-4FB8-ACA1-9DDA10803813}"/>
    <dgm:cxn modelId="{F6750E79-F574-47CF-BE1F-500A96240D52}" type="presOf" srcId="{F25082BA-363B-4FB8-ACA1-9DDA10803813}" destId="{6572E4C5-D9EF-469C-B018-1E87BB965626}" srcOrd="0" destOrd="0" presId="urn:microsoft.com/office/officeart/2018/2/layout/IconCircleList"/>
    <dgm:cxn modelId="{FCCFA996-A5AB-47CD-A876-B6694120E166}" type="presOf" srcId="{AD9994FF-24BD-4A15-92B2-6802F4B9A0DF}" destId="{6BF63DD1-1CCC-4B78-82AE-5A0FEB7BEC4E}" srcOrd="0" destOrd="0" presId="urn:microsoft.com/office/officeart/2018/2/layout/IconCircleList"/>
    <dgm:cxn modelId="{4B57BB96-93CC-43A1-B667-9BF91AC1E62C}" type="presOf" srcId="{26253DC0-DC1F-4E6B-B401-B1DF8B5A4C05}" destId="{69A0829B-EDB2-4A81-A41C-64EC07AB212D}" srcOrd="0" destOrd="0" presId="urn:microsoft.com/office/officeart/2018/2/layout/IconCircleList"/>
    <dgm:cxn modelId="{96A0D2AD-3945-4D7A-A00F-127EB8F058E8}" type="presOf" srcId="{B210BAF3-8EAD-4704-B8E9-9FA9EF43295A}" destId="{0C92340A-46FC-4F3C-9A6D-8918754685EC}" srcOrd="0" destOrd="0" presId="urn:microsoft.com/office/officeart/2018/2/layout/IconCircleList"/>
    <dgm:cxn modelId="{D67A1FB5-C6B3-45FD-BDA4-F206DADC2F94}" type="presOf" srcId="{D11AE105-6FF7-48F8-9472-86E4271375E2}" destId="{DB479B1A-903B-4E3F-9F11-1F4F5E4BC605}" srcOrd="0" destOrd="0" presId="urn:microsoft.com/office/officeart/2018/2/layout/IconCircleList"/>
    <dgm:cxn modelId="{20DB85D2-BF33-4A6B-AFBB-3BE910CF0630}" type="presOf" srcId="{CD903183-3A78-4F4E-886C-F48A087D2FDB}" destId="{278A9D8A-7025-4FD7-A1BE-AFBCE0349966}" srcOrd="0" destOrd="0" presId="urn:microsoft.com/office/officeart/2018/2/layout/IconCircleList"/>
    <dgm:cxn modelId="{A1501CE2-B829-4274-A3D7-66C6A3E5E470}" type="presOf" srcId="{9DD2ADEB-7FF7-4E6C-87C9-58BF59F9603E}" destId="{B835A378-8A4A-4B9C-ADF2-2384C9A5F7D0}" srcOrd="0" destOrd="0" presId="urn:microsoft.com/office/officeart/2018/2/layout/IconCircleList"/>
    <dgm:cxn modelId="{1B15E0E6-6CD1-4CEC-B51F-E5D2F7771A2A}" type="presOf" srcId="{762144CA-C424-46DD-A033-45055BA920B9}" destId="{9792B8C8-0BD4-45DE-B867-6187488ACEC5}" srcOrd="0" destOrd="0" presId="urn:microsoft.com/office/officeart/2018/2/layout/IconCircleList"/>
    <dgm:cxn modelId="{4CBCFEEB-4297-4B35-ADE5-A5BC57C37C20}" srcId="{40598D0C-0D5E-48EA-8E72-C11DFB8F2A00}" destId="{26253DC0-DC1F-4E6B-B401-B1DF8B5A4C05}" srcOrd="5" destOrd="0" parTransId="{69016F74-C8D8-45D3-BFAE-EC8897C59963}" sibTransId="{5253E82D-1C53-4AE6-8A8F-D7551CD7C4FB}"/>
    <dgm:cxn modelId="{7C5226F5-FD06-4A49-97E8-75A23DC3A565}" srcId="{40598D0C-0D5E-48EA-8E72-C11DFB8F2A00}" destId="{9DD2ADEB-7FF7-4E6C-87C9-58BF59F9603E}" srcOrd="3" destOrd="0" parTransId="{1969A91D-7304-4484-B52E-2A961C56481A}" sibTransId="{41C4CC22-87FD-4EB9-B2F2-C449C1E05290}"/>
    <dgm:cxn modelId="{2B4B9BF5-B17D-4197-8EE1-ED09D5199111}" srcId="{40598D0C-0D5E-48EA-8E72-C11DFB8F2A00}" destId="{D11AE105-6FF7-48F8-9472-86E4271375E2}" srcOrd="1" destOrd="0" parTransId="{34DEE45D-F8BA-4385-BAD8-77968DC7B890}" sibTransId="{CD903183-3A78-4F4E-886C-F48A087D2FDB}"/>
    <dgm:cxn modelId="{115795F8-A8D8-4AC5-8137-F5FEE0EBDC64}" type="presOf" srcId="{2A0BE40F-7A7D-4964-A1AB-485E0AA0708C}" destId="{587AD893-DA3C-4345-9626-A4563BEA15C8}" srcOrd="0" destOrd="0" presId="urn:microsoft.com/office/officeart/2018/2/layout/IconCircleList"/>
    <dgm:cxn modelId="{927D2741-2372-45B8-A5B9-F2C395C506E1}" type="presParOf" srcId="{CC7E8001-0CA8-4A1D-ADD0-20807A93F9A7}" destId="{13487DEF-10E9-4ADF-B90D-C1C1C115D1E8}" srcOrd="0" destOrd="0" presId="urn:microsoft.com/office/officeart/2018/2/layout/IconCircleList"/>
    <dgm:cxn modelId="{38331D76-2971-4152-B7CE-E6558155F440}" type="presParOf" srcId="{13487DEF-10E9-4ADF-B90D-C1C1C115D1E8}" destId="{6AFAAF39-C359-4C66-87D0-E286323712E0}" srcOrd="0" destOrd="0" presId="urn:microsoft.com/office/officeart/2018/2/layout/IconCircleList"/>
    <dgm:cxn modelId="{FC37978C-2460-4FBA-BBB8-A6B4912A4E8D}" type="presParOf" srcId="{6AFAAF39-C359-4C66-87D0-E286323712E0}" destId="{5A571ED9-E5B9-4477-8411-7E999280336C}" srcOrd="0" destOrd="0" presId="urn:microsoft.com/office/officeart/2018/2/layout/IconCircleList"/>
    <dgm:cxn modelId="{FC37ACF7-AF18-4EDF-8612-58D59F1847B0}" type="presParOf" srcId="{6AFAAF39-C359-4C66-87D0-E286323712E0}" destId="{7AC809FB-5C93-4222-850C-B3DA5157AFA4}" srcOrd="1" destOrd="0" presId="urn:microsoft.com/office/officeart/2018/2/layout/IconCircleList"/>
    <dgm:cxn modelId="{AB12801B-C6A1-4A04-9FCF-4750938AA2CF}" type="presParOf" srcId="{6AFAAF39-C359-4C66-87D0-E286323712E0}" destId="{80EC5037-9B9F-426D-9EBA-787E99DCDEA3}" srcOrd="2" destOrd="0" presId="urn:microsoft.com/office/officeart/2018/2/layout/IconCircleList"/>
    <dgm:cxn modelId="{E6B56B30-9681-477D-A6E7-E3DFD9BBC279}" type="presParOf" srcId="{6AFAAF39-C359-4C66-87D0-E286323712E0}" destId="{9792B8C8-0BD4-45DE-B867-6187488ACEC5}" srcOrd="3" destOrd="0" presId="urn:microsoft.com/office/officeart/2018/2/layout/IconCircleList"/>
    <dgm:cxn modelId="{CF0E4BA3-8433-45DC-A2B2-10472D49418E}" type="presParOf" srcId="{13487DEF-10E9-4ADF-B90D-C1C1C115D1E8}" destId="{6BF63DD1-1CCC-4B78-82AE-5A0FEB7BEC4E}" srcOrd="1" destOrd="0" presId="urn:microsoft.com/office/officeart/2018/2/layout/IconCircleList"/>
    <dgm:cxn modelId="{96112CD2-043A-49AC-A849-1048FEF1BEB1}" type="presParOf" srcId="{13487DEF-10E9-4ADF-B90D-C1C1C115D1E8}" destId="{A919A4DE-65F6-40D3-A850-23D6C8DCA565}" srcOrd="2" destOrd="0" presId="urn:microsoft.com/office/officeart/2018/2/layout/IconCircleList"/>
    <dgm:cxn modelId="{CB068795-9A0E-446C-ADD0-76A82E72A58B}" type="presParOf" srcId="{A919A4DE-65F6-40D3-A850-23D6C8DCA565}" destId="{A5B585CA-02C2-405A-992F-F52223468EA3}" srcOrd="0" destOrd="0" presId="urn:microsoft.com/office/officeart/2018/2/layout/IconCircleList"/>
    <dgm:cxn modelId="{A4FE5954-923F-4367-87B4-6529CC6FDC57}" type="presParOf" srcId="{A919A4DE-65F6-40D3-A850-23D6C8DCA565}" destId="{5E155A8E-0EC3-4764-8D48-50E1725A199E}" srcOrd="1" destOrd="0" presId="urn:microsoft.com/office/officeart/2018/2/layout/IconCircleList"/>
    <dgm:cxn modelId="{4250A576-7541-4E0E-A17A-ECC6FA954441}" type="presParOf" srcId="{A919A4DE-65F6-40D3-A850-23D6C8DCA565}" destId="{DFFD8144-CE8D-42E9-87C5-AE5DF8AF4792}" srcOrd="2" destOrd="0" presId="urn:microsoft.com/office/officeart/2018/2/layout/IconCircleList"/>
    <dgm:cxn modelId="{D2A5BFAC-337E-46A2-897A-701B7DE6D95F}" type="presParOf" srcId="{A919A4DE-65F6-40D3-A850-23D6C8DCA565}" destId="{DB479B1A-903B-4E3F-9F11-1F4F5E4BC605}" srcOrd="3" destOrd="0" presId="urn:microsoft.com/office/officeart/2018/2/layout/IconCircleList"/>
    <dgm:cxn modelId="{BE134FE0-F9E4-420A-94C9-D160D0E1B415}" type="presParOf" srcId="{13487DEF-10E9-4ADF-B90D-C1C1C115D1E8}" destId="{278A9D8A-7025-4FD7-A1BE-AFBCE0349966}" srcOrd="3" destOrd="0" presId="urn:microsoft.com/office/officeart/2018/2/layout/IconCircleList"/>
    <dgm:cxn modelId="{A2C4292A-9C80-4E52-AEF3-8F1BDED422D3}" type="presParOf" srcId="{13487DEF-10E9-4ADF-B90D-C1C1C115D1E8}" destId="{66DB27A8-D426-46D5-B662-90CECDF032CF}" srcOrd="4" destOrd="0" presId="urn:microsoft.com/office/officeart/2018/2/layout/IconCircleList"/>
    <dgm:cxn modelId="{6A8EAF65-F564-412A-AE32-558F9438382F}" type="presParOf" srcId="{66DB27A8-D426-46D5-B662-90CECDF032CF}" destId="{8145309B-7FEE-4602-90CC-0A98478E2350}" srcOrd="0" destOrd="0" presId="urn:microsoft.com/office/officeart/2018/2/layout/IconCircleList"/>
    <dgm:cxn modelId="{4DF9B1E3-F5DC-4DBC-8967-52BBBA0C2E77}" type="presParOf" srcId="{66DB27A8-D426-46D5-B662-90CECDF032CF}" destId="{7AC3802A-6B39-4CB3-B567-F5878787C24C}" srcOrd="1" destOrd="0" presId="urn:microsoft.com/office/officeart/2018/2/layout/IconCircleList"/>
    <dgm:cxn modelId="{BAAD0194-99AE-477D-B512-165479DF934F}" type="presParOf" srcId="{66DB27A8-D426-46D5-B662-90CECDF032CF}" destId="{6C780E2D-4A82-4DAC-8779-2113AF32E4EB}" srcOrd="2" destOrd="0" presId="urn:microsoft.com/office/officeart/2018/2/layout/IconCircleList"/>
    <dgm:cxn modelId="{8FF7955F-CED9-4BE9-929A-B9A329B44A10}" type="presParOf" srcId="{66DB27A8-D426-46D5-B662-90CECDF032CF}" destId="{587AD893-DA3C-4345-9626-A4563BEA15C8}" srcOrd="3" destOrd="0" presId="urn:microsoft.com/office/officeart/2018/2/layout/IconCircleList"/>
    <dgm:cxn modelId="{95228F83-642D-4090-B564-CE3A610EAA58}" type="presParOf" srcId="{13487DEF-10E9-4ADF-B90D-C1C1C115D1E8}" destId="{0C92340A-46FC-4F3C-9A6D-8918754685EC}" srcOrd="5" destOrd="0" presId="urn:microsoft.com/office/officeart/2018/2/layout/IconCircleList"/>
    <dgm:cxn modelId="{C909EAC1-D1B9-4D5A-804B-475C9FE2120E}" type="presParOf" srcId="{13487DEF-10E9-4ADF-B90D-C1C1C115D1E8}" destId="{15224944-9E7E-437A-8932-6A4B8E89F669}" srcOrd="6" destOrd="0" presId="urn:microsoft.com/office/officeart/2018/2/layout/IconCircleList"/>
    <dgm:cxn modelId="{0DEE987A-52B8-41D4-9F72-1A8914DD5CDC}" type="presParOf" srcId="{15224944-9E7E-437A-8932-6A4B8E89F669}" destId="{248FF188-8BCF-47E2-A469-C092CE570102}" srcOrd="0" destOrd="0" presId="urn:microsoft.com/office/officeart/2018/2/layout/IconCircleList"/>
    <dgm:cxn modelId="{1E1B1E3B-0F04-4435-A127-8D09BFFF4AAC}" type="presParOf" srcId="{15224944-9E7E-437A-8932-6A4B8E89F669}" destId="{C96214FC-E28C-480A-91EF-F64E851B3912}" srcOrd="1" destOrd="0" presId="urn:microsoft.com/office/officeart/2018/2/layout/IconCircleList"/>
    <dgm:cxn modelId="{2E0E245E-E92A-4263-9105-87918A64E731}" type="presParOf" srcId="{15224944-9E7E-437A-8932-6A4B8E89F669}" destId="{7BE5E625-5739-4E29-90AB-7C1033ED9FF5}" srcOrd="2" destOrd="0" presId="urn:microsoft.com/office/officeart/2018/2/layout/IconCircleList"/>
    <dgm:cxn modelId="{4B4B9C33-4767-4E70-8829-86BEAF905F23}" type="presParOf" srcId="{15224944-9E7E-437A-8932-6A4B8E89F669}" destId="{B835A378-8A4A-4B9C-ADF2-2384C9A5F7D0}" srcOrd="3" destOrd="0" presId="urn:microsoft.com/office/officeart/2018/2/layout/IconCircleList"/>
    <dgm:cxn modelId="{FCCC4D13-6231-465A-9D7B-710C5CCD05A3}" type="presParOf" srcId="{13487DEF-10E9-4ADF-B90D-C1C1C115D1E8}" destId="{A5188AB2-2239-41D9-8929-4D16216C074B}" srcOrd="7" destOrd="0" presId="urn:microsoft.com/office/officeart/2018/2/layout/IconCircleList"/>
    <dgm:cxn modelId="{F40315AC-BBC1-4812-B6BF-69A87CE705B3}" type="presParOf" srcId="{13487DEF-10E9-4ADF-B90D-C1C1C115D1E8}" destId="{D611D858-B0C8-4B0C-83F2-52055F8D5D5A}" srcOrd="8" destOrd="0" presId="urn:microsoft.com/office/officeart/2018/2/layout/IconCircleList"/>
    <dgm:cxn modelId="{FE0FBD02-8F34-4324-96E8-6272613E4088}" type="presParOf" srcId="{D611D858-B0C8-4B0C-83F2-52055F8D5D5A}" destId="{B15DBB69-9092-4986-890E-D396AA299442}" srcOrd="0" destOrd="0" presId="urn:microsoft.com/office/officeart/2018/2/layout/IconCircleList"/>
    <dgm:cxn modelId="{B24FCD0D-C147-4991-9815-E92E41180430}" type="presParOf" srcId="{D611D858-B0C8-4B0C-83F2-52055F8D5D5A}" destId="{3F648C8E-A93F-4720-A028-2D6F8E1BE8B1}" srcOrd="1" destOrd="0" presId="urn:microsoft.com/office/officeart/2018/2/layout/IconCircleList"/>
    <dgm:cxn modelId="{66F4BBC9-4B06-40A5-B278-7C8CAE9AA119}" type="presParOf" srcId="{D611D858-B0C8-4B0C-83F2-52055F8D5D5A}" destId="{BC1E88C8-A0B6-4AEF-A504-E18701FFB06D}" srcOrd="2" destOrd="0" presId="urn:microsoft.com/office/officeart/2018/2/layout/IconCircleList"/>
    <dgm:cxn modelId="{3BD811DD-3728-4CDE-97E4-BE7EF6DF9BA3}" type="presParOf" srcId="{D611D858-B0C8-4B0C-83F2-52055F8D5D5A}" destId="{7767C14F-E93A-4D29-9BCA-60334EDA85CD}" srcOrd="3" destOrd="0" presId="urn:microsoft.com/office/officeart/2018/2/layout/IconCircleList"/>
    <dgm:cxn modelId="{9FFC3C3A-888A-41B7-9A11-A9E3E29F39B8}" type="presParOf" srcId="{13487DEF-10E9-4ADF-B90D-C1C1C115D1E8}" destId="{6572E4C5-D9EF-469C-B018-1E87BB965626}" srcOrd="9" destOrd="0" presId="urn:microsoft.com/office/officeart/2018/2/layout/IconCircleList"/>
    <dgm:cxn modelId="{861EAA85-F2DD-400D-B246-E81EE33991CA}" type="presParOf" srcId="{13487DEF-10E9-4ADF-B90D-C1C1C115D1E8}" destId="{54B6013D-32F9-4653-BF32-4402BEB2AD74}" srcOrd="10" destOrd="0" presId="urn:microsoft.com/office/officeart/2018/2/layout/IconCircleList"/>
    <dgm:cxn modelId="{A65A19AC-D84F-45A1-AF8F-109A9941FC17}" type="presParOf" srcId="{54B6013D-32F9-4653-BF32-4402BEB2AD74}" destId="{04117731-AF97-417B-B4D7-932E77667D6D}" srcOrd="0" destOrd="0" presId="urn:microsoft.com/office/officeart/2018/2/layout/IconCircleList"/>
    <dgm:cxn modelId="{9CF8085F-3AC8-47CA-B3A7-267298A87C88}" type="presParOf" srcId="{54B6013D-32F9-4653-BF32-4402BEB2AD74}" destId="{A37B3D5D-E59D-4FA3-AC20-68AD13DF3A7D}" srcOrd="1" destOrd="0" presId="urn:microsoft.com/office/officeart/2018/2/layout/IconCircleList"/>
    <dgm:cxn modelId="{E03B9A0C-D6EA-4F80-98A2-C681B6DC7093}" type="presParOf" srcId="{54B6013D-32F9-4653-BF32-4402BEB2AD74}" destId="{1749686C-7886-4C9B-9276-7C518122EA66}" srcOrd="2" destOrd="0" presId="urn:microsoft.com/office/officeart/2018/2/layout/IconCircleList"/>
    <dgm:cxn modelId="{2EF554D4-063D-44DF-92F8-8C281B029243}" type="presParOf" srcId="{54B6013D-32F9-4653-BF32-4402BEB2AD74}" destId="{69A0829B-EDB2-4A81-A41C-64EC07AB212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571ED9-E5B9-4477-8411-7E999280336C}">
      <dsp:nvSpPr>
        <dsp:cNvPr id="0" name=""/>
        <dsp:cNvSpPr/>
      </dsp:nvSpPr>
      <dsp:spPr>
        <a:xfrm>
          <a:off x="113240" y="429948"/>
          <a:ext cx="604800" cy="6048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C809FB-5C93-4222-850C-B3DA5157AFA4}">
      <dsp:nvSpPr>
        <dsp:cNvPr id="0" name=""/>
        <dsp:cNvSpPr/>
      </dsp:nvSpPr>
      <dsp:spPr>
        <a:xfrm>
          <a:off x="240248" y="556956"/>
          <a:ext cx="350784" cy="3507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92B8C8-0BD4-45DE-B867-6187488ACEC5}">
      <dsp:nvSpPr>
        <dsp:cNvPr id="0" name=""/>
        <dsp:cNvSpPr/>
      </dsp:nvSpPr>
      <dsp:spPr>
        <a:xfrm>
          <a:off x="847640" y="429948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/>
            <a:t>· Определить функционал системы</a:t>
          </a:r>
          <a:endParaRPr lang="en-US" sz="1100" kern="1200"/>
        </a:p>
      </dsp:txBody>
      <dsp:txXfrm>
        <a:off x="847640" y="429948"/>
        <a:ext cx="1425599" cy="604800"/>
      </dsp:txXfrm>
    </dsp:sp>
    <dsp:sp modelId="{A5B585CA-02C2-405A-992F-F52223468EA3}">
      <dsp:nvSpPr>
        <dsp:cNvPr id="0" name=""/>
        <dsp:cNvSpPr/>
      </dsp:nvSpPr>
      <dsp:spPr>
        <a:xfrm>
          <a:off x="2521640" y="429948"/>
          <a:ext cx="604800" cy="6048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155A8E-0EC3-4764-8D48-50E1725A199E}">
      <dsp:nvSpPr>
        <dsp:cNvPr id="0" name=""/>
        <dsp:cNvSpPr/>
      </dsp:nvSpPr>
      <dsp:spPr>
        <a:xfrm>
          <a:off x="2648648" y="556956"/>
          <a:ext cx="350784" cy="3507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479B1A-903B-4E3F-9F11-1F4F5E4BC605}">
      <dsp:nvSpPr>
        <dsp:cNvPr id="0" name=""/>
        <dsp:cNvSpPr/>
      </dsp:nvSpPr>
      <dsp:spPr>
        <a:xfrm>
          <a:off x="3256040" y="429948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/>
            <a:t>· Разработать модуль регистрации и входа в систему</a:t>
          </a:r>
          <a:endParaRPr lang="en-US" sz="1100" kern="1200"/>
        </a:p>
      </dsp:txBody>
      <dsp:txXfrm>
        <a:off x="3256040" y="429948"/>
        <a:ext cx="1425599" cy="604800"/>
      </dsp:txXfrm>
    </dsp:sp>
    <dsp:sp modelId="{8145309B-7FEE-4602-90CC-0A98478E2350}">
      <dsp:nvSpPr>
        <dsp:cNvPr id="0" name=""/>
        <dsp:cNvSpPr/>
      </dsp:nvSpPr>
      <dsp:spPr>
        <a:xfrm>
          <a:off x="4930040" y="429948"/>
          <a:ext cx="604800" cy="6048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C3802A-6B39-4CB3-B567-F5878787C24C}">
      <dsp:nvSpPr>
        <dsp:cNvPr id="0" name=""/>
        <dsp:cNvSpPr/>
      </dsp:nvSpPr>
      <dsp:spPr>
        <a:xfrm>
          <a:off x="5057048" y="556956"/>
          <a:ext cx="350784" cy="3507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7AD893-DA3C-4345-9626-A4563BEA15C8}">
      <dsp:nvSpPr>
        <dsp:cNvPr id="0" name=""/>
        <dsp:cNvSpPr/>
      </dsp:nvSpPr>
      <dsp:spPr>
        <a:xfrm>
          <a:off x="5664440" y="429948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/>
            <a:t>· Разработать модуль добавления и редактирования курсов</a:t>
          </a:r>
          <a:endParaRPr lang="en-US" sz="1100" kern="1200"/>
        </a:p>
      </dsp:txBody>
      <dsp:txXfrm>
        <a:off x="5664440" y="429948"/>
        <a:ext cx="1425599" cy="604800"/>
      </dsp:txXfrm>
    </dsp:sp>
    <dsp:sp modelId="{248FF188-8BCF-47E2-A469-C092CE570102}">
      <dsp:nvSpPr>
        <dsp:cNvPr id="0" name=""/>
        <dsp:cNvSpPr/>
      </dsp:nvSpPr>
      <dsp:spPr>
        <a:xfrm>
          <a:off x="113240" y="1458621"/>
          <a:ext cx="604800" cy="6048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6214FC-E28C-480A-91EF-F64E851B3912}">
      <dsp:nvSpPr>
        <dsp:cNvPr id="0" name=""/>
        <dsp:cNvSpPr/>
      </dsp:nvSpPr>
      <dsp:spPr>
        <a:xfrm>
          <a:off x="240248" y="1585629"/>
          <a:ext cx="350784" cy="3507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35A378-8A4A-4B9C-ADF2-2384C9A5F7D0}">
      <dsp:nvSpPr>
        <dsp:cNvPr id="0" name=""/>
        <dsp:cNvSpPr/>
      </dsp:nvSpPr>
      <dsp:spPr>
        <a:xfrm>
          <a:off x="847640" y="1458621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/>
            <a:t>· Разработать модуль прохождения тестирования</a:t>
          </a:r>
          <a:endParaRPr lang="en-US" sz="1100" kern="1200"/>
        </a:p>
      </dsp:txBody>
      <dsp:txXfrm>
        <a:off x="847640" y="1458621"/>
        <a:ext cx="1425599" cy="604800"/>
      </dsp:txXfrm>
    </dsp:sp>
    <dsp:sp modelId="{B15DBB69-9092-4986-890E-D396AA299442}">
      <dsp:nvSpPr>
        <dsp:cNvPr id="0" name=""/>
        <dsp:cNvSpPr/>
      </dsp:nvSpPr>
      <dsp:spPr>
        <a:xfrm>
          <a:off x="2521640" y="1458621"/>
          <a:ext cx="604800" cy="6048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648C8E-A93F-4720-A028-2D6F8E1BE8B1}">
      <dsp:nvSpPr>
        <dsp:cNvPr id="0" name=""/>
        <dsp:cNvSpPr/>
      </dsp:nvSpPr>
      <dsp:spPr>
        <a:xfrm>
          <a:off x="2648648" y="1585629"/>
          <a:ext cx="350784" cy="35078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67C14F-E93A-4D29-9BCA-60334EDA85CD}">
      <dsp:nvSpPr>
        <dsp:cNvPr id="0" name=""/>
        <dsp:cNvSpPr/>
      </dsp:nvSpPr>
      <dsp:spPr>
        <a:xfrm>
          <a:off x="3256040" y="1458621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/>
            <a:t>· Создать виртуальную клавиатуру</a:t>
          </a:r>
          <a:endParaRPr lang="en-US" sz="1100" kern="1200"/>
        </a:p>
      </dsp:txBody>
      <dsp:txXfrm>
        <a:off x="3256040" y="1458621"/>
        <a:ext cx="1425599" cy="604800"/>
      </dsp:txXfrm>
    </dsp:sp>
    <dsp:sp modelId="{04117731-AF97-417B-B4D7-932E77667D6D}">
      <dsp:nvSpPr>
        <dsp:cNvPr id="0" name=""/>
        <dsp:cNvSpPr/>
      </dsp:nvSpPr>
      <dsp:spPr>
        <a:xfrm>
          <a:off x="4930040" y="1458621"/>
          <a:ext cx="604800" cy="6048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7B3D5D-E59D-4FA3-AC20-68AD13DF3A7D}">
      <dsp:nvSpPr>
        <dsp:cNvPr id="0" name=""/>
        <dsp:cNvSpPr/>
      </dsp:nvSpPr>
      <dsp:spPr>
        <a:xfrm>
          <a:off x="5057048" y="1585629"/>
          <a:ext cx="350784" cy="35078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A0829B-EDB2-4A81-A41C-64EC07AB212D}">
      <dsp:nvSpPr>
        <dsp:cNvPr id="0" name=""/>
        <dsp:cNvSpPr/>
      </dsp:nvSpPr>
      <dsp:spPr>
        <a:xfrm>
          <a:off x="5664440" y="1458621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/>
            <a:t>· Организовать сбор статистических данных</a:t>
          </a:r>
          <a:endParaRPr lang="en-US" sz="1100" kern="1200"/>
        </a:p>
      </dsp:txBody>
      <dsp:txXfrm>
        <a:off x="5664440" y="1458621"/>
        <a:ext cx="1425599" cy="60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0a26e2d1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0a26e2d1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0a26e2d6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0a26e2d6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0a26e2d6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0a26e2d6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0a26e2d6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0a26e2d6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0a26e2d67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0a26e2d67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09e0b337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09e0b337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0a26e2d1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0a26e2d1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0a26e2d1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0a26e2d1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09e0b3376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09e0b3376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804b79e5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804b79e5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09e0b3376_0_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09e0b3376_0_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09e0b3376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09e0b3376_0_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0a26e2d1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0a26e2d1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06331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7989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81416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0696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37334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90334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34492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90596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37914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66454457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52196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37541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930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jp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98" y="478881"/>
            <a:ext cx="8179004" cy="363257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653" y="649250"/>
            <a:ext cx="7838694" cy="329184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6097" y="772694"/>
            <a:ext cx="7591806" cy="3044952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1167803" y="1188414"/>
            <a:ext cx="6824441" cy="1902938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400">
                <a:solidFill>
                  <a:srgbClr val="4545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платформы дистанционного обучения для школьников.</a:t>
            </a:r>
            <a:endParaRPr lang="ru-RU" sz="3400">
              <a:solidFill>
                <a:srgbClr val="454545"/>
              </a:solidFill>
            </a:endParaRP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1151756" y="2948792"/>
            <a:ext cx="6840715" cy="558280"/>
          </a:xfrm>
          <a:prstGeom prst="rect">
            <a:avLst/>
          </a:prstGeom>
        </p:spPr>
        <p:txBody>
          <a:bodyPr spcFirstLastPara="1" lIns="91425" tIns="91425" rIns="91425" bIns="91425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100" dirty="0">
                <a:solidFill>
                  <a:schemeClr val="accent1"/>
                </a:solidFill>
              </a:rPr>
              <a:t>Выполнили: Боровик А.А, </a:t>
            </a:r>
            <a:r>
              <a:rPr lang="ru-RU" sz="1100" dirty="0" err="1">
                <a:solidFill>
                  <a:schemeClr val="accent1"/>
                </a:solidFill>
              </a:rPr>
              <a:t>Доброванова</a:t>
            </a:r>
            <a:r>
              <a:rPr lang="ru-RU" sz="1100" dirty="0">
                <a:solidFill>
                  <a:schemeClr val="accent1"/>
                </a:solidFill>
              </a:rPr>
              <a:t> Л.Ю.</a:t>
            </a:r>
          </a:p>
          <a:p>
            <a:pPr marL="0" lvl="0" indent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100" dirty="0">
                <a:solidFill>
                  <a:schemeClr val="accent1"/>
                </a:solidFill>
              </a:rPr>
              <a:t>Научный руководитель: Пряхина Е.Н</a:t>
            </a:r>
          </a:p>
        </p:txBody>
      </p:sp>
      <p:pic>
        <p:nvPicPr>
          <p:cNvPr id="92" name="Picture 83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93" name="Straight Connector 85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ADF1045-FC61-45F9-B214-2286C9675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416103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4E9115-6DAD-4494-801F-B715DDBA6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415" y="1543729"/>
            <a:ext cx="2959834" cy="25879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хостинге</a:t>
            </a:r>
            <a:r>
              <a:rPr lang="en-US" dirty="0"/>
              <a:t> </a:t>
            </a:r>
            <a:r>
              <a:rPr lang="en-US" dirty="0" err="1"/>
              <a:t>создается</a:t>
            </a:r>
            <a:r>
              <a:rPr lang="en-US" dirty="0"/>
              <a:t> </a:t>
            </a:r>
            <a:r>
              <a:rPr lang="en-US" dirty="0" err="1"/>
              <a:t>папка</a:t>
            </a:r>
            <a:r>
              <a:rPr lang="en-US" dirty="0"/>
              <a:t> </a:t>
            </a:r>
            <a:r>
              <a:rPr lang="en-US" dirty="0" err="1"/>
              <a:t>курса</a:t>
            </a:r>
            <a:r>
              <a:rPr lang="en-US" dirty="0"/>
              <a:t>, </a:t>
            </a:r>
            <a:r>
              <a:rPr lang="en-US" dirty="0" err="1"/>
              <a:t>где</a:t>
            </a:r>
            <a:r>
              <a:rPr lang="en-US" dirty="0"/>
              <a:t> </a:t>
            </a:r>
            <a:r>
              <a:rPr lang="en-US" dirty="0" err="1"/>
              <a:t>хранится</a:t>
            </a:r>
            <a:r>
              <a:rPr lang="en-US" dirty="0"/>
              <a:t>  </a:t>
            </a:r>
            <a:r>
              <a:rPr lang="en-US" dirty="0" err="1"/>
              <a:t>информация</a:t>
            </a:r>
            <a:r>
              <a:rPr lang="en-US" dirty="0"/>
              <a:t> </a:t>
            </a:r>
            <a:r>
              <a:rPr lang="en-US" dirty="0" err="1"/>
              <a:t>об</a:t>
            </a:r>
            <a:r>
              <a:rPr lang="en-US" dirty="0"/>
              <a:t> </a:t>
            </a:r>
            <a:r>
              <a:rPr lang="en-US" dirty="0" err="1"/>
              <a:t>уроке</a:t>
            </a:r>
            <a:r>
              <a:rPr lang="en-US" dirty="0"/>
              <a:t> и </a:t>
            </a:r>
            <a:r>
              <a:rPr lang="en-US" dirty="0" err="1"/>
              <a:t>приложенные</a:t>
            </a:r>
            <a:r>
              <a:rPr lang="ru-RU" dirty="0"/>
              <a:t> к нему</a:t>
            </a:r>
            <a:r>
              <a:rPr lang="en-US" dirty="0"/>
              <a:t> </a:t>
            </a:r>
            <a:r>
              <a:rPr lang="en-US" dirty="0" err="1"/>
              <a:t>материалы</a:t>
            </a:r>
            <a:endParaRPr lang="en-US" dirty="0"/>
          </a:p>
        </p:txBody>
      </p:sp>
      <p:pic>
        <p:nvPicPr>
          <p:cNvPr id="10" name="Рисунок 9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DF416B75-335E-4ED1-985A-449F28F25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119" y="2296471"/>
            <a:ext cx="3245058" cy="2279654"/>
          </a:xfrm>
          <a:prstGeom prst="rect">
            <a:avLst/>
          </a:prstGeom>
        </p:spPr>
      </p:pic>
      <p:pic>
        <p:nvPicPr>
          <p:cNvPr id="8" name="Рисунок 7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A99EFE12-64CA-4D66-A592-70F1FCBEA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1452" y="206249"/>
            <a:ext cx="3721450" cy="218635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234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08717" y="1049224"/>
            <a:ext cx="8726566" cy="3597726"/>
          </a:xfrm>
          <a:prstGeom prst="rect">
            <a:avLst/>
          </a:prstGeom>
          <a:noFill/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B2397-A76E-493E-AA98-5033B24FB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772" y="431003"/>
            <a:ext cx="7202456" cy="786926"/>
          </a:xfrm>
        </p:spPr>
        <p:txBody>
          <a:bodyPr/>
          <a:lstStyle/>
          <a:p>
            <a:r>
              <a:rPr lang="ru-RU" dirty="0"/>
              <a:t>Страница родителя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43FEA6B-0C88-4E87-BC81-F7F429CB22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3" b="4553"/>
          <a:stretch/>
        </p:blipFill>
        <p:spPr>
          <a:xfrm>
            <a:off x="119921" y="117110"/>
            <a:ext cx="8904157" cy="490927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8AAEB76-CA3F-46D0-9EEE-14CCBEE750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3" b="4553"/>
          <a:stretch/>
        </p:blipFill>
        <p:spPr>
          <a:xfrm>
            <a:off x="119921" y="117110"/>
            <a:ext cx="8904157" cy="490927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8C2DFA9-8314-4E4D-B6DE-CA93C99EE9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87" b="4408"/>
          <a:stretch/>
        </p:blipFill>
        <p:spPr>
          <a:xfrm>
            <a:off x="127416" y="113363"/>
            <a:ext cx="8889167" cy="491677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5A739A0-F3CE-4AA2-8E34-AEB6E9275A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1" b="5428"/>
          <a:stretch/>
        </p:blipFill>
        <p:spPr>
          <a:xfrm>
            <a:off x="116174" y="139596"/>
            <a:ext cx="8911652" cy="486430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4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45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12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2646406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14">
            <a:extLst>
              <a:ext uri="{FF2B5EF4-FFF2-40B4-BE49-F238E27FC236}">
                <a16:creationId xmlns:a16="http://schemas.microsoft.com/office/drawing/2014/main" id="{F8454B2E-D2DB-42C2-A224-BCEC47B86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B61146-1CF0-40E1-B66E-C22BD9207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F821B5-A47E-4B7F-ADE9-70F2AE78F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537" y="574071"/>
            <a:ext cx="6817399" cy="2866747"/>
          </a:xfrm>
        </p:spPr>
        <p:txBody>
          <a:bodyPr vert="horz" lIns="91440" tIns="45720" rIns="91440" bIns="0" rtlCol="0" anchor="b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6600" dirty="0" err="1"/>
              <a:t>Спасибо</a:t>
            </a:r>
            <a:r>
              <a:rPr lang="en-US" sz="6600" dirty="0"/>
              <a:t> </a:t>
            </a:r>
            <a:r>
              <a:rPr lang="en-US" sz="6600" dirty="0" err="1"/>
              <a:t>за</a:t>
            </a:r>
            <a:r>
              <a:rPr lang="en-US" sz="6600" dirty="0"/>
              <a:t> </a:t>
            </a:r>
            <a:r>
              <a:rPr lang="en-US" sz="6600" dirty="0" err="1"/>
              <a:t>внимание</a:t>
            </a:r>
            <a:endParaRPr lang="en-US" sz="6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AE5065C-30A9-480A-9E93-74CC14902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32546" y="3551646"/>
            <a:ext cx="648225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2F948680-1810-4961-805C-D0C28E7E9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333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264816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1088685" y="603390"/>
            <a:ext cx="2647617" cy="78692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500"/>
              <a:t>Зачем это нужно?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713449" y="1511799"/>
            <a:ext cx="3020130" cy="258795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 err="1">
                <a:sym typeface="Times New Roman"/>
              </a:rPr>
              <a:t>Дистанционное</a:t>
            </a:r>
            <a:r>
              <a:rPr lang="en-US" dirty="0">
                <a:sym typeface="Times New Roman"/>
              </a:rPr>
              <a:t> </a:t>
            </a:r>
            <a:r>
              <a:rPr lang="en-US" dirty="0" err="1">
                <a:sym typeface="Times New Roman"/>
              </a:rPr>
              <a:t>обучение</a:t>
            </a:r>
            <a:r>
              <a:rPr lang="en-US" dirty="0">
                <a:sym typeface="Times New Roman"/>
              </a:rPr>
              <a:t> </a:t>
            </a:r>
            <a:r>
              <a:rPr lang="en-US" dirty="0" err="1">
                <a:sym typeface="Times New Roman"/>
              </a:rPr>
              <a:t>набирает</a:t>
            </a:r>
            <a:r>
              <a:rPr lang="ru-RU" dirty="0">
                <a:sym typeface="Times New Roman"/>
              </a:rPr>
              <a:t> все</a:t>
            </a:r>
            <a:r>
              <a:rPr lang="en-US" dirty="0">
                <a:sym typeface="Times New Roman"/>
              </a:rPr>
              <a:t> </a:t>
            </a:r>
            <a:r>
              <a:rPr lang="en-US" dirty="0" err="1">
                <a:sym typeface="Times New Roman"/>
              </a:rPr>
              <a:t>большую</a:t>
            </a:r>
            <a:r>
              <a:rPr lang="en-US" dirty="0">
                <a:sym typeface="Times New Roman"/>
              </a:rPr>
              <a:t> </a:t>
            </a:r>
            <a:r>
              <a:rPr lang="en-US" dirty="0" err="1">
                <a:sym typeface="Times New Roman"/>
              </a:rPr>
              <a:t>популярность</a:t>
            </a:r>
            <a:endParaRPr lang="en-US" dirty="0">
              <a:sym typeface="Times New Roman"/>
            </a:endParaRP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 err="1">
                <a:sym typeface="Times New Roman"/>
              </a:rPr>
              <a:t>Имеет</a:t>
            </a:r>
            <a:r>
              <a:rPr lang="en-US" dirty="0">
                <a:sym typeface="Times New Roman"/>
              </a:rPr>
              <a:t> </a:t>
            </a:r>
            <a:r>
              <a:rPr lang="en-US" dirty="0" err="1">
                <a:sym typeface="Times New Roman"/>
              </a:rPr>
              <a:t>ряд</a:t>
            </a:r>
            <a:r>
              <a:rPr lang="en-US" dirty="0">
                <a:sym typeface="Times New Roman"/>
              </a:rPr>
              <a:t> </a:t>
            </a:r>
            <a:r>
              <a:rPr lang="en-US" dirty="0" err="1">
                <a:sym typeface="Times New Roman"/>
              </a:rPr>
              <a:t>преимуществ</a:t>
            </a:r>
            <a:r>
              <a:rPr lang="en-US" dirty="0">
                <a:sym typeface="Times New Roman"/>
              </a:rPr>
              <a:t> 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 err="1">
                <a:sym typeface="Times New Roman"/>
              </a:rPr>
              <a:t>Актуально</a:t>
            </a:r>
            <a:r>
              <a:rPr lang="en-US" dirty="0">
                <a:sym typeface="Times New Roman"/>
              </a:rPr>
              <a:t> </a:t>
            </a:r>
            <a:r>
              <a:rPr lang="en-US" dirty="0" err="1">
                <a:sym typeface="Times New Roman"/>
              </a:rPr>
              <a:t>на</a:t>
            </a:r>
            <a:r>
              <a:rPr lang="en-US" dirty="0">
                <a:sym typeface="Times New Roman"/>
              </a:rPr>
              <a:t> </a:t>
            </a:r>
            <a:r>
              <a:rPr lang="en-US" dirty="0" err="1">
                <a:sym typeface="Times New Roman"/>
              </a:rPr>
              <a:t>сегодняшний</a:t>
            </a:r>
            <a:r>
              <a:rPr lang="en-US" dirty="0">
                <a:sym typeface="Times New Roman"/>
              </a:rPr>
              <a:t> </a:t>
            </a:r>
            <a:r>
              <a:rPr lang="en-US" dirty="0" err="1">
                <a:sym typeface="Times New Roman"/>
              </a:rPr>
              <a:t>день</a:t>
            </a:r>
            <a:endParaRPr lang="en-US" dirty="0">
              <a:sym typeface="Times New Roman"/>
            </a:endParaRPr>
          </a:p>
          <a:p>
            <a:pPr marL="457200" lvl="0" indent="-228600" defTabSz="914400">
              <a:spcBef>
                <a:spcPts val="1600"/>
              </a:spcBef>
              <a:spcAft>
                <a:spcPts val="1600"/>
              </a:spcAft>
              <a:buSzPct val="100000"/>
              <a:buFont typeface="Arial" panose="020B0604020202020204" pitchFamily="34" charset="0"/>
              <a:buChar char="•"/>
            </a:pPr>
            <a:endParaRPr lang="en-US" dirty="0">
              <a:sym typeface="Times New Roman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5098" y="361628"/>
            <a:ext cx="4568843" cy="3861826"/>
            <a:chOff x="5446003" y="583365"/>
            <a:chExt cx="6091790" cy="5181928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6" name="Google Shape;76;p14"/>
          <p:cNvPicPr preferRelativeResize="0"/>
          <p:nvPr/>
        </p:nvPicPr>
        <p:blipFill rotWithShape="1">
          <a:blip r:embed="rId4"/>
          <a:srcRect l="13606" r="15931" b="-2"/>
          <a:stretch/>
        </p:blipFill>
        <p:spPr>
          <a:xfrm>
            <a:off x="4570444" y="837258"/>
            <a:ext cx="3616163" cy="2899629"/>
          </a:xfrm>
          <a:prstGeom prst="rect">
            <a:avLst/>
          </a:prstGeom>
          <a:noFill/>
        </p:spPr>
      </p:pic>
      <p:pic>
        <p:nvPicPr>
          <p:cNvPr id="134" name="Picture 98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35" name="Straight Connector 100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87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3" name="Picture 89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24" name="Straight Connector 91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93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26" name="Rectangle 95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Connector 97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264816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1088685" y="665723"/>
            <a:ext cx="2647617" cy="78692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200" dirty="0" err="1"/>
              <a:t>Цель</a:t>
            </a:r>
            <a:endParaRPr lang="en-US" sz="3200" dirty="0"/>
          </a:p>
        </p:txBody>
      </p:sp>
      <p:sp>
        <p:nvSpPr>
          <p:cNvPr id="128" name="Rectangle 99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957393" y="1511799"/>
            <a:ext cx="2776185" cy="258795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-228600" defTabSz="914400"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Разработать</a:t>
            </a:r>
            <a:r>
              <a:rPr lang="en-US" dirty="0"/>
              <a:t> </a:t>
            </a:r>
            <a:r>
              <a:rPr lang="en-US" dirty="0" err="1"/>
              <a:t>приложение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дистанционного</a:t>
            </a:r>
            <a:r>
              <a:rPr lang="en-US" dirty="0"/>
              <a:t> </a:t>
            </a:r>
            <a:r>
              <a:rPr lang="en-US" dirty="0" err="1"/>
              <a:t>обучения</a:t>
            </a:r>
            <a:r>
              <a:rPr lang="en-US" dirty="0"/>
              <a:t>  </a:t>
            </a:r>
            <a:r>
              <a:rPr lang="en-US" dirty="0" err="1"/>
              <a:t>школьников</a:t>
            </a:r>
            <a:r>
              <a:rPr lang="en-US" dirty="0"/>
              <a:t>  </a:t>
            </a:r>
          </a:p>
          <a:p>
            <a:pPr marL="0" lvl="0" indent="-228600" defTabSz="914400"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-228600" defTabSz="914400">
              <a:spcBef>
                <a:spcPts val="1200"/>
              </a:spcBef>
              <a:spcAft>
                <a:spcPts val="1600"/>
              </a:spcAft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129" name="Group 101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5098" y="361628"/>
            <a:ext cx="4568843" cy="3861826"/>
            <a:chOff x="5446003" y="583365"/>
            <a:chExt cx="6091790" cy="5181928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3" name="Google Shape;83;p15"/>
          <p:cNvPicPr preferRelativeResize="0"/>
          <p:nvPr/>
        </p:nvPicPr>
        <p:blipFill rotWithShape="1">
          <a:blip r:embed="rId4"/>
          <a:srcRect l="8116" r="13313" b="-4"/>
          <a:stretch/>
        </p:blipFill>
        <p:spPr>
          <a:xfrm>
            <a:off x="4570444" y="837258"/>
            <a:ext cx="3616163" cy="2899629"/>
          </a:xfrm>
          <a:prstGeom prst="rect">
            <a:avLst/>
          </a:prstGeom>
          <a:noFill/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94">
            <a:extLst>
              <a:ext uri="{FF2B5EF4-FFF2-40B4-BE49-F238E27FC236}">
                <a16:creationId xmlns:a16="http://schemas.microsoft.com/office/drawing/2014/main" id="{17424F32-2789-4FF9-8E8A-1252284BF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6" name="Picture 96">
            <a:extLst>
              <a:ext uri="{FF2B5EF4-FFF2-40B4-BE49-F238E27FC236}">
                <a16:creationId xmlns:a16="http://schemas.microsoft.com/office/drawing/2014/main" id="{D708C46E-BB60-4B97-8327-D3A475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17" name="Straight Connector 98">
            <a:extLst>
              <a:ext uri="{FF2B5EF4-FFF2-40B4-BE49-F238E27FC236}">
                <a16:creationId xmlns:a16="http://schemas.microsoft.com/office/drawing/2014/main" id="{8042755C-F24C-4D08-8E4C-E646382C3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00">
            <a:extLst>
              <a:ext uri="{FF2B5EF4-FFF2-40B4-BE49-F238E27FC236}">
                <a16:creationId xmlns:a16="http://schemas.microsoft.com/office/drawing/2014/main" id="{63E94A00-1A92-47F4-9E2D-E51DFF901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1088684" y="603389"/>
            <a:ext cx="7202456" cy="78692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200"/>
              <a:t>Задачи:</a:t>
            </a:r>
          </a:p>
        </p:txBody>
      </p:sp>
      <p:graphicFrame>
        <p:nvGraphicFramePr>
          <p:cNvPr id="119" name="Google Shape;89;p16">
            <a:extLst>
              <a:ext uri="{FF2B5EF4-FFF2-40B4-BE49-F238E27FC236}">
                <a16:creationId xmlns:a16="http://schemas.microsoft.com/office/drawing/2014/main" id="{F3B8F137-F8CE-4686-9FAE-C730CD784D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3055103"/>
              </p:ext>
            </p:extLst>
          </p:nvPr>
        </p:nvGraphicFramePr>
        <p:xfrm>
          <a:off x="1088231" y="1755326"/>
          <a:ext cx="7203281" cy="2493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1" name="Rectangle 150">
            <a:extLst>
              <a:ext uri="{FF2B5EF4-FFF2-40B4-BE49-F238E27FC236}">
                <a16:creationId xmlns:a16="http://schemas.microsoft.com/office/drawing/2014/main" id="{C630F413-44CE-4746-9821-9E01079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2D671B1-B099-4F9C-B9CC-9D22B4DAF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628893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5685396" y="893315"/>
            <a:ext cx="2368182" cy="984001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100" dirty="0" err="1"/>
              <a:t>Реализация</a:t>
            </a:r>
            <a:endParaRPr lang="en-US" sz="2100" dirty="0"/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552FBEF-FA69-427B-8245-0A518E051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66994" y="1609906"/>
            <a:ext cx="236818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7" name="Title 1">
            <a:extLst>
              <a:ext uri="{FF2B5EF4-FFF2-40B4-BE49-F238E27FC236}">
                <a16:creationId xmlns:a16="http://schemas.microsoft.com/office/drawing/2014/main" id="{898488B7-DBD3-40E7-B54B-4DA6C5693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685" y="2341872"/>
            <a:ext cx="2647617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52261" y="581691"/>
            <a:ext cx="4320765" cy="4028123"/>
          </a:xfrm>
          <a:prstGeom prst="rect">
            <a:avLst/>
          </a:prstGeom>
          <a:noFill/>
        </p:spPr>
      </p:pic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5665603" y="1705206"/>
            <a:ext cx="2369574" cy="2955693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dirty="0">
                <a:sym typeface="Times New Roman"/>
              </a:rPr>
              <a:t>ASP.NET Core</a:t>
            </a:r>
          </a:p>
          <a:p>
            <a:pPr marL="0" lvl="0" indent="-228600" defTabSz="914400">
              <a:spcBef>
                <a:spcPts val="1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ym typeface="Times New Roman"/>
              </a:rPr>
              <a:t>Razor Pages</a:t>
            </a:r>
          </a:p>
          <a:p>
            <a:pPr marL="0" lvl="0" indent="-228600" defTabSz="914400">
              <a:spcBef>
                <a:spcPts val="1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ym typeface="Times New Roman"/>
              </a:rPr>
              <a:t> </a:t>
            </a:r>
            <a:r>
              <a:rPr lang="en-US" dirty="0" err="1">
                <a:sym typeface="Times New Roman"/>
              </a:rPr>
              <a:t>Поддержка</a:t>
            </a:r>
            <a:r>
              <a:rPr lang="en-US" dirty="0">
                <a:sym typeface="Times New Roman"/>
              </a:rPr>
              <a:t> JS </a:t>
            </a:r>
            <a:r>
              <a:rPr lang="en-US" dirty="0" err="1">
                <a:sym typeface="Times New Roman"/>
              </a:rPr>
              <a:t>фреймворков</a:t>
            </a:r>
            <a:r>
              <a:rPr lang="en-US" dirty="0">
                <a:sym typeface="Times New Roman"/>
              </a:rPr>
              <a:t> </a:t>
            </a:r>
          </a:p>
          <a:p>
            <a:pPr marL="0" lvl="0" indent="-228600" defTabSz="914400">
              <a:spcBef>
                <a:spcPts val="1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 err="1">
                <a:sym typeface="Times New Roman"/>
              </a:rPr>
              <a:t>Кроссплатформенная</a:t>
            </a:r>
            <a:r>
              <a:rPr lang="en-US" dirty="0">
                <a:sym typeface="Times New Roman"/>
              </a:rPr>
              <a:t> </a:t>
            </a:r>
            <a:r>
              <a:rPr lang="en-US" dirty="0" err="1">
                <a:sym typeface="Times New Roman"/>
              </a:rPr>
              <a:t>поддержка</a:t>
            </a:r>
            <a:endParaRPr lang="en-US" b="1" dirty="0">
              <a:highlight>
                <a:srgbClr val="FFFFFF"/>
              </a:highlight>
              <a:sym typeface="Times New Roman"/>
            </a:endParaRPr>
          </a:p>
          <a:p>
            <a:pPr marL="0" lvl="0" indent="-228600" defTabSz="914400">
              <a:spcBef>
                <a:spcPts val="1600"/>
              </a:spcBef>
              <a:spcAft>
                <a:spcPts val="1600"/>
              </a:spcAft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body" idx="4294967295"/>
          </p:nvPr>
        </p:nvSpPr>
        <p:spPr>
          <a:xfrm>
            <a:off x="610501" y="1511942"/>
            <a:ext cx="2120900" cy="246538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 err="1">
                <a:sym typeface="Times New Roman"/>
              </a:rPr>
              <a:t>База</a:t>
            </a:r>
            <a:r>
              <a:rPr lang="en-US" dirty="0">
                <a:sym typeface="Times New Roman"/>
              </a:rPr>
              <a:t> </a:t>
            </a:r>
            <a:r>
              <a:rPr lang="en-US" dirty="0" err="1">
                <a:sym typeface="Times New Roman"/>
              </a:rPr>
              <a:t>данных</a:t>
            </a:r>
            <a:r>
              <a:rPr lang="en-US" dirty="0">
                <a:sym typeface="Times New Roman"/>
              </a:rPr>
              <a:t>: SQL Server</a:t>
            </a:r>
          </a:p>
          <a:p>
            <a:pPr marL="0" lvl="0" indent="-228600" defTabSz="914400">
              <a:spcBef>
                <a:spcPts val="1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 err="1">
                <a:sym typeface="Times New Roman"/>
              </a:rPr>
              <a:t>Хостинг</a:t>
            </a:r>
            <a:r>
              <a:rPr lang="en-US" dirty="0">
                <a:sym typeface="Times New Roman"/>
              </a:rPr>
              <a:t>: </a:t>
            </a:r>
            <a:r>
              <a:rPr lang="en-US" dirty="0" err="1">
                <a:sym typeface="Times New Roman"/>
              </a:rPr>
              <a:t>Sprinthost</a:t>
            </a:r>
            <a:endParaRPr lang="en-US" dirty="0">
              <a:highlight>
                <a:srgbClr val="FFFFFF"/>
              </a:highlight>
              <a:sym typeface="Times New Roman"/>
            </a:endParaRPr>
          </a:p>
          <a:p>
            <a:pPr marL="0" lvl="0" indent="-228600" defTabSz="914400">
              <a:spcBef>
                <a:spcPts val="1600"/>
              </a:spcBef>
              <a:spcAft>
                <a:spcPts val="1600"/>
              </a:spcAft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Рисунок 2" descr="Изображение выглядит как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940E46EA-18E9-4C26-93DF-D876130B6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038" y="155880"/>
            <a:ext cx="5506257" cy="4831740"/>
          </a:xfrm>
          <a:prstGeom prst="rect">
            <a:avLst/>
          </a:prstGeom>
        </p:spPr>
      </p:pic>
      <p:pic>
        <p:nvPicPr>
          <p:cNvPr id="103" name="Google Shape;103;p1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26530" y="472422"/>
            <a:ext cx="1688843" cy="844421"/>
          </a:xfrm>
          <a:prstGeom prst="rect">
            <a:avLst/>
          </a:prstGeom>
          <a:noFill/>
        </p:spPr>
      </p:pic>
      <p:pic>
        <p:nvPicPr>
          <p:cNvPr id="102" name="Google Shape;102;p18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826530" y="2783939"/>
            <a:ext cx="1686843" cy="13884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4159967" y="371225"/>
            <a:ext cx="3953876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Авторизация </a:t>
            </a:r>
            <a:endParaRPr dirty="0"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311700" y="1316425"/>
            <a:ext cx="8520600" cy="32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l="4290" t="-12530" r="-4290" b="12530"/>
          <a:stretch/>
        </p:blipFill>
        <p:spPr>
          <a:xfrm>
            <a:off x="4811300" y="1163575"/>
            <a:ext cx="3953876" cy="281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2" y="274575"/>
            <a:ext cx="4189450" cy="459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739872" y="495402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Регистрация</a:t>
            </a:r>
            <a:endParaRPr dirty="0"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95198"/>
            <a:ext cx="6675492" cy="31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124" y="350602"/>
            <a:ext cx="4189176" cy="405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248" y="565775"/>
            <a:ext cx="3579774" cy="428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3;p22">
            <a:extLst>
              <a:ext uri="{FF2B5EF4-FFF2-40B4-BE49-F238E27FC236}">
                <a16:creationId xmlns:a16="http://schemas.microsoft.com/office/drawing/2014/main" id="{4F0F9580-AC36-4FCC-B41B-E7992E27B2A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0609" y="117080"/>
            <a:ext cx="5072739" cy="2713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F7F1D439-CC6D-444A-AB76-A46C66D342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5533" y="1778026"/>
            <a:ext cx="3236767" cy="33055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129</Words>
  <Application>Microsoft Office PowerPoint</Application>
  <PresentationFormat>Экран (16:9)</PresentationFormat>
  <Paragraphs>28</Paragraphs>
  <Slides>16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Times New Roman</vt:lpstr>
      <vt:lpstr>Gill Sans MT</vt:lpstr>
      <vt:lpstr>Галерея</vt:lpstr>
      <vt:lpstr>Разработка платформы дистанционного обучения для школьников.</vt:lpstr>
      <vt:lpstr>Зачем это нужно?</vt:lpstr>
      <vt:lpstr>Цель</vt:lpstr>
      <vt:lpstr>Задачи:</vt:lpstr>
      <vt:lpstr>Реализация</vt:lpstr>
      <vt:lpstr>Презентация PowerPoint</vt:lpstr>
      <vt:lpstr>Авторизация </vt:lpstr>
      <vt:lpstr>Регистрация</vt:lpstr>
      <vt:lpstr>Презентация PowerPoint</vt:lpstr>
      <vt:lpstr>Презентация PowerPoint</vt:lpstr>
      <vt:lpstr>Страница родителя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платформы дистанционного обучения для школьников.</dc:title>
  <dc:creator>Admin</dc:creator>
  <cp:lastModifiedBy>Admin</cp:lastModifiedBy>
  <cp:revision>1</cp:revision>
  <dcterms:created xsi:type="dcterms:W3CDTF">2020-06-03T04:20:00Z</dcterms:created>
  <dcterms:modified xsi:type="dcterms:W3CDTF">2020-06-03T04:21:45Z</dcterms:modified>
</cp:coreProperties>
</file>