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4610100" cy="34671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414864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30400" y="1861200"/>
            <a:ext cx="414864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304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3562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33320" y="81108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35880" y="81108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30400" y="186120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633320" y="186120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035880" y="186120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30400" y="811080"/>
            <a:ext cx="4148640" cy="201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414864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30400" y="138240"/>
            <a:ext cx="4148640" cy="268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304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30400" y="811080"/>
            <a:ext cx="4148640" cy="201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3562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30400" y="1861200"/>
            <a:ext cx="414864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414864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30400" y="1861200"/>
            <a:ext cx="414864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304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3562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633320" y="81108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035880" y="81108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30400" y="186120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633320" y="186120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035880" y="186120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414864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30400" y="138240"/>
            <a:ext cx="4148640" cy="268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304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3562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400" y="114840"/>
            <a:ext cx="41486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30400" y="1861200"/>
            <a:ext cx="414864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414864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414864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566720"/>
            <a:ext cx="4607280" cy="1900080"/>
          </a:xfrm>
          <a:custGeom>
            <a:avLst/>
            <a:gdLst/>
            <a:ahLst/>
            <a:rect l="l" t="t" r="r" b="b"/>
            <a:pathLst>
              <a:path w="4608004" h="1900794">
                <a:moveTo>
                  <a:pt x="0" y="1900794"/>
                </a:moveTo>
                <a:lnTo>
                  <a:pt x="4608004" y="1900794"/>
                </a:lnTo>
                <a:lnTo>
                  <a:pt x="4608004" y="0"/>
                </a:lnTo>
                <a:lnTo>
                  <a:pt x="0" y="0"/>
                </a:lnTo>
                <a:lnTo>
                  <a:pt x="0" y="1900794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91440" y="1637640"/>
            <a:ext cx="402300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69" strike="noStrike">
                <a:solidFill>
                  <a:srgbClr val="5b8aa7"/>
                </a:solidFill>
                <a:latin typeface="Times New Roman"/>
                <a:ea typeface="DejaVu Sans"/>
              </a:rPr>
              <a:t>Iman Hasnaouia Meskini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ts val="1667"/>
              </a:lnSpc>
              <a:spcBef>
                <a:spcPts val="190"/>
              </a:spcBef>
            </a:pPr>
            <a:r>
              <a:rPr b="0" lang="en-US" sz="1450" spc="94" strike="noStrike">
                <a:solidFill>
                  <a:srgbClr val="5b8aa7"/>
                </a:solidFill>
                <a:latin typeface="Times New Roman"/>
                <a:ea typeface="DejaVu Sans"/>
              </a:rPr>
              <a:t>Álvaro Fernández </a:t>
            </a:r>
            <a:r>
              <a:rPr b="0" lang="en-US" sz="1450" spc="66" strike="noStrike">
                <a:solidFill>
                  <a:srgbClr val="5b8aa7"/>
                </a:solidFill>
                <a:latin typeface="Times New Roman"/>
                <a:ea typeface="DejaVu Sans"/>
              </a:rPr>
              <a:t>Palma 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ts val="1667"/>
              </a:lnSpc>
              <a:spcBef>
                <a:spcPts val="190"/>
              </a:spcBef>
            </a:pPr>
            <a:r>
              <a:rPr b="0" lang="en-US" sz="1450" spc="66" strike="noStrike">
                <a:solidFill>
                  <a:srgbClr val="5b8aa7"/>
                </a:solidFill>
                <a:latin typeface="Times New Roman"/>
                <a:ea typeface="DejaVu Sans"/>
              </a:rPr>
              <a:t>Alina </a:t>
            </a:r>
            <a:r>
              <a:rPr b="0" lang="en-US" sz="1450" spc="100" strike="noStrike">
                <a:solidFill>
                  <a:srgbClr val="5b8aa7"/>
                </a:solidFill>
                <a:latin typeface="Times New Roman"/>
                <a:ea typeface="DejaVu Sans"/>
              </a:rPr>
              <a:t>Altynguzhina 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ts val="1667"/>
              </a:lnSpc>
              <a:spcBef>
                <a:spcPts val="190"/>
              </a:spcBef>
            </a:pPr>
            <a:r>
              <a:rPr b="0" lang="en-US" sz="1450" spc="100" strike="noStrike">
                <a:solidFill>
                  <a:srgbClr val="5b8aa7"/>
                </a:solidFill>
                <a:latin typeface="Times New Roman"/>
                <a:ea typeface="DejaVu Sans"/>
              </a:rPr>
              <a:t>Cristina </a:t>
            </a:r>
            <a:r>
              <a:rPr b="0" lang="en-US" sz="1450" spc="55" strike="noStrike">
                <a:solidFill>
                  <a:srgbClr val="5b8aa7"/>
                </a:solidFill>
                <a:latin typeface="Times New Roman"/>
                <a:ea typeface="DejaVu Sans"/>
              </a:rPr>
              <a:t>Díaz García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1063"/>
              </a:spcBef>
            </a:pPr>
            <a:r>
              <a:rPr b="0" lang="en-US" sz="1200" spc="75" strike="noStrike">
                <a:solidFill>
                  <a:srgbClr val="5b8aa7"/>
                </a:solidFill>
                <a:latin typeface="Times New Roman"/>
                <a:ea typeface="DejaVu Sans"/>
              </a:rPr>
              <a:t>Introducción a los Sistemas de Información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4607280" cy="1554480"/>
          </a:xfrm>
          <a:custGeom>
            <a:avLst/>
            <a:gdLst/>
            <a:ahLst/>
            <a:rect l="l" t="t" r="r" b="b"/>
            <a:pathLst>
              <a:path w="4608004" h="1555205">
                <a:moveTo>
                  <a:pt x="4608004" y="1555205"/>
                </a:moveTo>
                <a:lnTo>
                  <a:pt x="4608004" y="0"/>
                </a:lnTo>
                <a:lnTo>
                  <a:pt x="0" y="0"/>
                </a:lnTo>
                <a:lnTo>
                  <a:pt x="0" y="1555205"/>
                </a:lnTo>
                <a:lnTo>
                  <a:pt x="4608004" y="1555205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2814120" y="1716840"/>
            <a:ext cx="1523160" cy="883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>
            <a:off x="257400" y="579240"/>
            <a:ext cx="2707560" cy="6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80" bIns="0"/>
          <a:p>
            <a:pPr marL="12600">
              <a:lnSpc>
                <a:spcPts val="2134"/>
              </a:lnSpc>
            </a:pPr>
            <a:r>
              <a:rPr b="1" lang="en-US" sz="2050" spc="114" strike="noStrike">
                <a:solidFill>
                  <a:srgbClr val="f0f7ff"/>
                </a:solidFill>
                <a:latin typeface="Times New Roman"/>
                <a:ea typeface="DejaVu Sans"/>
              </a:rPr>
              <a:t>Business Intelligence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23"/>
              </a:spcBef>
            </a:pPr>
            <a:r>
              <a:rPr b="1" lang="en-US" sz="2050" spc="55" strike="noStrike">
                <a:solidFill>
                  <a:srgbClr val="f0f7ff"/>
                </a:solidFill>
                <a:latin typeface="Times New Roman"/>
                <a:ea typeface="DejaVu Sans"/>
              </a:rPr>
              <a:t>con Tableau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388080" y="3200400"/>
            <a:ext cx="983160" cy="1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64"/>
              </a:lnSpc>
            </a:pPr>
            <a:r>
              <a:rPr b="0" lang="en-US" sz="1200" spc="58" strike="noStrike">
                <a:solidFill>
                  <a:srgbClr val="5b8aa7"/>
                </a:solidFill>
                <a:latin typeface="Times New Roman"/>
                <a:ea typeface="DejaVu Sans"/>
              </a:rPr>
              <a:t>Octubre 2018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371880"/>
            <a:ext cx="4607280" cy="2924640"/>
          </a:xfrm>
          <a:custGeom>
            <a:avLst/>
            <a:gdLst/>
            <a:ahLst/>
            <a:rect l="l" t="t" r="r" b="b"/>
            <a:pathLst>
              <a:path w="4608004" h="2925188">
                <a:moveTo>
                  <a:pt x="0" y="2925188"/>
                </a:moveTo>
                <a:lnTo>
                  <a:pt x="4608004" y="2925188"/>
                </a:lnTo>
                <a:lnTo>
                  <a:pt x="4608004" y="0"/>
                </a:lnTo>
                <a:lnTo>
                  <a:pt x="0" y="0"/>
                </a:lnTo>
                <a:lnTo>
                  <a:pt x="0" y="292518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0"/>
            <a:ext cx="4607280" cy="37116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0" y="3296880"/>
            <a:ext cx="4607280" cy="158400"/>
          </a:xfrm>
          <a:custGeom>
            <a:avLst/>
            <a:gdLst/>
            <a:ahLst/>
            <a:rect l="l" t="t" r="r" b="b"/>
            <a:pathLst>
              <a:path w="4608060" h="159069">
                <a:moveTo>
                  <a:pt x="4608004" y="0"/>
                </a:moveTo>
                <a:lnTo>
                  <a:pt x="0" y="0"/>
                </a:lnTo>
                <a:lnTo>
                  <a:pt x="0" y="159069"/>
                </a:lnTo>
                <a:lnTo>
                  <a:pt x="4608004" y="159069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257400" y="80640"/>
            <a:ext cx="129672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-180" strike="noStrike">
                <a:solidFill>
                  <a:srgbClr val="f0f7ff"/>
                </a:solidFill>
                <a:latin typeface="Times New Roman"/>
                <a:ea typeface="DejaVu Sans"/>
              </a:rPr>
              <a:t>C</a:t>
            </a:r>
            <a:r>
              <a:rPr b="0" lang="en-US" sz="1450" spc="211" strike="noStrike">
                <a:solidFill>
                  <a:srgbClr val="f0f7ff"/>
                </a:solidFill>
                <a:latin typeface="Times New Roman"/>
                <a:ea typeface="DejaVu Sans"/>
              </a:rPr>
              <a:t>onc</a:t>
            </a:r>
            <a:r>
              <a:rPr b="0" lang="en-US" sz="1450" spc="94" strike="noStrike">
                <a:solidFill>
                  <a:srgbClr val="f0f7ff"/>
                </a:solidFill>
                <a:latin typeface="Times New Roman"/>
                <a:ea typeface="DejaVu Sans"/>
              </a:rPr>
              <a:t>l</a:t>
            </a:r>
            <a:r>
              <a:rPr b="0" lang="en-US" sz="1450" spc="154" strike="noStrike">
                <a:solidFill>
                  <a:srgbClr val="f0f7ff"/>
                </a:solidFill>
                <a:latin typeface="Times New Roman"/>
                <a:ea typeface="DejaVu Sans"/>
              </a:rPr>
              <a:t>u</a:t>
            </a:r>
            <a:r>
              <a:rPr b="0" lang="en-US" sz="1450" spc="126" strike="noStrike">
                <a:solidFill>
                  <a:srgbClr val="f0f7ff"/>
                </a:solidFill>
                <a:latin typeface="Times New Roman"/>
                <a:ea typeface="DejaVu Sans"/>
              </a:rPr>
              <a:t>sion</a:t>
            </a:r>
            <a:r>
              <a:rPr b="0" lang="en-US" sz="1450" spc="131" strike="noStrike">
                <a:solidFill>
                  <a:srgbClr val="f0f7ff"/>
                </a:solidFill>
                <a:latin typeface="Times New Roman"/>
                <a:ea typeface="DejaVu Sans"/>
              </a:rPr>
              <a:t>e</a:t>
            </a:r>
            <a:r>
              <a:rPr b="0" lang="en-US" sz="1450" spc="151" strike="noStrike">
                <a:solidFill>
                  <a:srgbClr val="f0f7ff"/>
                </a:solidFill>
                <a:latin typeface="Times New Roman"/>
                <a:ea typeface="DejaVu Sans"/>
              </a:rPr>
              <a:t>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66120" y="1233360"/>
            <a:ext cx="137160" cy="1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1.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527400" y="1233360"/>
            <a:ext cx="3765240" cy="12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46" strike="noStrike">
                <a:solidFill>
                  <a:srgbClr val="5b8aa7"/>
                </a:solidFill>
                <a:latin typeface="Times New Roman"/>
                <a:ea typeface="DejaVu Sans"/>
              </a:rPr>
              <a:t>México mejoró su estrategia de ventas y publicidad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1"/>
              </a:spcBef>
            </a:pPr>
            <a:r>
              <a:rPr b="0" lang="en-US" sz="1100" spc="63" strike="noStrike">
                <a:solidFill>
                  <a:srgbClr val="5b8aa7"/>
                </a:solidFill>
                <a:latin typeface="Times New Roman"/>
                <a:ea typeface="DejaVu Sans"/>
              </a:rPr>
              <a:t>significativamente.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ts val="1264"/>
              </a:lnSpc>
              <a:spcBef>
                <a:spcPts val="386"/>
              </a:spcBef>
            </a:pPr>
            <a:r>
              <a:rPr b="0" lang="en-US" sz="1100" spc="52" strike="noStrike">
                <a:solidFill>
                  <a:srgbClr val="5b8aa7"/>
                </a:solidFill>
                <a:latin typeface="Times New Roman"/>
                <a:ea typeface="DejaVu Sans"/>
              </a:rPr>
              <a:t>Otoño  probablemente sea  la temporada más propensa a experimentar devoluciones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ts val="1264"/>
              </a:lnSpc>
              <a:spcBef>
                <a:spcPts val="388"/>
              </a:spcBef>
            </a:pPr>
            <a:r>
              <a:rPr b="0" lang="en-US" sz="1100" spc="-4" strike="noStrike">
                <a:solidFill>
                  <a:srgbClr val="5b8aa7"/>
                </a:solidFill>
                <a:latin typeface="Times New Roman"/>
                <a:ea typeface="DejaVu Sans"/>
              </a:rPr>
              <a:t>E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l</a:t>
            </a:r>
            <a:r>
              <a:rPr b="0" lang="en-US" sz="1100" spc="-60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72" strike="noStrike">
                <a:solidFill>
                  <a:srgbClr val="5b8aa7"/>
                </a:solidFill>
                <a:latin typeface="Times New Roman"/>
                <a:ea typeface="DejaVu Sans"/>
              </a:rPr>
              <a:t>g</a:t>
            </a:r>
            <a:r>
              <a:rPr b="0" lang="en-US" sz="1100" spc="1" strike="noStrike">
                <a:solidFill>
                  <a:srgbClr val="5b8aa7"/>
                </a:solidFill>
                <a:latin typeface="Times New Roman"/>
                <a:ea typeface="DejaVu Sans"/>
              </a:rPr>
              <a:t>r</a:t>
            </a:r>
            <a:r>
              <a:rPr b="0" lang="en-US" sz="1100" spc="69" strike="noStrike">
                <a:solidFill>
                  <a:srgbClr val="5b8aa7"/>
                </a:solidFill>
                <a:latin typeface="Times New Roman"/>
                <a:ea typeface="DejaVu Sans"/>
              </a:rPr>
              <a:t>ado</a:t>
            </a:r>
            <a:r>
              <a:rPr b="0" lang="en-US" sz="1100" spc="15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de</a:t>
            </a:r>
            <a:r>
              <a:rPr b="0" lang="en-US" sz="1100" spc="216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46" strike="noStrike">
                <a:solidFill>
                  <a:srgbClr val="5b8aa7"/>
                </a:solidFill>
                <a:latin typeface="Times New Roman"/>
                <a:ea typeface="DejaVu Sans"/>
              </a:rPr>
              <a:t>dis</a:t>
            </a:r>
            <a:r>
              <a:rPr b="0" lang="en-US" sz="1100" spc="29" strike="noStrike">
                <a:solidFill>
                  <a:srgbClr val="5b8aa7"/>
                </a:solidFill>
                <a:latin typeface="Times New Roman"/>
                <a:ea typeface="DejaVu Sans"/>
              </a:rPr>
              <a:t>c</a:t>
            </a:r>
            <a:r>
              <a:rPr b="0" lang="en-US" sz="1100" spc="60" strike="noStrike">
                <a:solidFill>
                  <a:srgbClr val="5b8aa7"/>
                </a:solidFill>
                <a:latin typeface="Times New Roman"/>
                <a:ea typeface="DejaVu Sans"/>
              </a:rPr>
              <a:t>on</a:t>
            </a:r>
            <a:r>
              <a:rPr b="0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f</a:t>
            </a:r>
            <a:r>
              <a:rPr b="0" lang="en-US" sz="1100" spc="58" strike="noStrike">
                <a:solidFill>
                  <a:srgbClr val="5b8aa7"/>
                </a:solidFill>
                <a:latin typeface="Times New Roman"/>
                <a:ea typeface="DejaVu Sans"/>
              </a:rPr>
              <a:t>ormidad</a:t>
            </a:r>
            <a:r>
              <a:rPr b="0" lang="en-US" sz="1100" spc="72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5" strike="noStrike">
                <a:solidFill>
                  <a:srgbClr val="5b8aa7"/>
                </a:solidFill>
                <a:latin typeface="Times New Roman"/>
                <a:ea typeface="DejaVu Sans"/>
              </a:rPr>
              <a:t>c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on</a:t>
            </a:r>
            <a:r>
              <a:rPr b="0" lang="en-US" sz="1100" spc="219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los</a:t>
            </a:r>
            <a:r>
              <a:rPr b="0" lang="en-US" sz="1100" spc="188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83" strike="noStrike">
                <a:solidFill>
                  <a:srgbClr val="5b8aa7"/>
                </a:solidFill>
                <a:latin typeface="Times New Roman"/>
                <a:ea typeface="DejaVu Sans"/>
              </a:rPr>
              <a:t>p</a:t>
            </a:r>
            <a:r>
              <a:rPr b="0" lang="en-US" sz="1100" spc="12" strike="noStrike">
                <a:solidFill>
                  <a:srgbClr val="5b8aa7"/>
                </a:solidFill>
                <a:latin typeface="Times New Roman"/>
                <a:ea typeface="DejaVu Sans"/>
              </a:rPr>
              <a:t>r</a:t>
            </a:r>
            <a:r>
              <a:rPr b="0" lang="en-US" sz="1100" spc="80" strike="noStrike">
                <a:solidFill>
                  <a:srgbClr val="5b8aa7"/>
                </a:solidFill>
                <a:latin typeface="Times New Roman"/>
                <a:ea typeface="DejaVu Sans"/>
              </a:rPr>
              <a:t>oduc</a:t>
            </a:r>
            <a:r>
              <a:rPr b="0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72" strike="noStrike">
                <a:solidFill>
                  <a:srgbClr val="5b8aa7"/>
                </a:solidFill>
                <a:latin typeface="Times New Roman"/>
                <a:ea typeface="DejaVu Sans"/>
              </a:rPr>
              <a:t>os</a:t>
            </a:r>
            <a:r>
              <a:rPr b="0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en</a:t>
            </a:r>
            <a:r>
              <a:rPr b="0" lang="en-US" sz="1100" spc="197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M</a:t>
            </a:r>
            <a:r>
              <a:rPr b="0" lang="en-US" sz="1100" spc="-4" strike="noStrike">
                <a:solidFill>
                  <a:srgbClr val="5b8aa7"/>
                </a:solidFill>
                <a:latin typeface="Times New Roman"/>
                <a:ea typeface="DejaVu Sans"/>
              </a:rPr>
              <a:t>é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xi</a:t>
            </a:r>
            <a:r>
              <a:rPr b="0" lang="en-US" sz="1100" spc="-15" strike="noStrike">
                <a:solidFill>
                  <a:srgbClr val="5b8aa7"/>
                </a:solidFill>
                <a:latin typeface="Times New Roman"/>
                <a:ea typeface="DejaVu Sans"/>
              </a:rPr>
              <a:t>c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o</a:t>
            </a:r>
            <a:r>
              <a:rPr b="0" lang="en-US" sz="1100" spc="77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86" strike="noStrike">
                <a:solidFill>
                  <a:srgbClr val="5b8aa7"/>
                </a:solidFill>
                <a:latin typeface="Times New Roman"/>
                <a:ea typeface="DejaVu Sans"/>
              </a:rPr>
              <a:t>es</a:t>
            </a:r>
            <a:r>
              <a:rPr b="0" lang="en-US" sz="1100" spc="49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77" strike="noStrike">
                <a:solidFill>
                  <a:srgbClr val="5b8aa7"/>
                </a:solidFill>
                <a:latin typeface="Times New Roman"/>
                <a:ea typeface="DejaVu Sans"/>
              </a:rPr>
              <a:t>no</a:t>
            </a:r>
            <a:r>
              <a:rPr b="0" lang="en-US" sz="1100" spc="24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72" strike="noStrike">
                <a:solidFill>
                  <a:srgbClr val="5b8aa7"/>
                </a:solidFill>
                <a:latin typeface="Times New Roman"/>
                <a:ea typeface="DejaVu Sans"/>
              </a:rPr>
              <a:t>oriamen</a:t>
            </a:r>
            <a:r>
              <a:rPr b="0" lang="en-US" sz="1100" spc="24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66" strike="noStrike">
                <a:solidFill>
                  <a:srgbClr val="5b8aa7"/>
                </a:solidFill>
                <a:latin typeface="Times New Roman"/>
                <a:ea typeface="DejaVu Sans"/>
              </a:rPr>
              <a:t>e</a:t>
            </a:r>
            <a:r>
              <a:rPr b="0" lang="en-US" sz="1100" spc="92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60" strike="noStrike">
                <a:solidFill>
                  <a:srgbClr val="5b8aa7"/>
                </a:solidFill>
                <a:latin typeface="Times New Roman"/>
                <a:ea typeface="DejaVu Sans"/>
              </a:rPr>
              <a:t>superior</a:t>
            </a:r>
            <a:r>
              <a:rPr b="0" lang="en-US" sz="1100" spc="9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4" strike="noStrike">
                <a:solidFill>
                  <a:srgbClr val="5b8aa7"/>
                </a:solidFill>
                <a:latin typeface="Times New Roman"/>
                <a:ea typeface="DejaVu Sans"/>
              </a:rPr>
              <a:t>a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l</a:t>
            </a:r>
            <a:r>
              <a:rPr b="0" lang="en-US" sz="1100" spc="126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24" strike="noStrike">
                <a:solidFill>
                  <a:srgbClr val="5b8aa7"/>
                </a:solidFill>
                <a:latin typeface="Times New Roman"/>
                <a:ea typeface="DejaVu Sans"/>
              </a:rPr>
              <a:t>r</a:t>
            </a:r>
            <a:r>
              <a:rPr b="0" lang="en-US" sz="1100" spc="80" strike="noStrike">
                <a:solidFill>
                  <a:srgbClr val="5b8aa7"/>
                </a:solidFill>
                <a:latin typeface="Times New Roman"/>
                <a:ea typeface="DejaVu Sans"/>
              </a:rPr>
              <a:t>es</a:t>
            </a:r>
            <a:r>
              <a:rPr b="0" lang="en-US" sz="1100" spc="35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97" strike="noStrike">
                <a:solidFill>
                  <a:srgbClr val="5b8aa7"/>
                </a:solidFill>
                <a:latin typeface="Times New Roman"/>
                <a:ea typeface="DejaVu Sans"/>
              </a:rPr>
              <a:t>o</a:t>
            </a:r>
            <a:r>
              <a:rPr b="0" lang="en-US" sz="1100" spc="15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de</a:t>
            </a:r>
            <a:r>
              <a:rPr b="0" lang="en-US" sz="1100" spc="216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60" strike="noStrike">
                <a:solidFill>
                  <a:srgbClr val="5b8aa7"/>
                </a:solidFill>
                <a:latin typeface="Times New Roman"/>
                <a:ea typeface="DejaVu Sans"/>
              </a:rPr>
              <a:t>p</a:t>
            </a:r>
            <a:r>
              <a:rPr b="0" lang="en-US" sz="1100" spc="49" strike="noStrike">
                <a:solidFill>
                  <a:srgbClr val="5b8aa7"/>
                </a:solidFill>
                <a:latin typeface="Times New Roman"/>
                <a:ea typeface="DejaVu Sans"/>
              </a:rPr>
              <a:t>aíses,</a:t>
            </a:r>
            <a:r>
              <a:rPr b="0" lang="en-US" sz="1100" spc="52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63" strike="noStrike">
                <a:solidFill>
                  <a:srgbClr val="5b8aa7"/>
                </a:solidFill>
                <a:latin typeface="Times New Roman"/>
                <a:ea typeface="DejaVu Sans"/>
              </a:rPr>
              <a:t>debido</a:t>
            </a:r>
            <a:r>
              <a:rPr b="0" lang="en-US" sz="1100" spc="69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60" strike="noStrike">
                <a:solidFill>
                  <a:srgbClr val="5b8aa7"/>
                </a:solidFill>
                <a:latin typeface="Times New Roman"/>
                <a:ea typeface="DejaVu Sans"/>
              </a:rPr>
              <a:t>qui</a:t>
            </a:r>
            <a:r>
              <a:rPr b="0" lang="en-US" sz="1100" spc="46" strike="noStrike">
                <a:solidFill>
                  <a:srgbClr val="5b8aa7"/>
                </a:solidFill>
                <a:latin typeface="Times New Roman"/>
                <a:ea typeface="DejaVu Sans"/>
              </a:rPr>
              <a:t>z</a:t>
            </a:r>
            <a:r>
              <a:rPr b="0" lang="en-US" sz="1100" spc="52" strike="noStrike">
                <a:solidFill>
                  <a:srgbClr val="5b8aa7"/>
                </a:solidFill>
                <a:latin typeface="Times New Roman"/>
                <a:ea typeface="DejaVu Sans"/>
              </a:rPr>
              <a:t>ás</a:t>
            </a:r>
            <a:r>
              <a:rPr b="0" lang="en-US" sz="1100" spc="-15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97" strike="noStrike">
                <a:solidFill>
                  <a:srgbClr val="5b8aa7"/>
                </a:solidFill>
                <a:latin typeface="Times New Roman"/>
                <a:ea typeface="DejaVu Sans"/>
              </a:rPr>
              <a:t>a</a:t>
            </a:r>
            <a:r>
              <a:rPr b="0" lang="en-US" sz="1100" spc="52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120" strike="noStrike">
                <a:solidFill>
                  <a:srgbClr val="5b8aa7"/>
                </a:solidFill>
                <a:latin typeface="Times New Roman"/>
                <a:ea typeface="DejaVu Sans"/>
              </a:rPr>
              <a:t>un</a:t>
            </a:r>
            <a:r>
              <a:rPr b="0" lang="en-US" sz="1100" spc="-69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114" strike="noStrike">
                <a:solidFill>
                  <a:srgbClr val="5b8aa7"/>
                </a:solidFill>
                <a:latin typeface="Times New Roman"/>
                <a:ea typeface="DejaVu Sans"/>
              </a:rPr>
              <a:t>défic</a:t>
            </a:r>
            <a:r>
              <a:rPr b="0" lang="en-US" sz="1100" spc="77" strike="noStrike">
                <a:solidFill>
                  <a:srgbClr val="5b8aa7"/>
                </a:solidFill>
                <a:latin typeface="Times New Roman"/>
                <a:ea typeface="DejaVu Sans"/>
              </a:rPr>
              <a:t>it</a:t>
            </a:r>
            <a:r>
              <a:rPr b="0" lang="en-US" sz="1100" spc="63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de</a:t>
            </a:r>
            <a:r>
              <a:rPr b="0" lang="en-US" sz="1100" spc="216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c</a:t>
            </a:r>
            <a:r>
              <a:rPr b="0" lang="en-US" sz="1100" spc="55" strike="noStrike">
                <a:solidFill>
                  <a:srgbClr val="5b8aa7"/>
                </a:solidFill>
                <a:latin typeface="Times New Roman"/>
                <a:ea typeface="DejaVu Sans"/>
              </a:rPr>
              <a:t>omuni</a:t>
            </a:r>
            <a:r>
              <a:rPr b="0" lang="en-US" sz="1100" spc="35" strike="noStrike">
                <a:solidFill>
                  <a:srgbClr val="5b8aa7"/>
                </a:solidFill>
                <a:latin typeface="Times New Roman"/>
                <a:ea typeface="DejaVu Sans"/>
              </a:rPr>
              <a:t>c</a:t>
            </a:r>
            <a:r>
              <a:rPr b="0" lang="en-US" sz="1100" spc="46" strike="noStrike">
                <a:solidFill>
                  <a:srgbClr val="5b8aa7"/>
                </a:solidFill>
                <a:latin typeface="Times New Roman"/>
                <a:ea typeface="DejaVu Sans"/>
              </a:rPr>
              <a:t>ación</a:t>
            </a:r>
            <a:r>
              <a:rPr b="0" lang="en-US" sz="1100" spc="41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5" strike="noStrike">
                <a:solidFill>
                  <a:srgbClr val="5b8aa7"/>
                </a:solidFill>
                <a:latin typeface="Times New Roman"/>
                <a:ea typeface="DejaVu Sans"/>
              </a:rPr>
              <a:t>v</a:t>
            </a:r>
            <a:r>
              <a:rPr b="0" lang="en-US" sz="1100" spc="89" strike="noStrike">
                <a:solidFill>
                  <a:srgbClr val="5b8aa7"/>
                </a:solidFill>
                <a:latin typeface="Times New Roman"/>
                <a:ea typeface="DejaVu Sans"/>
              </a:rPr>
              <a:t>endedo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r</a:t>
            </a:r>
            <a:r>
              <a:rPr b="0" lang="en-US" sz="1100" spc="202" strike="noStrike">
                <a:solidFill>
                  <a:srgbClr val="5b8aa7"/>
                </a:solidFill>
                <a:latin typeface="Times New Roman"/>
                <a:ea typeface="DejaVu Sans"/>
              </a:rPr>
              <a:t>/</a:t>
            </a:r>
            <a:r>
              <a:rPr b="0" lang="en-US" sz="1100" spc="49" strike="noStrike">
                <a:solidFill>
                  <a:srgbClr val="5b8aa7"/>
                </a:solidFill>
                <a:latin typeface="Times New Roman"/>
                <a:ea typeface="DejaVu Sans"/>
              </a:rPr>
              <a:t>clien</a:t>
            </a:r>
            <a:r>
              <a:rPr b="0" lang="en-US" sz="1100" spc="18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100" strike="noStrike">
                <a:solidFill>
                  <a:srgbClr val="5b8aa7"/>
                </a:solidFill>
                <a:latin typeface="Times New Roman"/>
                <a:ea typeface="DejaVu Sans"/>
              </a:rPr>
              <a:t>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56040" y="1615320"/>
            <a:ext cx="147600" cy="1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2.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357120" y="1997640"/>
            <a:ext cx="146160" cy="1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3.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4299480" y="3311280"/>
            <a:ext cx="23688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29" strike="noStrike">
                <a:solidFill>
                  <a:srgbClr val="f0f7ff"/>
                </a:solidFill>
                <a:latin typeface="Times New Roman"/>
                <a:ea typeface="DejaVu Sans"/>
              </a:rPr>
              <a:t>7 / 7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371880"/>
            <a:ext cx="4607280" cy="308340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4607280" cy="37116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0" y="3296880"/>
            <a:ext cx="194040" cy="15840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94760" y="3296880"/>
            <a:ext cx="601560" cy="158400"/>
          </a:xfrm>
          <a:custGeom>
            <a:avLst/>
            <a:gdLst/>
            <a:ahLst/>
            <a:rect l="l" t="t" r="r" b="b"/>
            <a:pathLst>
              <a:path w="602285" h="159069">
                <a:moveTo>
                  <a:pt x="0" y="0"/>
                </a:moveTo>
                <a:lnTo>
                  <a:pt x="0" y="159069"/>
                </a:lnTo>
                <a:lnTo>
                  <a:pt x="602285" y="159069"/>
                </a:lnTo>
                <a:lnTo>
                  <a:pt x="602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4410720" y="3296880"/>
            <a:ext cx="196560" cy="158400"/>
          </a:xfrm>
          <a:custGeom>
            <a:avLst/>
            <a:gdLst/>
            <a:ahLst/>
            <a:rect l="l" t="t" r="r" b="b"/>
            <a:pathLst>
              <a:path w="197281" h="159069">
                <a:moveTo>
                  <a:pt x="197225" y="0"/>
                </a:moveTo>
                <a:lnTo>
                  <a:pt x="0" y="0"/>
                </a:lnTo>
                <a:lnTo>
                  <a:pt x="0" y="159069"/>
                </a:lnTo>
                <a:lnTo>
                  <a:pt x="197225" y="159069"/>
                </a:lnTo>
                <a:lnTo>
                  <a:pt x="197225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257400" y="80640"/>
            <a:ext cx="129816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94" strike="noStrike">
                <a:solidFill>
                  <a:srgbClr val="f0f7ff"/>
                </a:solidFill>
                <a:latin typeface="Times New Roman"/>
                <a:ea typeface="DejaVu Sans"/>
              </a:rPr>
              <a:t>Quiénes somos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57400" y="1535760"/>
            <a:ext cx="157860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46" strike="noStrike">
                <a:solidFill>
                  <a:srgbClr val="5b8aa7"/>
                </a:solidFill>
                <a:latin typeface="Times New Roman"/>
                <a:ea typeface="DejaVu Sans"/>
              </a:rPr>
              <a:t>Iman Hasnaouia Meskini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ts val="1264"/>
              </a:lnSpc>
              <a:spcBef>
                <a:spcPts val="31"/>
              </a:spcBef>
            </a:pPr>
            <a:r>
              <a:rPr b="0" lang="en-US" sz="1100" spc="21" strike="noStrike">
                <a:solidFill>
                  <a:srgbClr val="5b8aa7"/>
                </a:solidFill>
                <a:latin typeface="Times New Roman"/>
                <a:ea typeface="DejaVu Sans"/>
              </a:rPr>
              <a:t>Álvaro Fernández Palma Alina Altynguzhina Cristina Díaz García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688320" y="3311280"/>
            <a:ext cx="8280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4451040" y="3311280"/>
            <a:ext cx="8532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371880"/>
            <a:ext cx="4607280" cy="308340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0" y="0"/>
            <a:ext cx="4607280" cy="37116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0" y="3296880"/>
            <a:ext cx="194040" cy="15840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194760" y="3296880"/>
            <a:ext cx="1203840" cy="158400"/>
          </a:xfrm>
          <a:custGeom>
            <a:avLst/>
            <a:gdLst/>
            <a:ahLst/>
            <a:rect l="l" t="t" r="r" b="b"/>
            <a:pathLst>
              <a:path w="1204571" h="159069">
                <a:moveTo>
                  <a:pt x="0" y="0"/>
                </a:moveTo>
                <a:lnTo>
                  <a:pt x="0" y="159069"/>
                </a:lnTo>
                <a:lnTo>
                  <a:pt x="1204571" y="159069"/>
                </a:lnTo>
                <a:lnTo>
                  <a:pt x="1204571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4410720" y="3296880"/>
            <a:ext cx="196560" cy="158400"/>
          </a:xfrm>
          <a:custGeom>
            <a:avLst/>
            <a:gdLst/>
            <a:ahLst/>
            <a:rect l="l" t="t" r="r" b="b"/>
            <a:pathLst>
              <a:path w="197281" h="159069">
                <a:moveTo>
                  <a:pt x="197225" y="0"/>
                </a:moveTo>
                <a:lnTo>
                  <a:pt x="0" y="0"/>
                </a:lnTo>
                <a:lnTo>
                  <a:pt x="0" y="159069"/>
                </a:lnTo>
                <a:lnTo>
                  <a:pt x="197225" y="159069"/>
                </a:lnTo>
                <a:lnTo>
                  <a:pt x="197225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257400" y="80640"/>
            <a:ext cx="330840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28" strike="noStrike">
                <a:solidFill>
                  <a:srgbClr val="f0f7ff"/>
                </a:solidFill>
                <a:latin typeface="Times New Roman"/>
                <a:ea typeface="DejaVu Sans"/>
              </a:rPr>
              <a:t>Int</a:t>
            </a:r>
            <a:r>
              <a:rPr b="0" lang="en-US" sz="1450" spc="97" strike="noStrike">
                <a:solidFill>
                  <a:srgbClr val="f0f7ff"/>
                </a:solidFill>
                <a:latin typeface="Times New Roman"/>
                <a:ea typeface="DejaVu Sans"/>
              </a:rPr>
              <a:t>r</a:t>
            </a:r>
            <a:r>
              <a:rPr b="0" lang="en-US" sz="1450" spc="180" strike="noStrike">
                <a:solidFill>
                  <a:srgbClr val="f0f7ff"/>
                </a:solidFill>
                <a:latin typeface="Times New Roman"/>
                <a:ea typeface="DejaVu Sans"/>
              </a:rPr>
              <a:t>odu</a:t>
            </a:r>
            <a:r>
              <a:rPr b="0" lang="en-US" sz="1450" spc="111" strike="noStrike">
                <a:solidFill>
                  <a:srgbClr val="f0f7ff"/>
                </a:solidFill>
                <a:latin typeface="Times New Roman"/>
                <a:ea typeface="DejaVu Sans"/>
              </a:rPr>
              <a:t>c</a:t>
            </a:r>
            <a:r>
              <a:rPr b="0" lang="en-US" sz="1450" spc="148" strike="noStrike">
                <a:solidFill>
                  <a:srgbClr val="f0f7ff"/>
                </a:solidFill>
                <a:latin typeface="Times New Roman"/>
                <a:ea typeface="DejaVu Sans"/>
              </a:rPr>
              <a:t>ción</a:t>
            </a:r>
            <a:r>
              <a:rPr b="0" lang="en-US" sz="1450" spc="43" strike="noStrike">
                <a:solidFill>
                  <a:srgbClr val="f0f7ff"/>
                </a:solidFill>
                <a:latin typeface="Times New Roman"/>
                <a:ea typeface="DejaVu Sans"/>
              </a:rPr>
              <a:t> </a:t>
            </a:r>
            <a:r>
              <a:rPr b="0" lang="en-US" sz="1450" spc="180" strike="noStrike">
                <a:solidFill>
                  <a:srgbClr val="f0f7ff"/>
                </a:solidFill>
                <a:latin typeface="Times New Roman"/>
                <a:ea typeface="DejaVu Sans"/>
              </a:rPr>
              <a:t>y</a:t>
            </a:r>
            <a:r>
              <a:rPr b="0" lang="en-US" sz="1450" spc="103" strike="noStrike">
                <a:solidFill>
                  <a:srgbClr val="f0f7ff"/>
                </a:solidFill>
                <a:latin typeface="Times New Roman"/>
                <a:ea typeface="DejaVu Sans"/>
              </a:rPr>
              <a:t> </a:t>
            </a:r>
            <a:r>
              <a:rPr b="0" lang="en-US" sz="1450" spc="140" strike="noStrike">
                <a:solidFill>
                  <a:srgbClr val="f0f7ff"/>
                </a:solidFill>
                <a:latin typeface="Times New Roman"/>
                <a:ea typeface="DejaVu Sans"/>
              </a:rPr>
              <a:t>o</a:t>
            </a:r>
            <a:r>
              <a:rPr b="0" lang="en-US" sz="1450" spc="134" strike="noStrike">
                <a:solidFill>
                  <a:srgbClr val="f0f7ff"/>
                </a:solidFill>
                <a:latin typeface="Times New Roman"/>
                <a:ea typeface="DejaVu Sans"/>
              </a:rPr>
              <a:t>b</a:t>
            </a:r>
            <a:r>
              <a:rPr b="0" lang="en-US" sz="1450" spc="86" strike="noStrike">
                <a:solidFill>
                  <a:srgbClr val="f0f7ff"/>
                </a:solidFill>
                <a:latin typeface="Times New Roman"/>
                <a:ea typeface="DejaVu Sans"/>
              </a:rPr>
              <a:t>jetiv</a:t>
            </a:r>
            <a:r>
              <a:rPr b="0" lang="en-US" sz="1450" spc="111" strike="noStrike">
                <a:solidFill>
                  <a:srgbClr val="f0f7ff"/>
                </a:solidFill>
                <a:latin typeface="Times New Roman"/>
                <a:ea typeface="DejaVu Sans"/>
              </a:rPr>
              <a:t>o</a:t>
            </a:r>
            <a:r>
              <a:rPr b="0" lang="en-US" sz="1450" spc="151" strike="noStrike">
                <a:solidFill>
                  <a:srgbClr val="f0f7ff"/>
                </a:solidFill>
                <a:latin typeface="Times New Roman"/>
                <a:ea typeface="DejaVu Sans"/>
              </a:rPr>
              <a:t>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354600" y="1464840"/>
            <a:ext cx="149040" cy="7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24480">
              <a:lnSpc>
                <a:spcPts val="1165"/>
              </a:lnSpc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1.</a:t>
            </a:r>
            <a:endParaRPr b="0" lang="en-US" sz="1100" spc="-1" strike="noStrike">
              <a:latin typeface="Arial"/>
            </a:endParaRPr>
          </a:p>
          <a:p>
            <a:pPr marL="14400">
              <a:lnSpc>
                <a:spcPct val="95000"/>
              </a:lnSpc>
              <a:spcBef>
                <a:spcPts val="326"/>
              </a:spcBef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2.</a:t>
            </a:r>
            <a:endParaRPr b="0" lang="en-US" sz="1100" spc="-1" strike="noStrike">
              <a:latin typeface="Arial"/>
            </a:endParaRPr>
          </a:p>
          <a:p>
            <a:pPr marL="15480">
              <a:lnSpc>
                <a:spcPct val="95000"/>
              </a:lnSpc>
              <a:spcBef>
                <a:spcPts val="386"/>
              </a:spcBef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3.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86"/>
              </a:spcBef>
            </a:pPr>
            <a:r>
              <a:rPr b="0" lang="en-US" sz="1100" spc="1" strike="noStrike">
                <a:solidFill>
                  <a:srgbClr val="5b8aa7"/>
                </a:solidFill>
                <a:latin typeface="Times New Roman"/>
                <a:ea typeface="DejaVu Sans"/>
              </a:rPr>
              <a:t>4.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527400" y="1464840"/>
            <a:ext cx="3038400" cy="7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46" strike="noStrike">
                <a:solidFill>
                  <a:srgbClr val="5b8aa7"/>
                </a:solidFill>
                <a:latin typeface="Times New Roman"/>
                <a:ea typeface="DejaVu Sans"/>
              </a:rPr>
              <a:t>Familiarizarse con las herramientas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ts val="1650"/>
              </a:lnSpc>
              <a:spcBef>
                <a:spcPts val="119"/>
              </a:spcBef>
            </a:pPr>
            <a:r>
              <a:rPr b="0" lang="en-US" sz="1100" spc="-97" strike="noStrike">
                <a:solidFill>
                  <a:srgbClr val="5b8aa7"/>
                </a:solidFill>
                <a:latin typeface="Times New Roman"/>
                <a:ea typeface="DejaVu Sans"/>
              </a:rPr>
              <a:t>E</a:t>
            </a:r>
            <a:r>
              <a:rPr b="0" lang="en-US" sz="1100" spc="103" strike="noStrike">
                <a:solidFill>
                  <a:srgbClr val="5b8aa7"/>
                </a:solidFill>
                <a:latin typeface="Times New Roman"/>
                <a:ea typeface="DejaVu Sans"/>
              </a:rPr>
              <a:t>n</a:t>
            </a:r>
            <a:r>
              <a:rPr b="0" lang="en-US" sz="1100" spc="41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80" strike="noStrike">
                <a:solidFill>
                  <a:srgbClr val="5b8aa7"/>
                </a:solidFill>
                <a:latin typeface="Times New Roman"/>
                <a:ea typeface="DejaVu Sans"/>
              </a:rPr>
              <a:t>ender</a:t>
            </a:r>
            <a:r>
              <a:rPr b="0" lang="en-US" sz="1100" spc="9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los</a:t>
            </a:r>
            <a:r>
              <a:rPr b="0" lang="en-US" sz="1100" spc="188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97" strike="noStrike">
                <a:solidFill>
                  <a:srgbClr val="5b8aa7"/>
                </a:solidFill>
                <a:latin typeface="Times New Roman"/>
                <a:ea typeface="DejaVu Sans"/>
              </a:rPr>
              <a:t>da</a:t>
            </a:r>
            <a:r>
              <a:rPr b="0" lang="en-US" sz="1100" spc="38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92" strike="noStrike">
                <a:solidFill>
                  <a:srgbClr val="5b8aa7"/>
                </a:solidFill>
                <a:latin typeface="Times New Roman"/>
                <a:ea typeface="DejaVu Sans"/>
              </a:rPr>
              <a:t>os</a:t>
            </a:r>
            <a:r>
              <a:rPr b="0" lang="en-US" sz="1100" spc="9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y </a:t>
            </a:r>
            <a:r>
              <a:rPr b="0" lang="en-US" sz="1100" spc="-15" strike="noStrike">
                <a:solidFill>
                  <a:srgbClr val="5b8aa7"/>
                </a:solidFill>
                <a:latin typeface="Times New Roman"/>
                <a:ea typeface="DejaVu Sans"/>
              </a:rPr>
              <a:t>c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ómo </a:t>
            </a:r>
            <a:r>
              <a:rPr b="0" lang="en-US" sz="1100" spc="24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se</a:t>
            </a:r>
            <a:r>
              <a:rPr b="0" lang="en-US" sz="1100" spc="191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12" strike="noStrike">
                <a:solidFill>
                  <a:srgbClr val="5b8aa7"/>
                </a:solidFill>
                <a:latin typeface="Times New Roman"/>
                <a:ea typeface="DejaVu Sans"/>
              </a:rPr>
              <a:t>r</a:t>
            </a:r>
            <a:r>
              <a:rPr b="0" lang="en-US" sz="1100" spc="86" strike="noStrike">
                <a:solidFill>
                  <a:srgbClr val="5b8aa7"/>
                </a:solidFill>
                <a:latin typeface="Times New Roman"/>
                <a:ea typeface="DejaVu Sans"/>
              </a:rPr>
              <a:t>ep</a:t>
            </a:r>
            <a:r>
              <a:rPr b="0" lang="en-US" sz="1100" spc="24" strike="noStrike">
                <a:solidFill>
                  <a:srgbClr val="5b8aa7"/>
                </a:solidFill>
                <a:latin typeface="Times New Roman"/>
                <a:ea typeface="DejaVu Sans"/>
              </a:rPr>
              <a:t>r</a:t>
            </a:r>
            <a:r>
              <a:rPr b="0" lang="en-US" sz="1100" spc="97" strike="noStrike">
                <a:solidFill>
                  <a:srgbClr val="5b8aa7"/>
                </a:solidFill>
                <a:latin typeface="Times New Roman"/>
                <a:ea typeface="DejaVu Sans"/>
              </a:rPr>
              <a:t>esen</a:t>
            </a:r>
            <a:r>
              <a:rPr b="0" lang="en-US" sz="1100" spc="49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86" strike="noStrike">
                <a:solidFill>
                  <a:srgbClr val="5b8aa7"/>
                </a:solidFill>
                <a:latin typeface="Times New Roman"/>
                <a:ea typeface="DejaVu Sans"/>
              </a:rPr>
              <a:t>an</a:t>
            </a:r>
            <a:r>
              <a:rPr b="0" lang="en-US" sz="1100" spc="43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41" strike="noStrike">
                <a:solidFill>
                  <a:srgbClr val="5b8aa7"/>
                </a:solidFill>
                <a:latin typeface="Times New Roman"/>
                <a:ea typeface="DejaVu Sans"/>
              </a:rPr>
              <a:t>An</a:t>
            </a:r>
            <a:r>
              <a:rPr b="0" lang="en-US" sz="1100" spc="18" strike="noStrike">
                <a:solidFill>
                  <a:srgbClr val="5b8aa7"/>
                </a:solidFill>
                <a:latin typeface="Times New Roman"/>
                <a:ea typeface="DejaVu Sans"/>
              </a:rPr>
              <a:t>a</a:t>
            </a:r>
            <a:r>
              <a:rPr b="0" lang="en-US" sz="1100" spc="15" strike="noStrike">
                <a:solidFill>
                  <a:srgbClr val="5b8aa7"/>
                </a:solidFill>
                <a:latin typeface="Times New Roman"/>
                <a:ea typeface="DejaVu Sans"/>
              </a:rPr>
              <a:t>li</a:t>
            </a:r>
            <a:r>
              <a:rPr b="0" lang="en-US" sz="1100" spc="12" strike="noStrike">
                <a:solidFill>
                  <a:srgbClr val="5b8aa7"/>
                </a:solidFill>
                <a:latin typeface="Times New Roman"/>
                <a:ea typeface="DejaVu Sans"/>
              </a:rPr>
              <a:t>z</a:t>
            </a:r>
            <a:r>
              <a:rPr b="0" lang="en-US" sz="1100" spc="24" strike="noStrike">
                <a:solidFill>
                  <a:srgbClr val="5b8aa7"/>
                </a:solidFill>
                <a:latin typeface="Times New Roman"/>
                <a:ea typeface="DejaVu Sans"/>
              </a:rPr>
              <a:t>ar</a:t>
            </a:r>
            <a:r>
              <a:rPr b="0" lang="en-US" sz="1100" spc="9" strike="noStrike">
                <a:solidFill>
                  <a:srgbClr val="5b8aa7"/>
                </a:solidFill>
                <a:latin typeface="Times New Roman"/>
                <a:ea typeface="DejaVu Sans"/>
              </a:rPr>
              <a:t>l</a:t>
            </a:r>
            <a:r>
              <a:rPr b="0" lang="en-US" sz="1100" spc="29" strike="noStrike">
                <a:solidFill>
                  <a:srgbClr val="5b8aa7"/>
                </a:solidFill>
                <a:latin typeface="Times New Roman"/>
                <a:ea typeface="DejaVu Sans"/>
              </a:rPr>
              <a:t>os</a:t>
            </a:r>
            <a:r>
              <a:rPr b="0" lang="en-US" sz="1100" spc="15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y </a:t>
            </a:r>
            <a:r>
              <a:rPr b="0" lang="en-US" sz="1100" spc="52" strike="noStrike">
                <a:solidFill>
                  <a:srgbClr val="5b8aa7"/>
                </a:solidFill>
                <a:latin typeface="Times New Roman"/>
                <a:ea typeface="DejaVu Sans"/>
              </a:rPr>
              <a:t>s</a:t>
            </a:r>
            <a:r>
              <a:rPr b="0" lang="en-US" sz="1100" spc="72" strike="noStrike">
                <a:solidFill>
                  <a:srgbClr val="5b8aa7"/>
                </a:solidFill>
                <a:latin typeface="Times New Roman"/>
                <a:ea typeface="DejaVu Sans"/>
              </a:rPr>
              <a:t>a</a:t>
            </a:r>
            <a:r>
              <a:rPr b="0" lang="en-US" sz="1100" spc="60" strike="noStrike">
                <a:solidFill>
                  <a:srgbClr val="5b8aa7"/>
                </a:solidFill>
                <a:latin typeface="Times New Roman"/>
                <a:ea typeface="DejaVu Sans"/>
              </a:rPr>
              <a:t>c</a:t>
            </a:r>
            <a:r>
              <a:rPr b="0" lang="en-US" sz="1100" spc="63" strike="noStrike">
                <a:solidFill>
                  <a:srgbClr val="5b8aa7"/>
                </a:solidFill>
                <a:latin typeface="Times New Roman"/>
                <a:ea typeface="DejaVu Sans"/>
              </a:rPr>
              <a:t>ar</a:t>
            </a:r>
            <a:r>
              <a:rPr b="0" lang="en-US" sz="1100" spc="24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72" strike="noStrike">
                <a:solidFill>
                  <a:srgbClr val="5b8aa7"/>
                </a:solidFill>
                <a:latin typeface="Times New Roman"/>
                <a:ea typeface="DejaVu Sans"/>
              </a:rPr>
              <a:t>hipó</a:t>
            </a:r>
            <a:r>
              <a:rPr b="0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60" strike="noStrike">
                <a:solidFill>
                  <a:srgbClr val="5b8aa7"/>
                </a:solidFill>
                <a:latin typeface="Times New Roman"/>
                <a:ea typeface="DejaVu Sans"/>
              </a:rPr>
              <a:t>esis</a:t>
            </a:r>
            <a:r>
              <a:rPr b="0" lang="en-US" sz="1100" spc="12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5b8aa7"/>
                </a:solidFill>
                <a:latin typeface="Times New Roman"/>
                <a:ea typeface="DejaVu Sans"/>
              </a:rPr>
              <a:t>de</a:t>
            </a:r>
            <a:r>
              <a:rPr b="0" lang="en-US" sz="1100" spc="216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41" strike="noStrike">
                <a:solidFill>
                  <a:srgbClr val="5b8aa7"/>
                </a:solidFill>
                <a:latin typeface="Times New Roman"/>
                <a:ea typeface="DejaVu Sans"/>
              </a:rPr>
              <a:t>el</a:t>
            </a:r>
            <a:r>
              <a:rPr b="0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l</a:t>
            </a:r>
            <a:r>
              <a:rPr b="0" lang="en-US" sz="1100" spc="77" strike="noStrike">
                <a:solidFill>
                  <a:srgbClr val="5b8aa7"/>
                </a:solidFill>
                <a:latin typeface="Times New Roman"/>
                <a:ea typeface="DejaVu Sans"/>
              </a:rPr>
              <a:t>os</a:t>
            </a:r>
            <a:r>
              <a:rPr b="0" lang="en-US" sz="1100" spc="41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-140" strike="noStrike">
                <a:solidFill>
                  <a:srgbClr val="5b8aa7"/>
                </a:solidFill>
                <a:latin typeface="Times New Roman"/>
                <a:ea typeface="DejaVu Sans"/>
              </a:rPr>
              <a:t>C</a:t>
            </a:r>
            <a:r>
              <a:rPr b="0" lang="en-US" sz="1100" spc="77" strike="noStrike">
                <a:solidFill>
                  <a:srgbClr val="5b8aa7"/>
                </a:solidFill>
                <a:latin typeface="Times New Roman"/>
                <a:ea typeface="DejaVu Sans"/>
              </a:rPr>
              <a:t>omp</a:t>
            </a:r>
            <a:r>
              <a:rPr b="0" lang="en-US" sz="1100" spc="7" strike="noStrike">
                <a:solidFill>
                  <a:srgbClr val="5b8aa7"/>
                </a:solidFill>
                <a:latin typeface="Times New Roman"/>
                <a:ea typeface="DejaVu Sans"/>
              </a:rPr>
              <a:t>r</a:t>
            </a:r>
            <a:r>
              <a:rPr b="0" lang="en-US" sz="1100" spc="83" strike="noStrike">
                <a:solidFill>
                  <a:srgbClr val="5b8aa7"/>
                </a:solidFill>
                <a:latin typeface="Times New Roman"/>
                <a:ea typeface="DejaVu Sans"/>
              </a:rPr>
              <a:t>o</a:t>
            </a:r>
            <a:r>
              <a:rPr b="0" lang="en-US" sz="1100" spc="75" strike="noStrike">
                <a:solidFill>
                  <a:srgbClr val="5b8aa7"/>
                </a:solidFill>
                <a:latin typeface="Times New Roman"/>
                <a:ea typeface="DejaVu Sans"/>
              </a:rPr>
              <a:t>b</a:t>
            </a:r>
            <a:r>
              <a:rPr b="0" lang="en-US" sz="1100" spc="69" strike="noStrike">
                <a:solidFill>
                  <a:srgbClr val="5b8aa7"/>
                </a:solidFill>
                <a:latin typeface="Times New Roman"/>
                <a:ea typeface="DejaVu Sans"/>
              </a:rPr>
              <a:t>ar</a:t>
            </a:r>
            <a:r>
              <a:rPr b="0" lang="en-US" sz="1100" spc="9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92" strike="noStrike">
                <a:solidFill>
                  <a:srgbClr val="5b8aa7"/>
                </a:solidFill>
                <a:latin typeface="Times New Roman"/>
                <a:ea typeface="DejaVu Sans"/>
              </a:rPr>
              <a:t>es</a:t>
            </a:r>
            <a:r>
              <a:rPr b="0" lang="en-US" sz="1100" spc="46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83" strike="noStrike">
                <a:solidFill>
                  <a:srgbClr val="5b8aa7"/>
                </a:solidFill>
                <a:latin typeface="Times New Roman"/>
                <a:ea typeface="DejaVu Sans"/>
              </a:rPr>
              <a:t>as</a:t>
            </a:r>
            <a:r>
              <a:rPr b="0" lang="en-US" sz="1100" spc="15" strike="noStrike">
                <a:solidFill>
                  <a:srgbClr val="5b8aa7"/>
                </a:solidFill>
                <a:latin typeface="Times New Roman"/>
                <a:ea typeface="DejaVu Sans"/>
              </a:rPr>
              <a:t> </a:t>
            </a:r>
            <a:r>
              <a:rPr b="0" lang="en-US" sz="1100" spc="72" strike="noStrike">
                <a:solidFill>
                  <a:srgbClr val="5b8aa7"/>
                </a:solidFill>
                <a:latin typeface="Times New Roman"/>
                <a:ea typeface="DejaVu Sans"/>
              </a:rPr>
              <a:t>hipó</a:t>
            </a:r>
            <a:r>
              <a:rPr b="0" lang="en-US" sz="1100" spc="29" strike="noStrike">
                <a:solidFill>
                  <a:srgbClr val="5b8aa7"/>
                </a:solidFill>
                <a:latin typeface="Times New Roman"/>
                <a:ea typeface="DejaVu Sans"/>
              </a:rPr>
              <a:t>t</a:t>
            </a:r>
            <a:r>
              <a:rPr b="0" lang="en-US" sz="1100" spc="60" strike="noStrike">
                <a:solidFill>
                  <a:srgbClr val="5b8aa7"/>
                </a:solidFill>
                <a:latin typeface="Times New Roman"/>
                <a:ea typeface="DejaVu Sans"/>
              </a:rPr>
              <a:t>esis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1283040" y="3311280"/>
            <a:ext cx="9000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4451040" y="3311280"/>
            <a:ext cx="8532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371880"/>
            <a:ext cx="4607280" cy="308340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0" y="0"/>
            <a:ext cx="4607280" cy="37116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318960" y="752040"/>
            <a:ext cx="3969360" cy="1069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1476000" y="1835280"/>
            <a:ext cx="799560" cy="1077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2313000" y="2162880"/>
            <a:ext cx="818280" cy="7498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0" y="3296880"/>
            <a:ext cx="194040" cy="15840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194649" y="159069"/>
                </a:moveTo>
                <a:lnTo>
                  <a:pt x="194649" y="0"/>
                </a:lnTo>
                <a:lnTo>
                  <a:pt x="0" y="0"/>
                </a:lnTo>
                <a:lnTo>
                  <a:pt x="0" y="159069"/>
                </a:lnTo>
                <a:lnTo>
                  <a:pt x="194649" y="159069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"/>
          <p:cNvSpPr/>
          <p:nvPr/>
        </p:nvSpPr>
        <p:spPr>
          <a:xfrm>
            <a:off x="194760" y="3296880"/>
            <a:ext cx="1806120" cy="158400"/>
          </a:xfrm>
          <a:custGeom>
            <a:avLst/>
            <a:gdLst/>
            <a:ahLst/>
            <a:rect l="l" t="t" r="r" b="b"/>
            <a:pathLst>
              <a:path w="1806857" h="159069">
                <a:moveTo>
                  <a:pt x="1806857" y="159069"/>
                </a:moveTo>
                <a:lnTo>
                  <a:pt x="1806857" y="0"/>
                </a:lnTo>
                <a:lnTo>
                  <a:pt x="0" y="0"/>
                </a:lnTo>
                <a:lnTo>
                  <a:pt x="0" y="159069"/>
                </a:lnTo>
                <a:lnTo>
                  <a:pt x="1806857" y="159069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8"/>
          <p:cNvSpPr/>
          <p:nvPr/>
        </p:nvSpPr>
        <p:spPr>
          <a:xfrm>
            <a:off x="4410720" y="3296880"/>
            <a:ext cx="196560" cy="158400"/>
          </a:xfrm>
          <a:custGeom>
            <a:avLst/>
            <a:gdLst/>
            <a:ahLst/>
            <a:rect l="l" t="t" r="r" b="b"/>
            <a:pathLst>
              <a:path w="197225" h="159069">
                <a:moveTo>
                  <a:pt x="197225" y="159069"/>
                </a:moveTo>
                <a:lnTo>
                  <a:pt x="197225" y="0"/>
                </a:lnTo>
                <a:lnTo>
                  <a:pt x="0" y="0"/>
                </a:lnTo>
                <a:lnTo>
                  <a:pt x="0" y="159069"/>
                </a:lnTo>
                <a:lnTo>
                  <a:pt x="197225" y="159069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9"/>
          <p:cNvSpPr/>
          <p:nvPr/>
        </p:nvSpPr>
        <p:spPr>
          <a:xfrm>
            <a:off x="257400" y="80640"/>
            <a:ext cx="126828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94" strike="noStrike">
                <a:solidFill>
                  <a:srgbClr val="f0f7ff"/>
                </a:solidFill>
                <a:latin typeface="Times New Roman"/>
                <a:ea typeface="DejaVu Sans"/>
              </a:rPr>
              <a:t>Tabla de datos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1886400" y="3311280"/>
            <a:ext cx="8928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4451040" y="3311280"/>
            <a:ext cx="8532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371880"/>
            <a:ext cx="4607280" cy="308340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0" y="0"/>
            <a:ext cx="4607280" cy="37116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0" y="3296880"/>
            <a:ext cx="194040" cy="15840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194760" y="3296880"/>
            <a:ext cx="2408400" cy="158400"/>
          </a:xfrm>
          <a:custGeom>
            <a:avLst/>
            <a:gdLst/>
            <a:ahLst/>
            <a:rect l="l" t="t" r="r" b="b"/>
            <a:pathLst>
              <a:path w="2409207" h="159069">
                <a:moveTo>
                  <a:pt x="0" y="0"/>
                </a:moveTo>
                <a:lnTo>
                  <a:pt x="0" y="159069"/>
                </a:lnTo>
                <a:lnTo>
                  <a:pt x="2409207" y="159069"/>
                </a:lnTo>
                <a:lnTo>
                  <a:pt x="2409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4410720" y="3296880"/>
            <a:ext cx="196560" cy="158400"/>
          </a:xfrm>
          <a:custGeom>
            <a:avLst/>
            <a:gdLst/>
            <a:ahLst/>
            <a:rect l="l" t="t" r="r" b="b"/>
            <a:pathLst>
              <a:path w="197281" h="159069">
                <a:moveTo>
                  <a:pt x="197225" y="0"/>
                </a:moveTo>
                <a:lnTo>
                  <a:pt x="0" y="0"/>
                </a:lnTo>
                <a:lnTo>
                  <a:pt x="0" y="159069"/>
                </a:lnTo>
                <a:lnTo>
                  <a:pt x="197225" y="159069"/>
                </a:lnTo>
                <a:lnTo>
                  <a:pt x="197225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257400" y="80640"/>
            <a:ext cx="106128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23" strike="noStrike">
                <a:solidFill>
                  <a:srgbClr val="f0f7ff"/>
                </a:solidFill>
                <a:latin typeface="Times New Roman"/>
                <a:ea typeface="DejaVu Sans"/>
              </a:rPr>
              <a:t>Indicador</a:t>
            </a:r>
            <a:r>
              <a:rPr b="0" lang="en-US" sz="1450" spc="126" strike="noStrike">
                <a:solidFill>
                  <a:srgbClr val="f0f7ff"/>
                </a:solidFill>
                <a:latin typeface="Times New Roman"/>
                <a:ea typeface="DejaVu Sans"/>
              </a:rPr>
              <a:t>e</a:t>
            </a:r>
            <a:r>
              <a:rPr b="0" lang="en-US" sz="1450" spc="151" strike="noStrike">
                <a:solidFill>
                  <a:srgbClr val="f0f7ff"/>
                </a:solidFill>
                <a:latin typeface="Times New Roman"/>
                <a:ea typeface="DejaVu Sans"/>
              </a:rPr>
              <a:t>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356040" y="1672560"/>
            <a:ext cx="2461320" cy="3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22680">
              <a:lnSpc>
                <a:spcPts val="1179"/>
              </a:lnSpc>
            </a:pPr>
            <a:r>
              <a:rPr b="0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1. </a:t>
            </a:r>
            <a:r>
              <a:rPr b="1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Compras </a:t>
            </a:r>
            <a:r>
              <a:rPr b="0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- Cantidad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26"/>
              </a:spcBef>
            </a:pPr>
            <a:r>
              <a:rPr b="0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2. </a:t>
            </a:r>
            <a:r>
              <a:rPr b="1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Compras U Devoluciones </a:t>
            </a:r>
            <a:r>
              <a:rPr b="0" lang="en-US" sz="1100" spc="26" strike="noStrike">
                <a:solidFill>
                  <a:srgbClr val="5b8aa7"/>
                </a:solidFill>
                <a:latin typeface="Times New Roman"/>
                <a:ea typeface="DejaVu Sans"/>
              </a:rPr>
              <a:t>- Cantidad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2488320" y="3311280"/>
            <a:ext cx="8964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4451040" y="3311280"/>
            <a:ext cx="8532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371880"/>
            <a:ext cx="4607280" cy="308340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4607280" cy="37116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1083600" y="539280"/>
            <a:ext cx="2440080" cy="2586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0" y="3296880"/>
            <a:ext cx="194040" cy="15840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194649" y="0"/>
                </a:moveTo>
                <a:lnTo>
                  <a:pt x="0" y="0"/>
                </a:ln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"/>
          <p:cNvSpPr/>
          <p:nvPr/>
        </p:nvSpPr>
        <p:spPr>
          <a:xfrm>
            <a:off x="194760" y="3296880"/>
            <a:ext cx="3010680" cy="158400"/>
          </a:xfrm>
          <a:custGeom>
            <a:avLst/>
            <a:gdLst/>
            <a:ahLst/>
            <a:rect l="l" t="t" r="r" b="b"/>
            <a:pathLst>
              <a:path w="3011493" h="159069">
                <a:moveTo>
                  <a:pt x="0" y="0"/>
                </a:moveTo>
                <a:lnTo>
                  <a:pt x="0" y="159069"/>
                </a:lnTo>
                <a:lnTo>
                  <a:pt x="3011493" y="159069"/>
                </a:lnTo>
                <a:lnTo>
                  <a:pt x="3011493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4410720" y="3296880"/>
            <a:ext cx="196560" cy="158400"/>
          </a:xfrm>
          <a:custGeom>
            <a:avLst/>
            <a:gdLst/>
            <a:ahLst/>
            <a:rect l="l" t="t" r="r" b="b"/>
            <a:pathLst>
              <a:path w="197281" h="159069">
                <a:moveTo>
                  <a:pt x="197225" y="0"/>
                </a:moveTo>
                <a:lnTo>
                  <a:pt x="0" y="0"/>
                </a:lnTo>
                <a:lnTo>
                  <a:pt x="0" y="159069"/>
                </a:lnTo>
                <a:lnTo>
                  <a:pt x="197225" y="159069"/>
                </a:lnTo>
                <a:lnTo>
                  <a:pt x="197225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7"/>
          <p:cNvSpPr/>
          <p:nvPr/>
        </p:nvSpPr>
        <p:spPr>
          <a:xfrm>
            <a:off x="257400" y="80640"/>
            <a:ext cx="78156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09" strike="noStrike">
                <a:solidFill>
                  <a:srgbClr val="f0f7ff"/>
                </a:solidFill>
                <a:latin typeface="Times New Roman"/>
                <a:ea typeface="DejaVu Sans"/>
              </a:rPr>
              <a:t>Gráficos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3090600" y="3311280"/>
            <a:ext cx="8964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4451040" y="3311280"/>
            <a:ext cx="8532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371880"/>
            <a:ext cx="4607280" cy="308340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4607280" cy="37116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780120" y="817920"/>
            <a:ext cx="3047400" cy="863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1057320" y="1694880"/>
            <a:ext cx="2492280" cy="1151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0" y="3296880"/>
            <a:ext cx="194040" cy="15840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194760" y="3296880"/>
            <a:ext cx="3612960" cy="158400"/>
          </a:xfrm>
          <a:custGeom>
            <a:avLst/>
            <a:gdLst/>
            <a:ahLst/>
            <a:rect l="l" t="t" r="r" b="b"/>
            <a:pathLst>
              <a:path w="3613779" h="159069">
                <a:moveTo>
                  <a:pt x="0" y="0"/>
                </a:moveTo>
                <a:lnTo>
                  <a:pt x="0" y="159069"/>
                </a:lnTo>
                <a:lnTo>
                  <a:pt x="3613779" y="159069"/>
                </a:lnTo>
                <a:lnTo>
                  <a:pt x="361377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4410720" y="3296880"/>
            <a:ext cx="196560" cy="158400"/>
          </a:xfrm>
          <a:custGeom>
            <a:avLst/>
            <a:gdLst/>
            <a:ahLst/>
            <a:rect l="l" t="t" r="r" b="b"/>
            <a:pathLst>
              <a:path w="197281" h="159069">
                <a:moveTo>
                  <a:pt x="197225" y="0"/>
                </a:moveTo>
                <a:lnTo>
                  <a:pt x="0" y="0"/>
                </a:lnTo>
                <a:lnTo>
                  <a:pt x="0" y="159069"/>
                </a:lnTo>
                <a:lnTo>
                  <a:pt x="197225" y="159069"/>
                </a:lnTo>
                <a:lnTo>
                  <a:pt x="197225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257400" y="80640"/>
            <a:ext cx="781560" cy="2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09" strike="noStrike">
                <a:solidFill>
                  <a:srgbClr val="f0f7ff"/>
                </a:solidFill>
                <a:latin typeface="Times New Roman"/>
                <a:ea typeface="DejaVu Sans"/>
              </a:rPr>
              <a:t>Gráficos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3687840" y="3311280"/>
            <a:ext cx="9468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24" strike="noStrike">
                <a:solidFill>
                  <a:srgbClr val="f0f7ff"/>
                </a:solidFill>
                <a:latin typeface="Times New Roman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4451040" y="3311280"/>
            <a:ext cx="85320" cy="1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  <a:ea typeface="DejaVu Sans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273600" y="718200"/>
            <a:ext cx="1999800" cy="2228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2310480" y="722880"/>
            <a:ext cx="2023560" cy="2223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194649" y="0"/>
                </a:moveTo>
                <a:lnTo>
                  <a:pt x="0" y="0"/>
                </a:ln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194760" y="3296880"/>
            <a:ext cx="3272760" cy="158760"/>
          </a:xfrm>
          <a:custGeom>
            <a:avLst/>
            <a:gdLst/>
            <a:ahLst/>
            <a:rect l="l" t="t" r="r" b="b"/>
            <a:pathLst>
              <a:path w="3273200" h="159069">
                <a:moveTo>
                  <a:pt x="0" y="0"/>
                </a:moveTo>
                <a:lnTo>
                  <a:pt x="0" y="159069"/>
                </a:lnTo>
                <a:lnTo>
                  <a:pt x="3273200" y="159069"/>
                </a:lnTo>
                <a:lnTo>
                  <a:pt x="3273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7"/>
          <p:cNvSpPr/>
          <p:nvPr/>
        </p:nvSpPr>
        <p:spPr>
          <a:xfrm>
            <a:off x="4403160" y="3296880"/>
            <a:ext cx="204480" cy="158760"/>
          </a:xfrm>
          <a:custGeom>
            <a:avLst/>
            <a:gdLst/>
            <a:ahLst/>
            <a:rect l="l" t="t" r="r" b="b"/>
            <a:pathLst>
              <a:path w="204973" h="159069">
                <a:moveTo>
                  <a:pt x="204918" y="0"/>
                </a:moveTo>
                <a:lnTo>
                  <a:pt x="0" y="0"/>
                </a:lnTo>
                <a:lnTo>
                  <a:pt x="0" y="159069"/>
                </a:lnTo>
                <a:lnTo>
                  <a:pt x="204918" y="159069"/>
                </a:lnTo>
                <a:lnTo>
                  <a:pt x="204918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257400" y="80640"/>
            <a:ext cx="78192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11" strike="noStrike">
                <a:solidFill>
                  <a:srgbClr val="f0f7ff"/>
                </a:solidFill>
                <a:latin typeface="Times New Roman"/>
              </a:rPr>
              <a:t>Gráficos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3356640" y="3311280"/>
            <a:ext cx="8568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4443480" y="3311280"/>
            <a:ext cx="9324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12" strike="noStrike">
                <a:solidFill>
                  <a:srgbClr val="f0f7ff"/>
                </a:solidFill>
                <a:latin typeface="Times New Roman"/>
              </a:rPr>
              <a:t>9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403920" y="724680"/>
            <a:ext cx="3800160" cy="2215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194760" y="3296880"/>
            <a:ext cx="3740400" cy="158760"/>
          </a:xfrm>
          <a:custGeom>
            <a:avLst/>
            <a:gdLst/>
            <a:ahLst/>
            <a:rect l="l" t="t" r="r" b="b"/>
            <a:pathLst>
              <a:path w="3740818" h="159069">
                <a:moveTo>
                  <a:pt x="0" y="0"/>
                </a:moveTo>
                <a:lnTo>
                  <a:pt x="0" y="159069"/>
                </a:lnTo>
                <a:lnTo>
                  <a:pt x="3740818" y="159069"/>
                </a:lnTo>
                <a:lnTo>
                  <a:pt x="3740818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>
            <a:off x="4403160" y="3296880"/>
            <a:ext cx="204480" cy="158760"/>
          </a:xfrm>
          <a:custGeom>
            <a:avLst/>
            <a:gdLst/>
            <a:ahLst/>
            <a:rect l="l" t="t" r="r" b="b"/>
            <a:pathLst>
              <a:path w="204973" h="159069">
                <a:moveTo>
                  <a:pt x="204918" y="0"/>
                </a:moveTo>
                <a:lnTo>
                  <a:pt x="0" y="0"/>
                </a:lnTo>
                <a:lnTo>
                  <a:pt x="0" y="159069"/>
                </a:lnTo>
                <a:lnTo>
                  <a:pt x="204918" y="159069"/>
                </a:lnTo>
                <a:lnTo>
                  <a:pt x="204918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257400" y="80640"/>
            <a:ext cx="78192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11" strike="noStrike">
                <a:solidFill>
                  <a:srgbClr val="f0f7ff"/>
                </a:solidFill>
                <a:latin typeface="Times New Roman"/>
              </a:rPr>
              <a:t>Gráficos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3813840" y="3311280"/>
            <a:ext cx="9612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32" strike="noStrike">
                <a:solidFill>
                  <a:srgbClr val="f0f7ff"/>
                </a:solidFill>
                <a:latin typeface="Times New Roman"/>
              </a:rPr>
              <a:t>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4443480" y="3311280"/>
            <a:ext cx="9324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12" strike="noStrike">
                <a:solidFill>
                  <a:srgbClr val="f0f7ff"/>
                </a:solidFill>
                <a:latin typeface="Times New Roman"/>
              </a:rPr>
              <a:t>9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2018-10-22T23:21:27Z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PresentationFormat">
    <vt:lpwstr>On-screen Show (4:3)</vt:lpwstr>
  </property>
  <property fmtid="{D5CDD505-2E9C-101B-9397-08002B2CF9AE}" pid="6" name="ScaleCrop">
    <vt:bool>0</vt:bool>
  </property>
  <property fmtid="{D5CDD505-2E9C-101B-9397-08002B2CF9AE}" pid="7" name="ShareDoc">
    <vt:bool>0</vt:bool>
  </property>
</Properties>
</file>