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9.jpeg" ContentType="image/jpeg"/>
  <Override PartName="/ppt/media/image8.jpeg" ContentType="image/jpeg"/>
  <Override PartName="/ppt/media/image7.jpeg" ContentType="image/jpeg"/>
  <Override PartName="/ppt/media/image2.jpeg" ContentType="image/jpeg"/>
  <Override PartName="/ppt/media/image1.jpeg" ContentType="image/jpeg"/>
  <Override PartName="/ppt/media/image3.jpeg" ContentType="image/jpeg"/>
  <Override PartName="/ppt/media/image4.png" ContentType="image/png"/>
  <Override PartName="/ppt/media/image5.png" ContentType="image/png"/>
  <Override PartName="/ppt/media/image6.jpeg" ContentType="image/jpe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4610100" cy="34671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230400" y="138240"/>
            <a:ext cx="4148640" cy="578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230400" y="811080"/>
            <a:ext cx="4148640" cy="958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230400" y="1861200"/>
            <a:ext cx="4148640" cy="958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230400" y="138240"/>
            <a:ext cx="4148640" cy="578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230400" y="811080"/>
            <a:ext cx="2024280" cy="958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2356200" y="811080"/>
            <a:ext cx="2024280" cy="958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230400" y="1861200"/>
            <a:ext cx="2024280" cy="958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2356200" y="1861200"/>
            <a:ext cx="2024280" cy="958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230400" y="138240"/>
            <a:ext cx="4148640" cy="578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230400" y="811080"/>
            <a:ext cx="1335600" cy="958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1633320" y="811080"/>
            <a:ext cx="1335600" cy="958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3035880" y="811080"/>
            <a:ext cx="1335600" cy="958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230400" y="1861200"/>
            <a:ext cx="1335600" cy="958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1633320" y="1861200"/>
            <a:ext cx="1335600" cy="958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3035880" y="1861200"/>
            <a:ext cx="1335600" cy="958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230400" y="138240"/>
            <a:ext cx="4148640" cy="578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230400" y="811080"/>
            <a:ext cx="4148640" cy="2010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230400" y="138240"/>
            <a:ext cx="4148640" cy="578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230400" y="811080"/>
            <a:ext cx="4148640" cy="201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230400" y="138240"/>
            <a:ext cx="4148640" cy="578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230400" y="811080"/>
            <a:ext cx="2024280" cy="201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2356200" y="811080"/>
            <a:ext cx="2024280" cy="201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230400" y="138240"/>
            <a:ext cx="4148640" cy="578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230400" y="138240"/>
            <a:ext cx="4148640" cy="2683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230400" y="138240"/>
            <a:ext cx="4148640" cy="578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230400" y="811080"/>
            <a:ext cx="2024280" cy="958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2356200" y="811080"/>
            <a:ext cx="2024280" cy="201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230400" y="1861200"/>
            <a:ext cx="2024280" cy="958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230400" y="138240"/>
            <a:ext cx="4148640" cy="578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230400" y="811080"/>
            <a:ext cx="2024280" cy="201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2356200" y="811080"/>
            <a:ext cx="2024280" cy="958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2356200" y="1861200"/>
            <a:ext cx="2024280" cy="958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230400" y="138240"/>
            <a:ext cx="4148640" cy="578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230400" y="811080"/>
            <a:ext cx="2024280" cy="958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2356200" y="811080"/>
            <a:ext cx="2024280" cy="958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230400" y="1861200"/>
            <a:ext cx="4148640" cy="958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230400" y="138240"/>
            <a:ext cx="4148640" cy="578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l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i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k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o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d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i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t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h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i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l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x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t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f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o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r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m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t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230400" y="811080"/>
            <a:ext cx="4148640" cy="201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hyperlink" Target="https://www.sage.com/es-es/productos/sage-50-cloud/" TargetMode="External"/><Relationship Id="rId2" Type="http://schemas.openxmlformats.org/officeDocument/2006/relationships/hyperlink" Target="http://partnews.sage.es/2018/01/caso-de-exito-sage-50c-con-office-365/" TargetMode="External"/><Relationship Id="rId3" Type="http://schemas.openxmlformats.org/officeDocument/2006/relationships/hyperlink" Target="http://www.alcatic.com/sage-50-cloud/sage-50-cloud-tpv/" TargetMode="External"/><Relationship Id="rId4" Type="http://schemas.openxmlformats.org/officeDocument/2006/relationships/hyperlink" Target="https://www.galdon.com/" TargetMode="External"/><Relationship Id="rId5" Type="http://schemas.openxmlformats.org/officeDocument/2006/relationships/hyperlink" Target="http://www.repcamp.com/es/index" TargetMode="External"/><Relationship Id="rId6" Type="http://schemas.openxmlformats.org/officeDocument/2006/relationships/hyperlink" Target="http://www.repcamp.com/es/plans" TargetMode="External"/><Relationship Id="rId7" Type="http://schemas.openxmlformats.org/officeDocument/2006/relationships/hyperlink" Target="http://www.repcamp.com/public/files/partners_es.pdf" TargetMode="External"/><Relationship Id="rId8" Type="http://schemas.openxmlformats.org/officeDocument/2006/relationships/hyperlink" Target="http://www.kriter.net/tecnologia-de-gestion-tpv" TargetMode="External"/><Relationship Id="rId9" Type="http://schemas.openxmlformats.org/officeDocument/2006/relationships/hyperlink" Target="https://www.bbva.com/es/que-es-el-tpv/" TargetMode="External"/><Relationship Id="rId10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hyperlink" Target="https://www.odoo.com/es_ES/page/cases" TargetMode="External"/><Relationship Id="rId2" Type="http://schemas.openxmlformats.org/officeDocument/2006/relationships/hyperlink" Target="https://www.ziclope.net/programas-de-facturacion/" TargetMode="External"/><Relationship Id="rId3" Type="http://schemas.openxmlformats.org/officeDocument/2006/relationships/hyperlink" Target="https://www.ziclope.net/videotutoriales-zfactura/" TargetMode="External"/><Relationship Id="rId4" Type="http://schemas.openxmlformats.org/officeDocument/2006/relationships/hyperlink" Target="https://www.modelofactura.net/programas/zfactura" TargetMode="External"/><Relationship Id="rId5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image" Target="../media/image7.jpeg"/><Relationship Id="rId3" Type="http://schemas.openxmlformats.org/officeDocument/2006/relationships/image" Target="../media/image8.jpeg"/><Relationship Id="rId4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0" y="1566720"/>
            <a:ext cx="4607640" cy="1900440"/>
          </a:xfrm>
          <a:custGeom>
            <a:avLst/>
            <a:gdLst/>
            <a:ahLst/>
            <a:rect l="l" t="t" r="r" b="b"/>
            <a:pathLst>
              <a:path w="4608004" h="1900794">
                <a:moveTo>
                  <a:pt x="0" y="1900794"/>
                </a:moveTo>
                <a:lnTo>
                  <a:pt x="4608004" y="1900794"/>
                </a:lnTo>
                <a:lnTo>
                  <a:pt x="4608004" y="0"/>
                </a:lnTo>
                <a:lnTo>
                  <a:pt x="0" y="0"/>
                </a:lnTo>
                <a:lnTo>
                  <a:pt x="0" y="1900794"/>
                </a:lnTo>
                <a:close/>
              </a:path>
            </a:pathLst>
          </a:custGeom>
          <a:solidFill>
            <a:srgbClr val="f0f7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" name="CustomShape 2"/>
          <p:cNvSpPr/>
          <p:nvPr/>
        </p:nvSpPr>
        <p:spPr>
          <a:xfrm>
            <a:off x="0" y="0"/>
            <a:ext cx="4607640" cy="1554840"/>
          </a:xfrm>
          <a:custGeom>
            <a:avLst/>
            <a:gdLst/>
            <a:ahLst/>
            <a:rect l="l" t="t" r="r" b="b"/>
            <a:pathLst>
              <a:path w="4608004" h="1555205">
                <a:moveTo>
                  <a:pt x="4608004" y="1555205"/>
                </a:moveTo>
                <a:lnTo>
                  <a:pt x="4608004" y="0"/>
                </a:lnTo>
                <a:lnTo>
                  <a:pt x="0" y="0"/>
                </a:lnTo>
                <a:lnTo>
                  <a:pt x="0" y="1555205"/>
                </a:lnTo>
                <a:lnTo>
                  <a:pt x="4608004" y="1555205"/>
                </a:lnTo>
                <a:close/>
              </a:path>
            </a:pathLst>
          </a:custGeom>
          <a:solidFill>
            <a:srgbClr val="5b8aa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3"/>
          <p:cNvSpPr/>
          <p:nvPr/>
        </p:nvSpPr>
        <p:spPr>
          <a:xfrm>
            <a:off x="2936880" y="1716840"/>
            <a:ext cx="1400760" cy="93312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4"/>
          <p:cNvSpPr/>
          <p:nvPr/>
        </p:nvSpPr>
        <p:spPr>
          <a:xfrm>
            <a:off x="257400" y="262800"/>
            <a:ext cx="328104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680" bIns="0"/>
          <a:p>
            <a:pPr marL="12600">
              <a:lnSpc>
                <a:spcPts val="2134"/>
              </a:lnSpc>
            </a:pPr>
            <a:r>
              <a:rPr b="1" lang="en-US" sz="2050" spc="106" strike="noStrike">
                <a:solidFill>
                  <a:srgbClr val="f0f7ff"/>
                </a:solidFill>
                <a:latin typeface="Times New Roman"/>
              </a:rPr>
              <a:t>Evaluación tecnológica de</a:t>
            </a:r>
            <a:endParaRPr b="0" lang="en-US" sz="2050" spc="-1" strike="noStrike">
              <a:latin typeface="Arial"/>
            </a:endParaRPr>
          </a:p>
        </p:txBody>
      </p:sp>
      <p:sp>
        <p:nvSpPr>
          <p:cNvPr id="42" name="CustomShape 5"/>
          <p:cNvSpPr/>
          <p:nvPr/>
        </p:nvSpPr>
        <p:spPr>
          <a:xfrm>
            <a:off x="257400" y="579240"/>
            <a:ext cx="2824560" cy="60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680" bIns="0"/>
          <a:p>
            <a:pPr marL="12600">
              <a:lnSpc>
                <a:spcPts val="2134"/>
              </a:lnSpc>
            </a:pPr>
            <a:r>
              <a:rPr b="1" lang="en-US" sz="2050" spc="165" strike="noStrike">
                <a:solidFill>
                  <a:srgbClr val="f0f7ff"/>
                </a:solidFill>
                <a:latin typeface="Times New Roman"/>
              </a:rPr>
              <a:t>soluciones de gestión</a:t>
            </a:r>
            <a:endParaRPr b="0" lang="en-US" sz="2050" spc="-1" strike="noStrike">
              <a:latin typeface="Arial"/>
            </a:endParaRPr>
          </a:p>
          <a:p>
            <a:pPr marL="12600">
              <a:lnSpc>
                <a:spcPct val="95000"/>
              </a:lnSpc>
              <a:spcBef>
                <a:spcPts val="23"/>
              </a:spcBef>
            </a:pPr>
            <a:r>
              <a:rPr b="1" lang="en-US" sz="2050" spc="-77" strike="noStrike">
                <a:solidFill>
                  <a:srgbClr val="f0f7ff"/>
                </a:solidFill>
                <a:latin typeface="Times New Roman"/>
              </a:rPr>
              <a:t>para PYMES</a:t>
            </a:r>
            <a:endParaRPr b="0" lang="en-US" sz="2050" spc="-1" strike="noStrike">
              <a:latin typeface="Arial"/>
            </a:endParaRPr>
          </a:p>
        </p:txBody>
      </p:sp>
      <p:sp>
        <p:nvSpPr>
          <p:cNvPr id="43" name="CustomShape 6"/>
          <p:cNvSpPr/>
          <p:nvPr/>
        </p:nvSpPr>
        <p:spPr>
          <a:xfrm>
            <a:off x="3114720" y="579240"/>
            <a:ext cx="127476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680" bIns="0"/>
          <a:p>
            <a:pPr marL="12600">
              <a:lnSpc>
                <a:spcPts val="2134"/>
              </a:lnSpc>
            </a:pPr>
            <a:r>
              <a:rPr b="1" lang="en-US" sz="2050" spc="106" strike="noStrike">
                <a:solidFill>
                  <a:srgbClr val="f0f7ff"/>
                </a:solidFill>
                <a:latin typeface="Times New Roman"/>
              </a:rPr>
              <a:t>comercial</a:t>
            </a:r>
            <a:endParaRPr b="0" lang="en-US" sz="2050" spc="-1" strike="noStrike">
              <a:latin typeface="Arial"/>
            </a:endParaRPr>
          </a:p>
        </p:txBody>
      </p:sp>
      <p:sp>
        <p:nvSpPr>
          <p:cNvPr id="44" name="CustomShape 7"/>
          <p:cNvSpPr/>
          <p:nvPr/>
        </p:nvSpPr>
        <p:spPr>
          <a:xfrm>
            <a:off x="257400" y="1662120"/>
            <a:ext cx="3217320" cy="98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360" bIns="0"/>
          <a:p>
            <a:pPr marL="12600">
              <a:lnSpc>
                <a:spcPts val="1491"/>
              </a:lnSpc>
            </a:pPr>
            <a:r>
              <a:rPr b="0" lang="en-US" sz="1450" spc="72" strike="noStrike">
                <a:solidFill>
                  <a:srgbClr val="5b8aa7"/>
                </a:solidFill>
                <a:latin typeface="Times New Roman"/>
              </a:rPr>
              <a:t>Iman Hasnaouia Meskini</a:t>
            </a:r>
            <a:endParaRPr b="0" lang="en-US" sz="1450" spc="-1" strike="noStrike">
              <a:latin typeface="Arial"/>
            </a:endParaRPr>
          </a:p>
          <a:p>
            <a:pPr marL="12600">
              <a:lnSpc>
                <a:spcPts val="1667"/>
              </a:lnSpc>
              <a:spcBef>
                <a:spcPts val="190"/>
              </a:spcBef>
            </a:pPr>
            <a:r>
              <a:rPr b="0" lang="en-US" sz="1450" spc="97" strike="noStrike">
                <a:solidFill>
                  <a:srgbClr val="5b8aa7"/>
                </a:solidFill>
                <a:latin typeface="Times New Roman"/>
              </a:rPr>
              <a:t>Álvaro Fernández </a:t>
            </a:r>
            <a:r>
              <a:rPr b="0" lang="en-US" sz="1450" spc="69" strike="noStrike">
                <a:solidFill>
                  <a:srgbClr val="5b8aa7"/>
                </a:solidFill>
                <a:latin typeface="Times New Roman"/>
              </a:rPr>
              <a:t>Palma </a:t>
            </a:r>
            <a:endParaRPr b="0" lang="en-US" sz="1450" spc="-1" strike="noStrike">
              <a:latin typeface="Arial"/>
            </a:endParaRPr>
          </a:p>
          <a:p>
            <a:pPr marL="12600">
              <a:lnSpc>
                <a:spcPts val="1667"/>
              </a:lnSpc>
              <a:spcBef>
                <a:spcPts val="190"/>
              </a:spcBef>
            </a:pPr>
            <a:r>
              <a:rPr b="0" lang="en-US" sz="1450" spc="69" strike="noStrike">
                <a:solidFill>
                  <a:srgbClr val="5b8aa7"/>
                </a:solidFill>
                <a:latin typeface="Times New Roman"/>
              </a:rPr>
              <a:t>Alina </a:t>
            </a:r>
            <a:r>
              <a:rPr b="0" lang="en-US" sz="1450" spc="103" strike="noStrike">
                <a:solidFill>
                  <a:srgbClr val="5b8aa7"/>
                </a:solidFill>
                <a:latin typeface="Times New Roman"/>
              </a:rPr>
              <a:t>Altynguzhina Cristina </a:t>
            </a:r>
            <a:r>
              <a:rPr b="0" lang="en-US" sz="1450" spc="58" strike="noStrike">
                <a:solidFill>
                  <a:srgbClr val="5b8aa7"/>
                </a:solidFill>
                <a:latin typeface="Times New Roman"/>
              </a:rPr>
              <a:t>Díaz García</a:t>
            </a:r>
            <a:endParaRPr b="0" lang="en-US" sz="1450" spc="-1" strike="noStrike">
              <a:latin typeface="Arial"/>
            </a:endParaRPr>
          </a:p>
          <a:p>
            <a:pPr marL="12600">
              <a:lnSpc>
                <a:spcPct val="95000"/>
              </a:lnSpc>
              <a:spcBef>
                <a:spcPts val="1063"/>
              </a:spcBef>
            </a:pPr>
            <a:endParaRPr b="0" lang="en-US" sz="1450" spc="-1" strike="noStrike">
              <a:latin typeface="Arial"/>
            </a:endParaRPr>
          </a:p>
          <a:p>
            <a:pPr marL="12600">
              <a:lnSpc>
                <a:spcPct val="95000"/>
              </a:lnSpc>
              <a:spcBef>
                <a:spcPts val="1063"/>
              </a:spcBef>
            </a:pPr>
            <a:r>
              <a:rPr b="0" lang="en-US" sz="1200" spc="77" strike="noStrike">
                <a:solidFill>
                  <a:srgbClr val="5b8aa7"/>
                </a:solidFill>
                <a:latin typeface="Times New Roman"/>
              </a:rPr>
              <a:t>Introducción a los Sistemas de Información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5" name="CustomShape 8"/>
          <p:cNvSpPr/>
          <p:nvPr/>
        </p:nvSpPr>
        <p:spPr>
          <a:xfrm flipH="1">
            <a:off x="365400" y="2743200"/>
            <a:ext cx="1410840" cy="17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920" bIns="0"/>
          <a:p>
            <a:pPr marL="12600">
              <a:lnSpc>
                <a:spcPts val="1264"/>
              </a:lnSpc>
            </a:pPr>
            <a:r>
              <a:rPr b="0" lang="en-US" sz="1200" spc="60" strike="noStrike">
                <a:solidFill>
                  <a:srgbClr val="5b8aa7"/>
                </a:solidFill>
                <a:latin typeface="Times New Roman"/>
              </a:rPr>
              <a:t>Octubre 2018</a:t>
            </a:r>
            <a:endParaRPr b="0" lang="en-US" sz="12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0" y="371880"/>
            <a:ext cx="4607640" cy="3083760"/>
          </a:xfrm>
          <a:custGeom>
            <a:avLst/>
            <a:gdLst/>
            <a:ahLst/>
            <a:rect l="l" t="t" r="r" b="b"/>
            <a:pathLst>
              <a:path w="4608004" h="3084258">
                <a:moveTo>
                  <a:pt x="0" y="3084258"/>
                </a:moveTo>
                <a:lnTo>
                  <a:pt x="4608004" y="3084258"/>
                </a:lnTo>
                <a:lnTo>
                  <a:pt x="4608004" y="0"/>
                </a:lnTo>
                <a:lnTo>
                  <a:pt x="0" y="0"/>
                </a:lnTo>
                <a:lnTo>
                  <a:pt x="0" y="3084258"/>
                </a:lnTo>
                <a:close/>
              </a:path>
            </a:pathLst>
          </a:custGeom>
          <a:solidFill>
            <a:srgbClr val="f0f7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CustomShape 2"/>
          <p:cNvSpPr/>
          <p:nvPr/>
        </p:nvSpPr>
        <p:spPr>
          <a:xfrm>
            <a:off x="0" y="0"/>
            <a:ext cx="4607640" cy="371520"/>
          </a:xfrm>
          <a:custGeom>
            <a:avLst/>
            <a:gdLst/>
            <a:ahLst/>
            <a:rect l="l" t="t" r="r" b="b"/>
            <a:pathLst>
              <a:path w="4608004" h="371741">
                <a:moveTo>
                  <a:pt x="4608004" y="0"/>
                </a:moveTo>
                <a:lnTo>
                  <a:pt x="0" y="0"/>
                </a:lnTo>
                <a:lnTo>
                  <a:pt x="0" y="371741"/>
                </a:lnTo>
                <a:lnTo>
                  <a:pt x="4608004" y="371741"/>
                </a:lnTo>
                <a:lnTo>
                  <a:pt x="4608004" y="0"/>
                </a:lnTo>
                <a:close/>
              </a:path>
            </a:pathLst>
          </a:custGeom>
          <a:solidFill>
            <a:srgbClr val="5b8aa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CustomShape 3"/>
          <p:cNvSpPr/>
          <p:nvPr/>
        </p:nvSpPr>
        <p:spPr>
          <a:xfrm>
            <a:off x="0" y="3296880"/>
            <a:ext cx="194400" cy="158760"/>
          </a:xfrm>
          <a:custGeom>
            <a:avLst/>
            <a:gdLst/>
            <a:ahLst/>
            <a:rect l="l" t="t" r="r" b="b"/>
            <a:pathLst>
              <a:path w="194649" h="159069">
                <a:moveTo>
                  <a:pt x="0" y="0"/>
                </a:moveTo>
                <a:lnTo>
                  <a:pt x="0" y="159069"/>
                </a:lnTo>
                <a:lnTo>
                  <a:pt x="194649" y="159069"/>
                </a:lnTo>
                <a:lnTo>
                  <a:pt x="194649" y="0"/>
                </a:lnTo>
                <a:lnTo>
                  <a:pt x="0" y="0"/>
                </a:lnTo>
                <a:close/>
              </a:path>
            </a:pathLst>
          </a:custGeom>
          <a:solidFill>
            <a:srgbClr val="5b8aa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CustomShape 4"/>
          <p:cNvSpPr/>
          <p:nvPr/>
        </p:nvSpPr>
        <p:spPr>
          <a:xfrm>
            <a:off x="194760" y="3296880"/>
            <a:ext cx="3325680" cy="158760"/>
          </a:xfrm>
          <a:custGeom>
            <a:avLst/>
            <a:gdLst/>
            <a:ahLst/>
            <a:rect l="l" t="t" r="r" b="b"/>
            <a:pathLst>
              <a:path w="3325886" h="159069">
                <a:moveTo>
                  <a:pt x="0" y="0"/>
                </a:moveTo>
                <a:lnTo>
                  <a:pt x="0" y="159069"/>
                </a:lnTo>
                <a:lnTo>
                  <a:pt x="3325886" y="159069"/>
                </a:lnTo>
                <a:lnTo>
                  <a:pt x="3325886" y="0"/>
                </a:lnTo>
                <a:lnTo>
                  <a:pt x="0" y="0"/>
                </a:lnTo>
                <a:close/>
              </a:path>
            </a:pathLst>
          </a:custGeom>
          <a:solidFill>
            <a:srgbClr val="5b8aa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CustomShape 5"/>
          <p:cNvSpPr/>
          <p:nvPr/>
        </p:nvSpPr>
        <p:spPr>
          <a:xfrm>
            <a:off x="4352040" y="3296880"/>
            <a:ext cx="255600" cy="158760"/>
          </a:xfrm>
          <a:custGeom>
            <a:avLst/>
            <a:gdLst/>
            <a:ahLst/>
            <a:rect l="l" t="t" r="r" b="b"/>
            <a:pathLst>
              <a:path w="255989" h="159069">
                <a:moveTo>
                  <a:pt x="255933" y="0"/>
                </a:moveTo>
                <a:lnTo>
                  <a:pt x="0" y="0"/>
                </a:lnTo>
                <a:lnTo>
                  <a:pt x="0" y="159069"/>
                </a:lnTo>
                <a:lnTo>
                  <a:pt x="255933" y="159069"/>
                </a:lnTo>
                <a:lnTo>
                  <a:pt x="255933" y="0"/>
                </a:lnTo>
                <a:close/>
              </a:path>
            </a:pathLst>
          </a:custGeom>
          <a:solidFill>
            <a:srgbClr val="5b8aa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9" name="CustomShape 6"/>
          <p:cNvSpPr/>
          <p:nvPr/>
        </p:nvSpPr>
        <p:spPr>
          <a:xfrm>
            <a:off x="257400" y="80640"/>
            <a:ext cx="1662840" cy="20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360" bIns="0"/>
          <a:p>
            <a:pPr marL="12600">
              <a:lnSpc>
                <a:spcPts val="1491"/>
              </a:lnSpc>
            </a:pPr>
            <a:r>
              <a:rPr b="0" lang="en-US" sz="1450" spc="-1" strike="noStrike">
                <a:solidFill>
                  <a:srgbClr val="f0f7ff"/>
                </a:solidFill>
                <a:latin typeface="Times New Roman"/>
              </a:rPr>
              <a:t>Bibliografía</a:t>
            </a:r>
            <a:endParaRPr b="0" lang="en-US" sz="1450" spc="-1" strike="noStrike">
              <a:latin typeface="Arial"/>
            </a:endParaRPr>
          </a:p>
        </p:txBody>
      </p:sp>
      <p:sp>
        <p:nvSpPr>
          <p:cNvPr id="130" name="CustomShape 7"/>
          <p:cNvSpPr/>
          <p:nvPr/>
        </p:nvSpPr>
        <p:spPr>
          <a:xfrm>
            <a:off x="3398760" y="3311280"/>
            <a:ext cx="96120" cy="12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5400" bIns="0"/>
          <a:p>
            <a:pPr marL="12600">
              <a:lnSpc>
                <a:spcPts val="876"/>
              </a:lnSpc>
            </a:pPr>
            <a:r>
              <a:rPr b="0" lang="en-US" sz="800" spc="32" strike="noStrike">
                <a:solidFill>
                  <a:srgbClr val="f0f7ff"/>
                </a:solidFill>
                <a:latin typeface="Times New Roman"/>
              </a:rPr>
              <a:t>8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31" name="CustomShape 8"/>
          <p:cNvSpPr/>
          <p:nvPr/>
        </p:nvSpPr>
        <p:spPr>
          <a:xfrm>
            <a:off x="4392360" y="3311280"/>
            <a:ext cx="144360" cy="12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5400" bIns="0"/>
          <a:p>
            <a:pPr marL="12600">
              <a:lnSpc>
                <a:spcPts val="876"/>
              </a:lnSpc>
            </a:pPr>
            <a:r>
              <a:rPr b="0" lang="en-US" sz="800" spc="4" strike="noStrike">
                <a:solidFill>
                  <a:srgbClr val="f0f7ff"/>
                </a:solidFill>
                <a:latin typeface="Times New Roman"/>
              </a:rPr>
              <a:t>10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32" name="CustomShape 9"/>
          <p:cNvSpPr/>
          <p:nvPr/>
        </p:nvSpPr>
        <p:spPr>
          <a:xfrm>
            <a:off x="274320" y="914400"/>
            <a:ext cx="3989520" cy="210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560" bIns="0"/>
          <a:p>
            <a:pPr marL="12600">
              <a:lnSpc>
                <a:spcPts val="1165"/>
              </a:lnSpc>
            </a:pPr>
            <a:r>
              <a:rPr b="0" lang="en-US" sz="900" spc="49" strike="noStrike">
                <a:solidFill>
                  <a:srgbClr val="5b8aa7"/>
                </a:solidFill>
                <a:latin typeface="Times New Roman"/>
                <a:ea typeface="AR PL SungtiL GB"/>
              </a:rPr>
              <a:t>[1</a:t>
            </a:r>
            <a:r>
              <a:rPr b="0" lang="en-US" sz="900" spc="49" strike="noStrike">
                <a:solidFill>
                  <a:srgbClr val="5b8aa7"/>
                </a:solidFill>
                <a:latin typeface="Times New Roman"/>
                <a:ea typeface="AR PL SungtiL GB"/>
              </a:rPr>
              <a:t>] </a:t>
            </a:r>
            <a:r>
              <a:rPr b="0" lang="en-US" sz="900" spc="49" strike="noStrike">
                <a:solidFill>
                  <a:srgbClr val="5b8aa7"/>
                </a:solidFill>
                <a:latin typeface="Times New Roman"/>
                <a:ea typeface="AR PL SungtiL GB"/>
              </a:rPr>
              <a:t>5</a:t>
            </a:r>
            <a:r>
              <a:rPr b="0" lang="en-US" sz="900" spc="49" strike="noStrike">
                <a:solidFill>
                  <a:srgbClr val="5b8aa7"/>
                </a:solidFill>
                <a:latin typeface="Times New Roman"/>
                <a:ea typeface="AR PL SungtiL GB"/>
              </a:rPr>
              <a:t>0 </a:t>
            </a:r>
            <a:r>
              <a:rPr b="0" lang="en-US" sz="900" spc="49" strike="noStrike">
                <a:solidFill>
                  <a:srgbClr val="5b8aa7"/>
                </a:solidFill>
                <a:latin typeface="Times New Roman"/>
                <a:ea typeface="AR PL SungtiL GB"/>
              </a:rPr>
              <a:t>S</a:t>
            </a:r>
            <a:r>
              <a:rPr b="0" lang="en-US" sz="900" spc="49" strike="noStrike">
                <a:solidFill>
                  <a:srgbClr val="5b8aa7"/>
                </a:solidFill>
                <a:latin typeface="Times New Roman"/>
                <a:ea typeface="AR PL SungtiL GB"/>
              </a:rPr>
              <a:t>ag</a:t>
            </a:r>
            <a:r>
              <a:rPr b="0" lang="en-US" sz="900" spc="49" strike="noStrike">
                <a:solidFill>
                  <a:srgbClr val="5b8aa7"/>
                </a:solidFill>
                <a:latin typeface="Times New Roman"/>
                <a:ea typeface="AR PL SungtiL GB"/>
              </a:rPr>
              <a:t>e </a:t>
            </a:r>
            <a:r>
              <a:rPr b="0" lang="en-US" sz="900" spc="49" strike="noStrike">
                <a:solidFill>
                  <a:srgbClr val="5b8aa7"/>
                </a:solidFill>
                <a:latin typeface="Times New Roman"/>
                <a:ea typeface="AR PL SungtiL GB"/>
              </a:rPr>
              <a:t>Cl</a:t>
            </a:r>
            <a:r>
              <a:rPr b="0" lang="en-US" sz="900" spc="49" strike="noStrike">
                <a:solidFill>
                  <a:srgbClr val="5b8aa7"/>
                </a:solidFill>
                <a:latin typeface="Times New Roman"/>
                <a:ea typeface="AR PL SungtiL GB"/>
              </a:rPr>
              <a:t>o</a:t>
            </a:r>
            <a:r>
              <a:rPr b="0" lang="en-US" sz="900" spc="49" strike="noStrike">
                <a:solidFill>
                  <a:srgbClr val="5b8aa7"/>
                </a:solidFill>
                <a:latin typeface="Times New Roman"/>
                <a:ea typeface="AR PL SungtiL GB"/>
              </a:rPr>
              <a:t>u</a:t>
            </a:r>
            <a:r>
              <a:rPr b="0" lang="en-US" sz="900" spc="49" strike="noStrike">
                <a:solidFill>
                  <a:srgbClr val="5b8aa7"/>
                </a:solidFill>
                <a:latin typeface="Times New Roman"/>
                <a:ea typeface="AR PL SungtiL GB"/>
              </a:rPr>
              <a:t>d, </a:t>
            </a:r>
            <a:r>
              <a:rPr b="0" lang="en-US" sz="900" spc="49" strike="noStrike">
                <a:solidFill>
                  <a:srgbClr val="5b8aa7"/>
                </a:solidFill>
                <a:latin typeface="Times New Roman"/>
                <a:ea typeface="AR PL SungtiL GB"/>
                <a:hlinkClick r:id="rId1"/>
              </a:rPr>
              <a:t>https://www.sage.com/es-es/productos/sage-50-cloud/</a:t>
            </a:r>
            <a:r>
              <a:rPr b="0" lang="en-US" sz="900" spc="49" strike="noStrike">
                <a:solidFill>
                  <a:srgbClr val="5b8aa7"/>
                </a:solidFill>
                <a:latin typeface="Times New Roman"/>
              </a:rPr>
              <a:t>.</a:t>
            </a:r>
            <a:endParaRPr b="0" lang="en-US" sz="900" spc="-1" strike="noStrike">
              <a:latin typeface="Arial"/>
            </a:endParaRPr>
          </a:p>
          <a:p>
            <a:pPr marL="12600">
              <a:lnSpc>
                <a:spcPts val="1165"/>
              </a:lnSpc>
            </a:pPr>
            <a:r>
              <a:rPr b="0" lang="en-US" sz="900" spc="49" strike="noStrike">
                <a:solidFill>
                  <a:srgbClr val="5b8aa7"/>
                </a:solidFill>
                <a:latin typeface="Times New Roman"/>
              </a:rPr>
              <a:t>[2</a:t>
            </a:r>
            <a:r>
              <a:rPr b="0" lang="en-US" sz="900" spc="49" strike="noStrike">
                <a:solidFill>
                  <a:srgbClr val="5b8aa7"/>
                </a:solidFill>
                <a:latin typeface="Times New Roman"/>
              </a:rPr>
              <a:t>] </a:t>
            </a:r>
            <a:r>
              <a:rPr b="0" lang="en-US" sz="900" spc="49" strike="noStrike">
                <a:solidFill>
                  <a:srgbClr val="5b8aa7"/>
                </a:solidFill>
                <a:latin typeface="Times New Roman"/>
              </a:rPr>
              <a:t>C</a:t>
            </a:r>
            <a:r>
              <a:rPr b="0" lang="en-US" sz="900" spc="49" strike="noStrike">
                <a:solidFill>
                  <a:srgbClr val="5b8aa7"/>
                </a:solidFill>
                <a:latin typeface="Times New Roman"/>
              </a:rPr>
              <a:t>as</a:t>
            </a:r>
            <a:r>
              <a:rPr b="0" lang="en-US" sz="900" spc="49" strike="noStrike">
                <a:solidFill>
                  <a:srgbClr val="5b8aa7"/>
                </a:solidFill>
                <a:latin typeface="Times New Roman"/>
              </a:rPr>
              <a:t>os </a:t>
            </a:r>
            <a:r>
              <a:rPr b="0" lang="en-US" sz="900" spc="49" strike="noStrike">
                <a:solidFill>
                  <a:srgbClr val="5b8aa7"/>
                </a:solidFill>
                <a:latin typeface="Times New Roman"/>
              </a:rPr>
              <a:t>de </a:t>
            </a:r>
            <a:r>
              <a:rPr b="0" lang="en-US" sz="900" spc="49" strike="noStrike">
                <a:solidFill>
                  <a:srgbClr val="5b8aa7"/>
                </a:solidFill>
                <a:latin typeface="Times New Roman"/>
              </a:rPr>
              <a:t>éx</a:t>
            </a:r>
            <a:r>
              <a:rPr b="0" lang="en-US" sz="900" spc="49" strike="noStrike">
                <a:solidFill>
                  <a:srgbClr val="5b8aa7"/>
                </a:solidFill>
                <a:latin typeface="Times New Roman"/>
              </a:rPr>
              <a:t>it</a:t>
            </a:r>
            <a:r>
              <a:rPr b="0" lang="en-US" sz="900" spc="49" strike="noStrike">
                <a:solidFill>
                  <a:srgbClr val="5b8aa7"/>
                </a:solidFill>
                <a:latin typeface="Times New Roman"/>
              </a:rPr>
              <a:t>o </a:t>
            </a:r>
            <a:r>
              <a:rPr b="0" lang="en-US" sz="900" spc="49" strike="noStrike">
                <a:solidFill>
                  <a:srgbClr val="5b8aa7"/>
                </a:solidFill>
                <a:latin typeface="Times New Roman"/>
              </a:rPr>
              <a:t>5</a:t>
            </a:r>
            <a:r>
              <a:rPr b="0" lang="en-US" sz="900" spc="49" strike="noStrike">
                <a:solidFill>
                  <a:srgbClr val="5b8aa7"/>
                </a:solidFill>
                <a:latin typeface="Times New Roman"/>
              </a:rPr>
              <a:t>0 </a:t>
            </a:r>
            <a:r>
              <a:rPr b="0" lang="en-US" sz="900" spc="49" strike="noStrike">
                <a:solidFill>
                  <a:srgbClr val="5b8aa7"/>
                </a:solidFill>
                <a:latin typeface="Times New Roman"/>
              </a:rPr>
              <a:t>S</a:t>
            </a:r>
            <a:r>
              <a:rPr b="0" lang="en-US" sz="900" spc="49" strike="noStrike">
                <a:solidFill>
                  <a:srgbClr val="5b8aa7"/>
                </a:solidFill>
                <a:latin typeface="Times New Roman"/>
              </a:rPr>
              <a:t>ag</a:t>
            </a:r>
            <a:r>
              <a:rPr b="0" lang="en-US" sz="900" spc="49" strike="noStrike">
                <a:solidFill>
                  <a:srgbClr val="5b8aa7"/>
                </a:solidFill>
                <a:latin typeface="Times New Roman"/>
              </a:rPr>
              <a:t>e, </a:t>
            </a:r>
            <a:r>
              <a:rPr b="0" lang="en-US" sz="900" spc="49" strike="noStrike">
                <a:solidFill>
                  <a:srgbClr val="5b8aa7"/>
                </a:solidFill>
                <a:latin typeface="Times New Roman"/>
                <a:hlinkClick r:id="rId2"/>
              </a:rPr>
              <a:t>http://partnews.sage.es/2018/01/caso-de-exito-sage-50c-con-office-365/</a:t>
            </a:r>
            <a:r>
              <a:rPr b="0" lang="en-US" sz="900" spc="49" strike="noStrike">
                <a:solidFill>
                  <a:srgbClr val="5b8aa7"/>
                </a:solidFill>
                <a:latin typeface="Times New Roman"/>
              </a:rPr>
              <a:t>.</a:t>
            </a:r>
            <a:endParaRPr b="0" lang="en-US" sz="900" spc="-1" strike="noStrike">
              <a:latin typeface="Arial"/>
            </a:endParaRPr>
          </a:p>
          <a:p>
            <a:pPr marL="12600">
              <a:lnSpc>
                <a:spcPts val="1165"/>
              </a:lnSpc>
            </a:pPr>
            <a:r>
              <a:rPr b="0" lang="en-US" sz="900" spc="49" strike="noStrike">
                <a:solidFill>
                  <a:srgbClr val="5b8aa7"/>
                </a:solidFill>
                <a:latin typeface="Times New Roman"/>
              </a:rPr>
              <a:t>[3</a:t>
            </a:r>
            <a:r>
              <a:rPr b="0" lang="en-US" sz="900" spc="49" strike="noStrike">
                <a:solidFill>
                  <a:srgbClr val="5b8aa7"/>
                </a:solidFill>
                <a:latin typeface="Times New Roman"/>
              </a:rPr>
              <a:t>] </a:t>
            </a:r>
            <a:r>
              <a:rPr b="0" lang="en-US" sz="900" spc="49" strike="noStrike">
                <a:solidFill>
                  <a:srgbClr val="5b8aa7"/>
                </a:solidFill>
                <a:latin typeface="Times New Roman"/>
              </a:rPr>
              <a:t>T</a:t>
            </a:r>
            <a:r>
              <a:rPr b="0" lang="en-US" sz="900" spc="49" strike="noStrike">
                <a:solidFill>
                  <a:srgbClr val="5b8aa7"/>
                </a:solidFill>
                <a:latin typeface="Times New Roman"/>
              </a:rPr>
              <a:t>P</a:t>
            </a:r>
            <a:r>
              <a:rPr b="0" lang="en-US" sz="900" spc="49" strike="noStrike">
                <a:solidFill>
                  <a:srgbClr val="5b8aa7"/>
                </a:solidFill>
                <a:latin typeface="Times New Roman"/>
              </a:rPr>
              <a:t>V </a:t>
            </a:r>
            <a:r>
              <a:rPr b="0" lang="en-US" sz="900" spc="49" strike="noStrike">
                <a:solidFill>
                  <a:srgbClr val="5b8aa7"/>
                </a:solidFill>
                <a:latin typeface="Times New Roman"/>
              </a:rPr>
              <a:t>5</a:t>
            </a:r>
            <a:r>
              <a:rPr b="0" lang="en-US" sz="900" spc="49" strike="noStrike">
                <a:solidFill>
                  <a:srgbClr val="5b8aa7"/>
                </a:solidFill>
                <a:latin typeface="Times New Roman"/>
              </a:rPr>
              <a:t>0 </a:t>
            </a:r>
            <a:r>
              <a:rPr b="0" lang="en-US" sz="900" spc="49" strike="noStrike">
                <a:solidFill>
                  <a:srgbClr val="5b8aa7"/>
                </a:solidFill>
                <a:latin typeface="Times New Roman"/>
              </a:rPr>
              <a:t>S</a:t>
            </a:r>
            <a:r>
              <a:rPr b="0" lang="en-US" sz="900" spc="49" strike="noStrike">
                <a:solidFill>
                  <a:srgbClr val="5b8aa7"/>
                </a:solidFill>
                <a:latin typeface="Times New Roman"/>
              </a:rPr>
              <a:t>ag</a:t>
            </a:r>
            <a:r>
              <a:rPr b="0" lang="en-US" sz="900" spc="49" strike="noStrike">
                <a:solidFill>
                  <a:srgbClr val="5b8aa7"/>
                </a:solidFill>
                <a:latin typeface="Times New Roman"/>
              </a:rPr>
              <a:t>e, </a:t>
            </a:r>
            <a:r>
              <a:rPr b="0" lang="en-US" sz="900" spc="49" strike="noStrike">
                <a:solidFill>
                  <a:srgbClr val="5b8aa7"/>
                </a:solidFill>
                <a:latin typeface="Times New Roman"/>
                <a:hlinkClick r:id="rId3"/>
              </a:rPr>
              <a:t>http://www.alcatic.com/sage-50-cloud/sage-50-cloud-tpv/</a:t>
            </a:r>
            <a:endParaRPr b="0" lang="en-US" sz="900" spc="-1" strike="noStrike">
              <a:latin typeface="Arial"/>
            </a:endParaRPr>
          </a:p>
          <a:p>
            <a:pPr marL="12600">
              <a:lnSpc>
                <a:spcPts val="1165"/>
              </a:lnSpc>
            </a:pPr>
            <a:r>
              <a:rPr b="0" lang="en-US" sz="900" spc="49" strike="noStrike">
                <a:solidFill>
                  <a:srgbClr val="5b8aa7"/>
                </a:solidFill>
                <a:latin typeface="Times New Roman"/>
              </a:rPr>
              <a:t>[4</a:t>
            </a:r>
            <a:r>
              <a:rPr b="0" lang="en-US" sz="900" spc="49" strike="noStrike">
                <a:solidFill>
                  <a:srgbClr val="5b8aa7"/>
                </a:solidFill>
                <a:latin typeface="Times New Roman"/>
              </a:rPr>
              <a:t>] </a:t>
            </a:r>
            <a:r>
              <a:rPr b="0" lang="en-US" sz="900" spc="49" strike="noStrike">
                <a:solidFill>
                  <a:srgbClr val="5b8aa7"/>
                </a:solidFill>
                <a:latin typeface="Times New Roman"/>
              </a:rPr>
              <a:t>D</a:t>
            </a:r>
            <a:r>
              <a:rPr b="0" lang="en-US" sz="900" spc="49" strike="noStrike">
                <a:solidFill>
                  <a:srgbClr val="5b8aa7"/>
                </a:solidFill>
                <a:latin typeface="Times New Roman"/>
              </a:rPr>
              <a:t>if</a:t>
            </a:r>
            <a:r>
              <a:rPr b="0" lang="en-US" sz="900" spc="49" strike="noStrike">
                <a:solidFill>
                  <a:srgbClr val="5b8aa7"/>
                </a:solidFill>
                <a:latin typeface="Times New Roman"/>
              </a:rPr>
              <a:t>er</a:t>
            </a:r>
            <a:r>
              <a:rPr b="0" lang="en-US" sz="900" spc="49" strike="noStrike">
                <a:solidFill>
                  <a:srgbClr val="5b8aa7"/>
                </a:solidFill>
                <a:latin typeface="Times New Roman"/>
              </a:rPr>
              <a:t>en</a:t>
            </a:r>
            <a:r>
              <a:rPr b="0" lang="en-US" sz="900" spc="49" strike="noStrike">
                <a:solidFill>
                  <a:srgbClr val="5b8aa7"/>
                </a:solidFill>
                <a:latin typeface="Times New Roman"/>
              </a:rPr>
              <a:t>ci</a:t>
            </a:r>
            <a:r>
              <a:rPr b="0" lang="en-US" sz="900" spc="49" strike="noStrike">
                <a:solidFill>
                  <a:srgbClr val="5b8aa7"/>
                </a:solidFill>
                <a:latin typeface="Times New Roman"/>
              </a:rPr>
              <a:t>as </a:t>
            </a:r>
            <a:r>
              <a:rPr b="0" lang="en-US" sz="900" spc="49" strike="noStrike">
                <a:solidFill>
                  <a:srgbClr val="5b8aa7"/>
                </a:solidFill>
                <a:latin typeface="Times New Roman"/>
              </a:rPr>
              <a:t>E</a:t>
            </a:r>
            <a:r>
              <a:rPr b="0" lang="en-US" sz="900" spc="49" strike="noStrike">
                <a:solidFill>
                  <a:srgbClr val="5b8aa7"/>
                </a:solidFill>
                <a:latin typeface="Times New Roman"/>
              </a:rPr>
              <a:t>R</a:t>
            </a:r>
            <a:r>
              <a:rPr b="0" lang="en-US" sz="900" spc="49" strike="noStrike">
                <a:solidFill>
                  <a:srgbClr val="5b8aa7"/>
                </a:solidFill>
                <a:latin typeface="Times New Roman"/>
              </a:rPr>
              <a:t>P </a:t>
            </a:r>
            <a:r>
              <a:rPr b="0" lang="en-US" sz="900" spc="49" strike="noStrike">
                <a:solidFill>
                  <a:srgbClr val="5b8aa7"/>
                </a:solidFill>
                <a:latin typeface="Times New Roman"/>
              </a:rPr>
              <a:t>tr</a:t>
            </a:r>
            <a:r>
              <a:rPr b="0" lang="en-US" sz="900" spc="49" strike="noStrike">
                <a:solidFill>
                  <a:srgbClr val="5b8aa7"/>
                </a:solidFill>
                <a:latin typeface="Times New Roman"/>
              </a:rPr>
              <a:t>ad</a:t>
            </a:r>
            <a:r>
              <a:rPr b="0" lang="en-US" sz="900" spc="49" strike="noStrike">
                <a:solidFill>
                  <a:srgbClr val="5b8aa7"/>
                </a:solidFill>
                <a:latin typeface="Times New Roman"/>
              </a:rPr>
              <a:t>ici</a:t>
            </a:r>
            <a:r>
              <a:rPr b="0" lang="en-US" sz="900" spc="49" strike="noStrike">
                <a:solidFill>
                  <a:srgbClr val="5b8aa7"/>
                </a:solidFill>
                <a:latin typeface="Times New Roman"/>
              </a:rPr>
              <a:t>o</a:t>
            </a:r>
            <a:r>
              <a:rPr b="0" lang="en-US" sz="900" spc="49" strike="noStrike">
                <a:solidFill>
                  <a:srgbClr val="5b8aa7"/>
                </a:solidFill>
                <a:latin typeface="Times New Roman"/>
              </a:rPr>
              <a:t>na</a:t>
            </a:r>
            <a:r>
              <a:rPr b="0" lang="en-US" sz="900" spc="49" strike="noStrike">
                <a:solidFill>
                  <a:srgbClr val="5b8aa7"/>
                </a:solidFill>
                <a:latin typeface="Times New Roman"/>
              </a:rPr>
              <a:t>l </a:t>
            </a:r>
            <a:r>
              <a:rPr b="0" lang="en-US" sz="900" spc="49" strike="noStrike">
                <a:solidFill>
                  <a:srgbClr val="5b8aa7"/>
                </a:solidFill>
                <a:latin typeface="Times New Roman"/>
              </a:rPr>
              <a:t>y </a:t>
            </a:r>
            <a:r>
              <a:rPr b="0" lang="en-US" sz="900" spc="49" strike="noStrike">
                <a:solidFill>
                  <a:srgbClr val="5b8aa7"/>
                </a:solidFill>
                <a:latin typeface="Times New Roman"/>
              </a:rPr>
              <a:t>S</a:t>
            </a:r>
            <a:r>
              <a:rPr b="0" lang="en-US" sz="900" spc="49" strike="noStrike">
                <a:solidFill>
                  <a:srgbClr val="5b8aa7"/>
                </a:solidFill>
                <a:latin typeface="Times New Roman"/>
              </a:rPr>
              <a:t>aa</a:t>
            </a:r>
            <a:r>
              <a:rPr b="0" lang="en-US" sz="900" spc="49" strike="noStrike">
                <a:solidFill>
                  <a:srgbClr val="5b8aa7"/>
                </a:solidFill>
                <a:latin typeface="Times New Roman"/>
              </a:rPr>
              <a:t>S, </a:t>
            </a:r>
            <a:r>
              <a:rPr b="0" lang="en-US" sz="900" spc="49" strike="noStrike">
                <a:solidFill>
                  <a:srgbClr val="5b8aa7"/>
                </a:solidFill>
                <a:latin typeface="Times New Roman"/>
              </a:rPr>
              <a:t>ht</a:t>
            </a:r>
            <a:r>
              <a:rPr b="0" lang="en-US" sz="900" spc="49" strike="noStrike">
                <a:solidFill>
                  <a:srgbClr val="5b8aa7"/>
                </a:solidFill>
                <a:latin typeface="Times New Roman"/>
              </a:rPr>
              <a:t>tp</a:t>
            </a:r>
            <a:r>
              <a:rPr b="0" lang="en-US" sz="900" spc="49" strike="noStrike">
                <a:solidFill>
                  <a:srgbClr val="5b8aa7"/>
                </a:solidFill>
                <a:latin typeface="Times New Roman"/>
              </a:rPr>
              <a:t>s:/</a:t>
            </a:r>
            <a:r>
              <a:rPr b="0" lang="en-US" sz="900" spc="49" strike="noStrike">
                <a:solidFill>
                  <a:srgbClr val="5b8aa7"/>
                </a:solidFill>
                <a:latin typeface="Times New Roman"/>
              </a:rPr>
              <a:t>/</a:t>
            </a:r>
            <a:r>
              <a:rPr b="0" lang="en-US" sz="900" spc="49" strike="noStrike">
                <a:solidFill>
                  <a:srgbClr val="5b8aa7"/>
                </a:solidFill>
                <a:latin typeface="Times New Roman"/>
              </a:rPr>
              <a:t>w</a:t>
            </a:r>
            <a:r>
              <a:rPr b="0" lang="en-US" sz="900" spc="49" strike="noStrike">
                <a:solidFill>
                  <a:srgbClr val="5b8aa7"/>
                </a:solidFill>
                <a:latin typeface="Times New Roman"/>
              </a:rPr>
              <a:t>w</a:t>
            </a:r>
            <a:r>
              <a:rPr b="0" lang="en-US" sz="900" spc="49" strike="noStrike">
                <a:solidFill>
                  <a:srgbClr val="5b8aa7"/>
                </a:solidFill>
                <a:latin typeface="Times New Roman"/>
              </a:rPr>
              <a:t>w.</a:t>
            </a:r>
            <a:r>
              <a:rPr b="0" lang="en-US" sz="900" spc="49" strike="noStrike">
                <a:solidFill>
                  <a:srgbClr val="5b8aa7"/>
                </a:solidFill>
                <a:latin typeface="Times New Roman"/>
              </a:rPr>
              <a:t>ge</a:t>
            </a:r>
            <a:r>
              <a:rPr b="0" lang="en-US" sz="900" spc="49" strike="noStrike">
                <a:solidFill>
                  <a:srgbClr val="5b8aa7"/>
                </a:solidFill>
                <a:latin typeface="Times New Roman"/>
              </a:rPr>
              <a:t>sti</a:t>
            </a:r>
            <a:r>
              <a:rPr b="0" lang="en-US" sz="900" spc="49" strike="noStrike">
                <a:solidFill>
                  <a:srgbClr val="5b8aa7"/>
                </a:solidFill>
                <a:latin typeface="Times New Roman"/>
              </a:rPr>
              <a:t>o</a:t>
            </a:r>
            <a:r>
              <a:rPr b="0" lang="en-US" sz="900" spc="49" strike="noStrike">
                <a:solidFill>
                  <a:srgbClr val="5b8aa7"/>
                </a:solidFill>
                <a:latin typeface="Times New Roman"/>
              </a:rPr>
              <a:t>na</a:t>
            </a:r>
            <a:r>
              <a:rPr b="0" lang="en-US" sz="900" spc="49" strike="noStrike">
                <a:solidFill>
                  <a:srgbClr val="5b8aa7"/>
                </a:solidFill>
                <a:latin typeface="Times New Roman"/>
              </a:rPr>
              <a:t>r-</a:t>
            </a:r>
            <a:r>
              <a:rPr b="0" lang="en-US" sz="900" spc="49" strike="noStrike">
                <a:solidFill>
                  <a:srgbClr val="5b8aa7"/>
                </a:solidFill>
                <a:latin typeface="Times New Roman"/>
              </a:rPr>
              <a:t>fa</a:t>
            </a:r>
            <a:r>
              <a:rPr b="0" lang="en-US" sz="900" spc="49" strike="noStrike">
                <a:solidFill>
                  <a:srgbClr val="5b8aa7"/>
                </a:solidFill>
                <a:latin typeface="Times New Roman"/>
              </a:rPr>
              <a:t>cil</a:t>
            </a:r>
            <a:r>
              <a:rPr b="0" lang="en-US" sz="900" spc="49" strike="noStrike">
                <a:solidFill>
                  <a:srgbClr val="5b8aa7"/>
                </a:solidFill>
                <a:latin typeface="Times New Roman"/>
              </a:rPr>
              <a:t>.c</a:t>
            </a:r>
            <a:r>
              <a:rPr b="0" lang="en-US" sz="900" spc="49" strike="noStrike">
                <a:solidFill>
                  <a:srgbClr val="5b8aa7"/>
                </a:solidFill>
                <a:latin typeface="Times New Roman"/>
              </a:rPr>
              <a:t>o</a:t>
            </a:r>
            <a:r>
              <a:rPr b="0" lang="en-US" sz="900" spc="49" strike="noStrike">
                <a:solidFill>
                  <a:srgbClr val="5b8aa7"/>
                </a:solidFill>
                <a:latin typeface="Times New Roman"/>
              </a:rPr>
              <a:t>m/</a:t>
            </a:r>
            <a:endParaRPr b="0" lang="en-US" sz="900" spc="-1" strike="noStrike">
              <a:latin typeface="Arial"/>
            </a:endParaRPr>
          </a:p>
          <a:p>
            <a:pPr marL="12600">
              <a:lnSpc>
                <a:spcPts val="1165"/>
              </a:lnSpc>
            </a:pPr>
            <a:r>
              <a:rPr b="0" lang="en-US" sz="900" spc="49" strike="noStrike">
                <a:solidFill>
                  <a:srgbClr val="5b8aa7"/>
                </a:solidFill>
                <a:latin typeface="Times New Roman"/>
              </a:rPr>
              <a:t>so</a:t>
            </a:r>
            <a:r>
              <a:rPr b="0" lang="en-US" sz="900" spc="49" strike="noStrike">
                <a:solidFill>
                  <a:srgbClr val="5b8aa7"/>
                </a:solidFill>
                <a:latin typeface="Times New Roman"/>
              </a:rPr>
              <a:t>ft</a:t>
            </a:r>
            <a:r>
              <a:rPr b="0" lang="en-US" sz="900" spc="49" strike="noStrike">
                <a:solidFill>
                  <a:srgbClr val="5b8aa7"/>
                </a:solidFill>
                <a:latin typeface="Times New Roman"/>
              </a:rPr>
              <a:t>w</a:t>
            </a:r>
            <a:r>
              <a:rPr b="0" lang="en-US" sz="900" spc="49" strike="noStrike">
                <a:solidFill>
                  <a:srgbClr val="5b8aa7"/>
                </a:solidFill>
                <a:latin typeface="Times New Roman"/>
              </a:rPr>
              <a:t>ar</a:t>
            </a:r>
            <a:r>
              <a:rPr b="0" lang="en-US" sz="900" spc="49" strike="noStrike">
                <a:solidFill>
                  <a:srgbClr val="5b8aa7"/>
                </a:solidFill>
                <a:latin typeface="Times New Roman"/>
              </a:rPr>
              <a:t>e-</a:t>
            </a:r>
            <a:r>
              <a:rPr b="0" lang="en-US" sz="900" spc="49" strike="noStrike">
                <a:solidFill>
                  <a:srgbClr val="5b8aa7"/>
                </a:solidFill>
                <a:latin typeface="Times New Roman"/>
              </a:rPr>
              <a:t>de</a:t>
            </a:r>
            <a:r>
              <a:rPr b="0" lang="en-US" sz="900" spc="49" strike="noStrike">
                <a:solidFill>
                  <a:srgbClr val="5b8aa7"/>
                </a:solidFill>
                <a:latin typeface="Times New Roman"/>
              </a:rPr>
              <a:t>-</a:t>
            </a:r>
            <a:r>
              <a:rPr b="0" lang="en-US" sz="900" spc="49" strike="noStrike">
                <a:solidFill>
                  <a:srgbClr val="5b8aa7"/>
                </a:solidFill>
                <a:latin typeface="Times New Roman"/>
              </a:rPr>
              <a:t>ge</a:t>
            </a:r>
            <a:r>
              <a:rPr b="0" lang="en-US" sz="900" spc="49" strike="noStrike">
                <a:solidFill>
                  <a:srgbClr val="5b8aa7"/>
                </a:solidFill>
                <a:latin typeface="Times New Roman"/>
              </a:rPr>
              <a:t>sti</a:t>
            </a:r>
            <a:r>
              <a:rPr b="0" lang="en-US" sz="900" spc="49" strike="noStrike">
                <a:solidFill>
                  <a:srgbClr val="5b8aa7"/>
                </a:solidFill>
                <a:latin typeface="Times New Roman"/>
              </a:rPr>
              <a:t>o</a:t>
            </a:r>
            <a:r>
              <a:rPr b="0" lang="en-US" sz="900" spc="49" strike="noStrike">
                <a:solidFill>
                  <a:srgbClr val="5b8aa7"/>
                </a:solidFill>
                <a:latin typeface="Times New Roman"/>
              </a:rPr>
              <a:t>n-</a:t>
            </a:r>
            <a:r>
              <a:rPr b="0" lang="en-US" sz="900" spc="49" strike="noStrike">
                <a:solidFill>
                  <a:srgbClr val="5b8aa7"/>
                </a:solidFill>
                <a:latin typeface="Times New Roman"/>
              </a:rPr>
              <a:t>er</a:t>
            </a:r>
            <a:r>
              <a:rPr b="0" lang="en-US" sz="900" spc="49" strike="noStrike">
                <a:solidFill>
                  <a:srgbClr val="5b8aa7"/>
                </a:solidFill>
                <a:latin typeface="Times New Roman"/>
              </a:rPr>
              <a:t>p-</a:t>
            </a:r>
            <a:r>
              <a:rPr b="0" lang="en-US" sz="900" spc="49" strike="noStrike">
                <a:solidFill>
                  <a:srgbClr val="5b8aa7"/>
                </a:solidFill>
                <a:latin typeface="Times New Roman"/>
              </a:rPr>
              <a:t>tr</a:t>
            </a:r>
            <a:r>
              <a:rPr b="0" lang="en-US" sz="900" spc="49" strike="noStrike">
                <a:solidFill>
                  <a:srgbClr val="5b8aa7"/>
                </a:solidFill>
                <a:latin typeface="Times New Roman"/>
              </a:rPr>
              <a:t>ad</a:t>
            </a:r>
            <a:r>
              <a:rPr b="0" lang="en-US" sz="900" spc="49" strike="noStrike">
                <a:solidFill>
                  <a:srgbClr val="5b8aa7"/>
                </a:solidFill>
                <a:latin typeface="Times New Roman"/>
              </a:rPr>
              <a:t>ici</a:t>
            </a:r>
            <a:r>
              <a:rPr b="0" lang="en-US" sz="900" spc="49" strike="noStrike">
                <a:solidFill>
                  <a:srgbClr val="5b8aa7"/>
                </a:solidFill>
                <a:latin typeface="Times New Roman"/>
              </a:rPr>
              <a:t>o</a:t>
            </a:r>
            <a:r>
              <a:rPr b="0" lang="en-US" sz="900" spc="49" strike="noStrike">
                <a:solidFill>
                  <a:srgbClr val="5b8aa7"/>
                </a:solidFill>
                <a:latin typeface="Times New Roman"/>
              </a:rPr>
              <a:t>na</a:t>
            </a:r>
            <a:r>
              <a:rPr b="0" lang="en-US" sz="900" spc="49" strike="noStrike">
                <a:solidFill>
                  <a:srgbClr val="5b8aa7"/>
                </a:solidFill>
                <a:latin typeface="Times New Roman"/>
              </a:rPr>
              <a:t>l-</a:t>
            </a:r>
            <a:r>
              <a:rPr b="0" lang="en-US" sz="900" spc="49" strike="noStrike">
                <a:solidFill>
                  <a:srgbClr val="5b8aa7"/>
                </a:solidFill>
                <a:latin typeface="Times New Roman"/>
              </a:rPr>
              <a:t>vs</a:t>
            </a:r>
            <a:r>
              <a:rPr b="0" lang="en-US" sz="900" spc="49" strike="noStrike">
                <a:solidFill>
                  <a:srgbClr val="5b8aa7"/>
                </a:solidFill>
                <a:latin typeface="Times New Roman"/>
              </a:rPr>
              <a:t>-</a:t>
            </a:r>
            <a:r>
              <a:rPr b="0" lang="en-US" sz="900" spc="49" strike="noStrike">
                <a:solidFill>
                  <a:srgbClr val="5b8aa7"/>
                </a:solidFill>
                <a:latin typeface="Times New Roman"/>
              </a:rPr>
              <a:t>sa</a:t>
            </a:r>
            <a:r>
              <a:rPr b="0" lang="en-US" sz="900" spc="49" strike="noStrike">
                <a:solidFill>
                  <a:srgbClr val="5b8aa7"/>
                </a:solidFill>
                <a:latin typeface="Times New Roman"/>
              </a:rPr>
              <a:t>as</a:t>
            </a:r>
            <a:r>
              <a:rPr b="0" lang="en-US" sz="900" spc="49" strike="noStrike">
                <a:solidFill>
                  <a:srgbClr val="5b8aa7"/>
                </a:solidFill>
                <a:latin typeface="Times New Roman"/>
              </a:rPr>
              <a:t>/.</a:t>
            </a:r>
            <a:endParaRPr b="0" lang="en-US" sz="900" spc="-1" strike="noStrike">
              <a:latin typeface="Arial"/>
            </a:endParaRPr>
          </a:p>
          <a:p>
            <a:pPr marL="12600">
              <a:lnSpc>
                <a:spcPts val="1165"/>
              </a:lnSpc>
            </a:pPr>
            <a:r>
              <a:rPr b="0" lang="en-US" sz="900" spc="49" strike="noStrike">
                <a:solidFill>
                  <a:srgbClr val="5b8aa7"/>
                </a:solidFill>
                <a:latin typeface="Times New Roman"/>
              </a:rPr>
              <a:t>[5</a:t>
            </a:r>
            <a:r>
              <a:rPr b="0" lang="en-US" sz="900" spc="49" strike="noStrike">
                <a:solidFill>
                  <a:srgbClr val="5b8aa7"/>
                </a:solidFill>
                <a:latin typeface="Times New Roman"/>
              </a:rPr>
              <a:t>] </a:t>
            </a:r>
            <a:r>
              <a:rPr b="0" lang="en-US" sz="900" spc="49" strike="noStrike">
                <a:solidFill>
                  <a:srgbClr val="5b8aa7"/>
                </a:solidFill>
                <a:latin typeface="Times New Roman"/>
              </a:rPr>
              <a:t>D</a:t>
            </a:r>
            <a:r>
              <a:rPr b="0" lang="en-US" sz="900" spc="49" strike="noStrike">
                <a:solidFill>
                  <a:srgbClr val="5b8aa7"/>
                </a:solidFill>
                <a:latin typeface="Times New Roman"/>
              </a:rPr>
              <a:t>ef</a:t>
            </a:r>
            <a:r>
              <a:rPr b="0" lang="en-US" sz="900" spc="49" strike="noStrike">
                <a:solidFill>
                  <a:srgbClr val="5b8aa7"/>
                </a:solidFill>
                <a:latin typeface="Times New Roman"/>
              </a:rPr>
              <a:t>in</a:t>
            </a:r>
            <a:r>
              <a:rPr b="0" lang="en-US" sz="900" spc="49" strike="noStrike">
                <a:solidFill>
                  <a:srgbClr val="5b8aa7"/>
                </a:solidFill>
                <a:latin typeface="Times New Roman"/>
              </a:rPr>
              <a:t>ici</a:t>
            </a:r>
            <a:r>
              <a:rPr b="0" lang="en-US" sz="900" spc="49" strike="noStrike">
                <a:solidFill>
                  <a:srgbClr val="5b8aa7"/>
                </a:solidFill>
                <a:latin typeface="Times New Roman"/>
              </a:rPr>
              <a:t>ó</a:t>
            </a:r>
            <a:r>
              <a:rPr b="0" lang="en-US" sz="900" spc="49" strike="noStrike">
                <a:solidFill>
                  <a:srgbClr val="5b8aa7"/>
                </a:solidFill>
                <a:latin typeface="Times New Roman"/>
              </a:rPr>
              <a:t>n </a:t>
            </a:r>
            <a:r>
              <a:rPr b="0" lang="en-US" sz="900" spc="49" strike="noStrike">
                <a:solidFill>
                  <a:srgbClr val="5b8aa7"/>
                </a:solidFill>
                <a:latin typeface="Times New Roman"/>
              </a:rPr>
              <a:t>E</a:t>
            </a:r>
            <a:r>
              <a:rPr b="0" lang="en-US" sz="900" spc="49" strike="noStrike">
                <a:solidFill>
                  <a:srgbClr val="5b8aa7"/>
                </a:solidFill>
                <a:latin typeface="Times New Roman"/>
              </a:rPr>
              <a:t>R</a:t>
            </a:r>
            <a:r>
              <a:rPr b="0" lang="en-US" sz="900" spc="49" strike="noStrike">
                <a:solidFill>
                  <a:srgbClr val="5b8aa7"/>
                </a:solidFill>
                <a:latin typeface="Times New Roman"/>
              </a:rPr>
              <a:t>P, </a:t>
            </a:r>
            <a:r>
              <a:rPr b="0" lang="en-US" sz="900" spc="49" strike="noStrike">
                <a:solidFill>
                  <a:srgbClr val="5b8aa7"/>
                </a:solidFill>
                <a:latin typeface="Times New Roman"/>
                <a:hlinkClick r:id="rId4"/>
              </a:rPr>
              <a:t>https://www.galdon.com/</a:t>
            </a:r>
            <a:r>
              <a:rPr b="0" lang="en-US" sz="900" spc="49" strike="noStrike">
                <a:solidFill>
                  <a:srgbClr val="5b8aa7"/>
                </a:solidFill>
                <a:latin typeface="Times New Roman"/>
              </a:rPr>
              <a:t>er</a:t>
            </a:r>
            <a:r>
              <a:rPr b="0" lang="en-US" sz="900" spc="49" strike="noStrike">
                <a:solidFill>
                  <a:srgbClr val="5b8aa7"/>
                </a:solidFill>
                <a:latin typeface="Times New Roman"/>
              </a:rPr>
              <a:t>p-</a:t>
            </a:r>
            <a:r>
              <a:rPr b="0" lang="en-US" sz="900" spc="49" strike="noStrike">
                <a:solidFill>
                  <a:srgbClr val="5b8aa7"/>
                </a:solidFill>
                <a:latin typeface="Times New Roman"/>
              </a:rPr>
              <a:t>ge</a:t>
            </a:r>
            <a:r>
              <a:rPr b="0" lang="en-US" sz="900" spc="49" strike="noStrike">
                <a:solidFill>
                  <a:srgbClr val="5b8aa7"/>
                </a:solidFill>
                <a:latin typeface="Times New Roman"/>
              </a:rPr>
              <a:t>sti</a:t>
            </a:r>
            <a:r>
              <a:rPr b="0" lang="en-US" sz="900" spc="49" strike="noStrike">
                <a:solidFill>
                  <a:srgbClr val="5b8aa7"/>
                </a:solidFill>
                <a:latin typeface="Times New Roman"/>
              </a:rPr>
              <a:t>o</a:t>
            </a:r>
            <a:r>
              <a:rPr b="0" lang="en-US" sz="900" spc="49" strike="noStrike">
                <a:solidFill>
                  <a:srgbClr val="5b8aa7"/>
                </a:solidFill>
                <a:latin typeface="Times New Roman"/>
              </a:rPr>
              <a:t>n-</a:t>
            </a:r>
            <a:r>
              <a:rPr b="0" lang="en-US" sz="900" spc="49" strike="noStrike">
                <a:solidFill>
                  <a:srgbClr val="5b8aa7"/>
                </a:solidFill>
                <a:latin typeface="Times New Roman"/>
              </a:rPr>
              <a:t>co</a:t>
            </a:r>
            <a:r>
              <a:rPr b="0" lang="en-US" sz="900" spc="49" strike="noStrike">
                <a:solidFill>
                  <a:srgbClr val="5b8aa7"/>
                </a:solidFill>
                <a:latin typeface="Times New Roman"/>
              </a:rPr>
              <a:t>m</a:t>
            </a:r>
            <a:r>
              <a:rPr b="0" lang="en-US" sz="900" spc="49" strike="noStrike">
                <a:solidFill>
                  <a:srgbClr val="5b8aa7"/>
                </a:solidFill>
                <a:latin typeface="Times New Roman"/>
              </a:rPr>
              <a:t>er</a:t>
            </a:r>
            <a:r>
              <a:rPr b="0" lang="en-US" sz="900" spc="49" strike="noStrike">
                <a:solidFill>
                  <a:srgbClr val="5b8aa7"/>
                </a:solidFill>
                <a:latin typeface="Times New Roman"/>
              </a:rPr>
              <a:t>ci</a:t>
            </a:r>
            <a:r>
              <a:rPr b="0" lang="en-US" sz="900" spc="49" strike="noStrike">
                <a:solidFill>
                  <a:srgbClr val="5b8aa7"/>
                </a:solidFill>
                <a:latin typeface="Times New Roman"/>
              </a:rPr>
              <a:t>al</a:t>
            </a:r>
            <a:r>
              <a:rPr b="0" lang="en-US" sz="900" spc="49" strike="noStrike">
                <a:solidFill>
                  <a:srgbClr val="5b8aa7"/>
                </a:solidFill>
                <a:latin typeface="Times New Roman"/>
              </a:rPr>
              <a:t>-</a:t>
            </a:r>
            <a:r>
              <a:rPr b="0" lang="en-US" sz="900" spc="49" strike="noStrike">
                <a:solidFill>
                  <a:srgbClr val="5b8aa7"/>
                </a:solidFill>
                <a:latin typeface="Times New Roman"/>
              </a:rPr>
              <a:t>y-</a:t>
            </a:r>
            <a:r>
              <a:rPr b="0" lang="en-US" sz="900" spc="49" strike="noStrike">
                <a:solidFill>
                  <a:srgbClr val="5b8aa7"/>
                </a:solidFill>
                <a:latin typeface="Times New Roman"/>
              </a:rPr>
              <a:t>di</a:t>
            </a:r>
            <a:r>
              <a:rPr b="0" lang="en-US" sz="900" spc="49" strike="noStrike">
                <a:solidFill>
                  <a:srgbClr val="5b8aa7"/>
                </a:solidFill>
                <a:latin typeface="Times New Roman"/>
              </a:rPr>
              <a:t>st</a:t>
            </a:r>
            <a:r>
              <a:rPr b="0" lang="en-US" sz="900" spc="49" strike="noStrike">
                <a:solidFill>
                  <a:srgbClr val="5b8aa7"/>
                </a:solidFill>
                <a:latin typeface="Times New Roman"/>
              </a:rPr>
              <a:t>ri</a:t>
            </a:r>
            <a:r>
              <a:rPr b="0" lang="en-US" sz="900" spc="49" strike="noStrike">
                <a:solidFill>
                  <a:srgbClr val="5b8aa7"/>
                </a:solidFill>
                <a:latin typeface="Times New Roman"/>
              </a:rPr>
              <a:t>b</a:t>
            </a:r>
            <a:r>
              <a:rPr b="0" lang="en-US" sz="900" spc="49" strike="noStrike">
                <a:solidFill>
                  <a:srgbClr val="5b8aa7"/>
                </a:solidFill>
                <a:latin typeface="Times New Roman"/>
              </a:rPr>
              <a:t>uc</a:t>
            </a:r>
            <a:r>
              <a:rPr b="0" lang="en-US" sz="900" spc="49" strike="noStrike">
                <a:solidFill>
                  <a:srgbClr val="5b8aa7"/>
                </a:solidFill>
                <a:latin typeface="Times New Roman"/>
              </a:rPr>
              <a:t>io</a:t>
            </a:r>
            <a:r>
              <a:rPr b="0" lang="en-US" sz="900" spc="49" strike="noStrike">
                <a:solidFill>
                  <a:srgbClr val="5b8aa7"/>
                </a:solidFill>
                <a:latin typeface="Times New Roman"/>
              </a:rPr>
              <a:t>n/</a:t>
            </a:r>
            <a:r>
              <a:rPr b="0" lang="en-US" sz="900" spc="49" strike="noStrike">
                <a:solidFill>
                  <a:srgbClr val="5b8aa7"/>
                </a:solidFill>
                <a:latin typeface="Times New Roman"/>
              </a:rPr>
              <a:t>.</a:t>
            </a:r>
            <a:endParaRPr b="0" lang="en-US" sz="900" spc="-1" strike="noStrike">
              <a:latin typeface="Arial"/>
            </a:endParaRPr>
          </a:p>
          <a:p>
            <a:pPr marL="12600">
              <a:lnSpc>
                <a:spcPts val="1165"/>
              </a:lnSpc>
            </a:pPr>
            <a:r>
              <a:rPr b="0" lang="en-US" sz="900" spc="49" strike="noStrike">
                <a:solidFill>
                  <a:srgbClr val="5b8aa7"/>
                </a:solidFill>
                <a:latin typeface="Times New Roman"/>
              </a:rPr>
              <a:t>[6</a:t>
            </a:r>
            <a:r>
              <a:rPr b="0" lang="en-US" sz="900" spc="49" strike="noStrike">
                <a:solidFill>
                  <a:srgbClr val="5b8aa7"/>
                </a:solidFill>
                <a:latin typeface="Times New Roman"/>
              </a:rPr>
              <a:t>] </a:t>
            </a:r>
            <a:r>
              <a:rPr b="0" lang="en-US" sz="900" spc="49" strike="noStrike">
                <a:solidFill>
                  <a:srgbClr val="5b8aa7"/>
                </a:solidFill>
                <a:latin typeface="Times New Roman"/>
              </a:rPr>
              <a:t>R</a:t>
            </a:r>
            <a:r>
              <a:rPr b="0" lang="en-US" sz="900" spc="49" strike="noStrike">
                <a:solidFill>
                  <a:srgbClr val="5b8aa7"/>
                </a:solidFill>
                <a:latin typeface="Times New Roman"/>
              </a:rPr>
              <a:t>ep</a:t>
            </a:r>
            <a:r>
              <a:rPr b="0" lang="en-US" sz="900" spc="49" strike="noStrike">
                <a:solidFill>
                  <a:srgbClr val="5b8aa7"/>
                </a:solidFill>
                <a:latin typeface="Times New Roman"/>
              </a:rPr>
              <a:t>C</a:t>
            </a:r>
            <a:r>
              <a:rPr b="0" lang="en-US" sz="900" spc="49" strike="noStrike">
                <a:solidFill>
                  <a:srgbClr val="5b8aa7"/>
                </a:solidFill>
                <a:latin typeface="Times New Roman"/>
              </a:rPr>
              <a:t>a</a:t>
            </a:r>
            <a:r>
              <a:rPr b="0" lang="en-US" sz="900" spc="49" strike="noStrike">
                <a:solidFill>
                  <a:srgbClr val="5b8aa7"/>
                </a:solidFill>
                <a:latin typeface="Times New Roman"/>
              </a:rPr>
              <a:t>m</a:t>
            </a:r>
            <a:r>
              <a:rPr b="0" lang="en-US" sz="900" spc="49" strike="noStrike">
                <a:solidFill>
                  <a:srgbClr val="5b8aa7"/>
                </a:solidFill>
                <a:latin typeface="Times New Roman"/>
              </a:rPr>
              <a:t>p, </a:t>
            </a:r>
            <a:r>
              <a:rPr b="0" lang="en-US" sz="900" spc="49" strike="noStrike">
                <a:solidFill>
                  <a:srgbClr val="5b8aa7"/>
                </a:solidFill>
                <a:latin typeface="Times New Roman"/>
                <a:hlinkClick r:id="rId5"/>
              </a:rPr>
              <a:t>http://www.repcamp.com/es/index</a:t>
            </a:r>
            <a:r>
              <a:rPr b="0" lang="en-US" sz="900" spc="49" strike="noStrike">
                <a:solidFill>
                  <a:srgbClr val="5b8aa7"/>
                </a:solidFill>
                <a:latin typeface="Times New Roman"/>
              </a:rPr>
              <a:t>.</a:t>
            </a:r>
            <a:endParaRPr b="0" lang="en-US" sz="900" spc="-1" strike="noStrike">
              <a:latin typeface="Arial"/>
            </a:endParaRPr>
          </a:p>
          <a:p>
            <a:pPr marL="12600">
              <a:lnSpc>
                <a:spcPts val="1165"/>
              </a:lnSpc>
            </a:pPr>
            <a:r>
              <a:rPr b="0" lang="en-US" sz="900" spc="49" strike="noStrike">
                <a:solidFill>
                  <a:srgbClr val="5b8aa7"/>
                </a:solidFill>
                <a:latin typeface="Times New Roman"/>
              </a:rPr>
              <a:t>[7</a:t>
            </a:r>
            <a:r>
              <a:rPr b="0" lang="en-US" sz="900" spc="49" strike="noStrike">
                <a:solidFill>
                  <a:srgbClr val="5b8aa7"/>
                </a:solidFill>
                <a:latin typeface="Times New Roman"/>
              </a:rPr>
              <a:t>] </a:t>
            </a:r>
            <a:r>
              <a:rPr b="0" lang="en-US" sz="900" spc="49" strike="noStrike">
                <a:solidFill>
                  <a:srgbClr val="5b8aa7"/>
                </a:solidFill>
                <a:latin typeface="Times New Roman"/>
              </a:rPr>
              <a:t>R</a:t>
            </a:r>
            <a:r>
              <a:rPr b="0" lang="en-US" sz="900" spc="49" strike="noStrike">
                <a:solidFill>
                  <a:srgbClr val="5b8aa7"/>
                </a:solidFill>
                <a:latin typeface="Times New Roman"/>
              </a:rPr>
              <a:t>ep</a:t>
            </a:r>
            <a:r>
              <a:rPr b="0" lang="en-US" sz="900" spc="49" strike="noStrike">
                <a:solidFill>
                  <a:srgbClr val="5b8aa7"/>
                </a:solidFill>
                <a:latin typeface="Times New Roman"/>
              </a:rPr>
              <a:t>C</a:t>
            </a:r>
            <a:r>
              <a:rPr b="0" lang="en-US" sz="900" spc="49" strike="noStrike">
                <a:solidFill>
                  <a:srgbClr val="5b8aa7"/>
                </a:solidFill>
                <a:latin typeface="Times New Roman"/>
              </a:rPr>
              <a:t>a</a:t>
            </a:r>
            <a:r>
              <a:rPr b="0" lang="en-US" sz="900" spc="49" strike="noStrike">
                <a:solidFill>
                  <a:srgbClr val="5b8aa7"/>
                </a:solidFill>
                <a:latin typeface="Times New Roman"/>
              </a:rPr>
              <a:t>m</a:t>
            </a:r>
            <a:r>
              <a:rPr b="0" lang="en-US" sz="900" spc="49" strike="noStrike">
                <a:solidFill>
                  <a:srgbClr val="5b8aa7"/>
                </a:solidFill>
                <a:latin typeface="Times New Roman"/>
              </a:rPr>
              <a:t>p, </a:t>
            </a:r>
            <a:r>
              <a:rPr b="0" lang="en-US" sz="900" spc="49" strike="noStrike">
                <a:solidFill>
                  <a:srgbClr val="5b8aa7"/>
                </a:solidFill>
                <a:latin typeface="Times New Roman"/>
                <a:hlinkClick r:id="rId6"/>
              </a:rPr>
              <a:t>http://www.repcamp.com/es/plans</a:t>
            </a:r>
            <a:r>
              <a:rPr b="0" lang="en-US" sz="900" spc="49" strike="noStrike">
                <a:solidFill>
                  <a:srgbClr val="5b8aa7"/>
                </a:solidFill>
                <a:latin typeface="Times New Roman"/>
              </a:rPr>
              <a:t>.</a:t>
            </a:r>
            <a:endParaRPr b="0" lang="en-US" sz="900" spc="-1" strike="noStrike">
              <a:latin typeface="Arial"/>
            </a:endParaRPr>
          </a:p>
          <a:p>
            <a:pPr marL="12600">
              <a:lnSpc>
                <a:spcPts val="1165"/>
              </a:lnSpc>
            </a:pPr>
            <a:r>
              <a:rPr b="0" lang="en-US" sz="900" spc="49" strike="noStrike">
                <a:solidFill>
                  <a:srgbClr val="5b8aa7"/>
                </a:solidFill>
                <a:latin typeface="Times New Roman"/>
              </a:rPr>
              <a:t>[8</a:t>
            </a:r>
            <a:r>
              <a:rPr b="0" lang="en-US" sz="900" spc="49" strike="noStrike">
                <a:solidFill>
                  <a:srgbClr val="5b8aa7"/>
                </a:solidFill>
                <a:latin typeface="Times New Roman"/>
              </a:rPr>
              <a:t>] </a:t>
            </a:r>
            <a:r>
              <a:rPr b="0" lang="en-US" sz="900" spc="49" strike="noStrike">
                <a:solidFill>
                  <a:srgbClr val="5b8aa7"/>
                </a:solidFill>
                <a:latin typeface="Times New Roman"/>
              </a:rPr>
              <a:t>R</a:t>
            </a:r>
            <a:r>
              <a:rPr b="0" lang="en-US" sz="900" spc="49" strike="noStrike">
                <a:solidFill>
                  <a:srgbClr val="5b8aa7"/>
                </a:solidFill>
                <a:latin typeface="Times New Roman"/>
              </a:rPr>
              <a:t>ep</a:t>
            </a:r>
            <a:r>
              <a:rPr b="0" lang="en-US" sz="900" spc="49" strike="noStrike">
                <a:solidFill>
                  <a:srgbClr val="5b8aa7"/>
                </a:solidFill>
                <a:latin typeface="Times New Roman"/>
              </a:rPr>
              <a:t>C</a:t>
            </a:r>
            <a:r>
              <a:rPr b="0" lang="en-US" sz="900" spc="49" strike="noStrike">
                <a:solidFill>
                  <a:srgbClr val="5b8aa7"/>
                </a:solidFill>
                <a:latin typeface="Times New Roman"/>
              </a:rPr>
              <a:t>a</a:t>
            </a:r>
            <a:r>
              <a:rPr b="0" lang="en-US" sz="900" spc="49" strike="noStrike">
                <a:solidFill>
                  <a:srgbClr val="5b8aa7"/>
                </a:solidFill>
                <a:latin typeface="Times New Roman"/>
              </a:rPr>
              <a:t>m</a:t>
            </a:r>
            <a:r>
              <a:rPr b="0" lang="en-US" sz="900" spc="49" strike="noStrike">
                <a:solidFill>
                  <a:srgbClr val="5b8aa7"/>
                </a:solidFill>
                <a:latin typeface="Times New Roman"/>
              </a:rPr>
              <a:t>p, </a:t>
            </a:r>
            <a:r>
              <a:rPr b="0" lang="en-US" sz="900" spc="49" strike="noStrike">
                <a:solidFill>
                  <a:srgbClr val="5b8aa7"/>
                </a:solidFill>
                <a:latin typeface="Times New Roman"/>
                <a:hlinkClick r:id="rId7"/>
              </a:rPr>
              <a:t>http://www.repcamp.com/public/files/partners_es.pdf</a:t>
            </a:r>
            <a:r>
              <a:rPr b="0" lang="en-US" sz="900" spc="49" strike="noStrike">
                <a:solidFill>
                  <a:srgbClr val="5b8aa7"/>
                </a:solidFill>
                <a:latin typeface="Times New Roman"/>
              </a:rPr>
              <a:t>.</a:t>
            </a:r>
            <a:endParaRPr b="0" lang="en-US" sz="900" spc="-1" strike="noStrike">
              <a:latin typeface="Arial"/>
            </a:endParaRPr>
          </a:p>
          <a:p>
            <a:pPr marL="12600">
              <a:lnSpc>
                <a:spcPts val="1165"/>
              </a:lnSpc>
            </a:pPr>
            <a:r>
              <a:rPr b="0" lang="en-US" sz="900" spc="49" strike="noStrike">
                <a:solidFill>
                  <a:srgbClr val="5b8aa7"/>
                </a:solidFill>
                <a:latin typeface="Times New Roman"/>
              </a:rPr>
              <a:t>[9</a:t>
            </a:r>
            <a:r>
              <a:rPr b="0" lang="en-US" sz="900" spc="49" strike="noStrike">
                <a:solidFill>
                  <a:srgbClr val="5b8aa7"/>
                </a:solidFill>
                <a:latin typeface="Times New Roman"/>
              </a:rPr>
              <a:t>] </a:t>
            </a:r>
            <a:r>
              <a:rPr b="0" lang="en-US" sz="900" spc="49" strike="noStrike">
                <a:solidFill>
                  <a:srgbClr val="5b8aa7"/>
                </a:solidFill>
                <a:latin typeface="Times New Roman"/>
              </a:rPr>
              <a:t>T</a:t>
            </a:r>
            <a:r>
              <a:rPr b="0" lang="en-US" sz="900" spc="49" strike="noStrike">
                <a:solidFill>
                  <a:srgbClr val="5b8aa7"/>
                </a:solidFill>
                <a:latin typeface="Times New Roman"/>
              </a:rPr>
              <a:t>P</a:t>
            </a:r>
            <a:r>
              <a:rPr b="0" lang="en-US" sz="900" spc="49" strike="noStrike">
                <a:solidFill>
                  <a:srgbClr val="5b8aa7"/>
                </a:solidFill>
                <a:latin typeface="Times New Roman"/>
              </a:rPr>
              <a:t>V </a:t>
            </a:r>
            <a:r>
              <a:rPr b="0" lang="en-US" sz="900" spc="49" strike="noStrike">
                <a:solidFill>
                  <a:srgbClr val="5b8aa7"/>
                </a:solidFill>
                <a:latin typeface="Times New Roman"/>
              </a:rPr>
              <a:t>en </a:t>
            </a:r>
            <a:r>
              <a:rPr b="0" lang="en-US" sz="900" spc="49" strike="noStrike">
                <a:solidFill>
                  <a:srgbClr val="5b8aa7"/>
                </a:solidFill>
                <a:latin typeface="Times New Roman"/>
              </a:rPr>
              <a:t>R</a:t>
            </a:r>
            <a:r>
              <a:rPr b="0" lang="en-US" sz="900" spc="49" strike="noStrike">
                <a:solidFill>
                  <a:srgbClr val="5b8aa7"/>
                </a:solidFill>
                <a:latin typeface="Times New Roman"/>
              </a:rPr>
              <a:t>ep</a:t>
            </a:r>
            <a:r>
              <a:rPr b="0" lang="en-US" sz="900" spc="49" strike="noStrike">
                <a:solidFill>
                  <a:srgbClr val="5b8aa7"/>
                </a:solidFill>
                <a:latin typeface="Times New Roman"/>
              </a:rPr>
              <a:t>C</a:t>
            </a:r>
            <a:r>
              <a:rPr b="0" lang="en-US" sz="900" spc="49" strike="noStrike">
                <a:solidFill>
                  <a:srgbClr val="5b8aa7"/>
                </a:solidFill>
                <a:latin typeface="Times New Roman"/>
              </a:rPr>
              <a:t>a</a:t>
            </a:r>
            <a:r>
              <a:rPr b="0" lang="en-US" sz="900" spc="49" strike="noStrike">
                <a:solidFill>
                  <a:srgbClr val="5b8aa7"/>
                </a:solidFill>
                <a:latin typeface="Times New Roman"/>
              </a:rPr>
              <a:t>m</a:t>
            </a:r>
            <a:r>
              <a:rPr b="0" lang="en-US" sz="900" spc="49" strike="noStrike">
                <a:solidFill>
                  <a:srgbClr val="5b8aa7"/>
                </a:solidFill>
                <a:latin typeface="Times New Roman"/>
              </a:rPr>
              <a:t>p, </a:t>
            </a:r>
            <a:r>
              <a:rPr b="0" lang="en-US" sz="900" spc="49" strike="noStrike">
                <a:solidFill>
                  <a:srgbClr val="5b8aa7"/>
                </a:solidFill>
                <a:latin typeface="Times New Roman"/>
                <a:hlinkClick r:id="rId8"/>
              </a:rPr>
              <a:t>http://www.kriter.net/tecnologia-de-gestion-tpv</a:t>
            </a:r>
            <a:endParaRPr b="0" lang="en-US" sz="900" spc="-1" strike="noStrike">
              <a:latin typeface="Arial"/>
            </a:endParaRPr>
          </a:p>
          <a:p>
            <a:pPr marL="12600">
              <a:lnSpc>
                <a:spcPts val="1165"/>
              </a:lnSpc>
            </a:pPr>
            <a:r>
              <a:rPr b="0" lang="en-US" sz="900" spc="49" strike="noStrike">
                <a:solidFill>
                  <a:srgbClr val="5b8aa7"/>
                </a:solidFill>
                <a:latin typeface="Times New Roman"/>
              </a:rPr>
              <a:t>[1</a:t>
            </a:r>
            <a:r>
              <a:rPr b="0" lang="en-US" sz="900" spc="49" strike="noStrike">
                <a:solidFill>
                  <a:srgbClr val="5b8aa7"/>
                </a:solidFill>
                <a:latin typeface="Times New Roman"/>
              </a:rPr>
              <a:t>0] </a:t>
            </a:r>
            <a:r>
              <a:rPr b="0" lang="en-US" sz="900" spc="49" strike="noStrike">
                <a:solidFill>
                  <a:srgbClr val="5b8aa7"/>
                </a:solidFill>
                <a:latin typeface="Times New Roman"/>
              </a:rPr>
              <a:t>D</a:t>
            </a:r>
            <a:r>
              <a:rPr b="0" lang="en-US" sz="900" spc="49" strike="noStrike">
                <a:solidFill>
                  <a:srgbClr val="5b8aa7"/>
                </a:solidFill>
                <a:latin typeface="Times New Roman"/>
              </a:rPr>
              <a:t>ef</a:t>
            </a:r>
            <a:r>
              <a:rPr b="0" lang="en-US" sz="900" spc="49" strike="noStrike">
                <a:solidFill>
                  <a:srgbClr val="5b8aa7"/>
                </a:solidFill>
                <a:latin typeface="Times New Roman"/>
              </a:rPr>
              <a:t>in</a:t>
            </a:r>
            <a:r>
              <a:rPr b="0" lang="en-US" sz="900" spc="49" strike="noStrike">
                <a:solidFill>
                  <a:srgbClr val="5b8aa7"/>
                </a:solidFill>
                <a:latin typeface="Times New Roman"/>
              </a:rPr>
              <a:t>ici</a:t>
            </a:r>
            <a:r>
              <a:rPr b="0" lang="en-US" sz="900" spc="49" strike="noStrike">
                <a:solidFill>
                  <a:srgbClr val="5b8aa7"/>
                </a:solidFill>
                <a:latin typeface="Times New Roman"/>
              </a:rPr>
              <a:t>ó</a:t>
            </a:r>
            <a:r>
              <a:rPr b="0" lang="en-US" sz="900" spc="49" strike="noStrike">
                <a:solidFill>
                  <a:srgbClr val="5b8aa7"/>
                </a:solidFill>
                <a:latin typeface="Times New Roman"/>
              </a:rPr>
              <a:t>n </a:t>
            </a:r>
            <a:r>
              <a:rPr b="0" lang="en-US" sz="900" spc="49" strike="noStrike">
                <a:solidFill>
                  <a:srgbClr val="5b8aa7"/>
                </a:solidFill>
                <a:latin typeface="Times New Roman"/>
              </a:rPr>
              <a:t>T</a:t>
            </a:r>
            <a:r>
              <a:rPr b="0" lang="en-US" sz="900" spc="49" strike="noStrike">
                <a:solidFill>
                  <a:srgbClr val="5b8aa7"/>
                </a:solidFill>
                <a:latin typeface="Times New Roman"/>
              </a:rPr>
              <a:t>P</a:t>
            </a:r>
            <a:r>
              <a:rPr b="0" lang="en-US" sz="900" spc="49" strike="noStrike">
                <a:solidFill>
                  <a:srgbClr val="5b8aa7"/>
                </a:solidFill>
                <a:latin typeface="Times New Roman"/>
              </a:rPr>
              <a:t>V, </a:t>
            </a:r>
            <a:r>
              <a:rPr b="0" lang="en-US" sz="900" spc="49" strike="noStrike">
                <a:solidFill>
                  <a:srgbClr val="5b8aa7"/>
                </a:solidFill>
                <a:latin typeface="Times New Roman"/>
                <a:hlinkClick r:id="rId9"/>
              </a:rPr>
              <a:t>https://www.bbva.com/es/que-es-el-tpv/</a:t>
            </a:r>
            <a:r>
              <a:rPr b="0" lang="en-US" sz="900" spc="49" strike="noStrike">
                <a:solidFill>
                  <a:srgbClr val="5b8aa7"/>
                </a:solidFill>
                <a:latin typeface="Times New Roman"/>
              </a:rPr>
              <a:t>.</a:t>
            </a:r>
            <a:endParaRPr b="0" lang="en-US" sz="900" spc="-1" strike="noStrike">
              <a:latin typeface="Arial"/>
            </a:endParaRPr>
          </a:p>
          <a:p>
            <a:pPr marL="12600">
              <a:lnSpc>
                <a:spcPts val="1165"/>
              </a:lnSpc>
            </a:pPr>
            <a:endParaRPr b="0" lang="en-US" sz="9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2520" y="390960"/>
            <a:ext cx="4607640" cy="3083760"/>
          </a:xfrm>
          <a:custGeom>
            <a:avLst/>
            <a:gdLst/>
            <a:ahLst/>
            <a:rect l="l" t="t" r="r" b="b"/>
            <a:pathLst>
              <a:path w="4608004" h="3084258">
                <a:moveTo>
                  <a:pt x="0" y="3084258"/>
                </a:moveTo>
                <a:lnTo>
                  <a:pt x="4608004" y="3084258"/>
                </a:lnTo>
                <a:lnTo>
                  <a:pt x="4608004" y="0"/>
                </a:lnTo>
                <a:lnTo>
                  <a:pt x="0" y="0"/>
                </a:lnTo>
                <a:lnTo>
                  <a:pt x="0" y="3084258"/>
                </a:lnTo>
                <a:close/>
              </a:path>
            </a:pathLst>
          </a:custGeom>
          <a:solidFill>
            <a:srgbClr val="f0f7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CustomShape 2"/>
          <p:cNvSpPr/>
          <p:nvPr/>
        </p:nvSpPr>
        <p:spPr>
          <a:xfrm>
            <a:off x="0" y="0"/>
            <a:ext cx="4607640" cy="371520"/>
          </a:xfrm>
          <a:custGeom>
            <a:avLst/>
            <a:gdLst/>
            <a:ahLst/>
            <a:rect l="l" t="t" r="r" b="b"/>
            <a:pathLst>
              <a:path w="4608004" h="371741">
                <a:moveTo>
                  <a:pt x="4608004" y="0"/>
                </a:moveTo>
                <a:lnTo>
                  <a:pt x="0" y="0"/>
                </a:lnTo>
                <a:lnTo>
                  <a:pt x="0" y="371741"/>
                </a:lnTo>
                <a:lnTo>
                  <a:pt x="4608004" y="371741"/>
                </a:lnTo>
                <a:lnTo>
                  <a:pt x="4608004" y="0"/>
                </a:lnTo>
                <a:close/>
              </a:path>
            </a:pathLst>
          </a:custGeom>
          <a:solidFill>
            <a:srgbClr val="5b8aa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5" name="CustomShape 3"/>
          <p:cNvSpPr/>
          <p:nvPr/>
        </p:nvSpPr>
        <p:spPr>
          <a:xfrm>
            <a:off x="0" y="3296880"/>
            <a:ext cx="194400" cy="158760"/>
          </a:xfrm>
          <a:custGeom>
            <a:avLst/>
            <a:gdLst/>
            <a:ahLst/>
            <a:rect l="l" t="t" r="r" b="b"/>
            <a:pathLst>
              <a:path w="194649" h="159069">
                <a:moveTo>
                  <a:pt x="0" y="0"/>
                </a:moveTo>
                <a:lnTo>
                  <a:pt x="0" y="159069"/>
                </a:lnTo>
                <a:lnTo>
                  <a:pt x="194649" y="159069"/>
                </a:lnTo>
                <a:lnTo>
                  <a:pt x="194649" y="0"/>
                </a:lnTo>
                <a:lnTo>
                  <a:pt x="0" y="0"/>
                </a:lnTo>
                <a:close/>
              </a:path>
            </a:pathLst>
          </a:custGeom>
          <a:solidFill>
            <a:srgbClr val="5b8aa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6" name="CustomShape 4"/>
          <p:cNvSpPr/>
          <p:nvPr/>
        </p:nvSpPr>
        <p:spPr>
          <a:xfrm>
            <a:off x="194760" y="3296880"/>
            <a:ext cx="3325680" cy="158760"/>
          </a:xfrm>
          <a:custGeom>
            <a:avLst/>
            <a:gdLst/>
            <a:ahLst/>
            <a:rect l="l" t="t" r="r" b="b"/>
            <a:pathLst>
              <a:path w="3325886" h="159069">
                <a:moveTo>
                  <a:pt x="0" y="0"/>
                </a:moveTo>
                <a:lnTo>
                  <a:pt x="0" y="159069"/>
                </a:lnTo>
                <a:lnTo>
                  <a:pt x="3325886" y="159069"/>
                </a:lnTo>
                <a:lnTo>
                  <a:pt x="3325886" y="0"/>
                </a:lnTo>
                <a:lnTo>
                  <a:pt x="0" y="0"/>
                </a:lnTo>
                <a:close/>
              </a:path>
            </a:pathLst>
          </a:custGeom>
          <a:solidFill>
            <a:srgbClr val="5b8aa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7" name="CustomShape 5"/>
          <p:cNvSpPr/>
          <p:nvPr/>
        </p:nvSpPr>
        <p:spPr>
          <a:xfrm>
            <a:off x="4352040" y="3296880"/>
            <a:ext cx="255600" cy="158760"/>
          </a:xfrm>
          <a:custGeom>
            <a:avLst/>
            <a:gdLst/>
            <a:ahLst/>
            <a:rect l="l" t="t" r="r" b="b"/>
            <a:pathLst>
              <a:path w="255989" h="159069">
                <a:moveTo>
                  <a:pt x="255933" y="0"/>
                </a:moveTo>
                <a:lnTo>
                  <a:pt x="0" y="0"/>
                </a:lnTo>
                <a:lnTo>
                  <a:pt x="0" y="159069"/>
                </a:lnTo>
                <a:lnTo>
                  <a:pt x="255933" y="159069"/>
                </a:lnTo>
                <a:lnTo>
                  <a:pt x="255933" y="0"/>
                </a:lnTo>
                <a:close/>
              </a:path>
            </a:pathLst>
          </a:custGeom>
          <a:solidFill>
            <a:srgbClr val="5b8aa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CustomShape 6"/>
          <p:cNvSpPr/>
          <p:nvPr/>
        </p:nvSpPr>
        <p:spPr>
          <a:xfrm>
            <a:off x="257400" y="80640"/>
            <a:ext cx="1662840" cy="20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360" bIns="0"/>
          <a:p>
            <a:pPr marL="12600">
              <a:lnSpc>
                <a:spcPts val="1491"/>
              </a:lnSpc>
            </a:pPr>
            <a:r>
              <a:rPr b="0" lang="en-US" sz="1450" spc="-1" strike="noStrike">
                <a:solidFill>
                  <a:srgbClr val="f0f7ff"/>
                </a:solidFill>
                <a:latin typeface="Times New Roman"/>
              </a:rPr>
              <a:t>Bibliografía</a:t>
            </a:r>
            <a:endParaRPr b="0" lang="en-US" sz="1450" spc="-1" strike="noStrike">
              <a:latin typeface="Arial"/>
            </a:endParaRPr>
          </a:p>
        </p:txBody>
      </p:sp>
      <p:sp>
        <p:nvSpPr>
          <p:cNvPr id="139" name="CustomShape 7"/>
          <p:cNvSpPr/>
          <p:nvPr/>
        </p:nvSpPr>
        <p:spPr>
          <a:xfrm>
            <a:off x="3398760" y="3311280"/>
            <a:ext cx="96120" cy="12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5400" bIns="0"/>
          <a:p>
            <a:pPr marL="12600">
              <a:lnSpc>
                <a:spcPts val="876"/>
              </a:lnSpc>
            </a:pPr>
            <a:r>
              <a:rPr b="0" lang="en-US" sz="800" spc="32" strike="noStrike">
                <a:solidFill>
                  <a:srgbClr val="f0f7ff"/>
                </a:solidFill>
                <a:latin typeface="Times New Roman"/>
              </a:rPr>
              <a:t>8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40" name="CustomShape 8"/>
          <p:cNvSpPr/>
          <p:nvPr/>
        </p:nvSpPr>
        <p:spPr>
          <a:xfrm>
            <a:off x="4392360" y="3311280"/>
            <a:ext cx="144360" cy="12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5400" bIns="0"/>
          <a:p>
            <a:pPr marL="12600">
              <a:lnSpc>
                <a:spcPts val="876"/>
              </a:lnSpc>
            </a:pPr>
            <a:r>
              <a:rPr b="0" lang="en-US" sz="800" spc="4" strike="noStrike">
                <a:solidFill>
                  <a:srgbClr val="f0f7ff"/>
                </a:solidFill>
                <a:latin typeface="Times New Roman"/>
              </a:rPr>
              <a:t>10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41" name="CustomShape 9"/>
          <p:cNvSpPr/>
          <p:nvPr/>
        </p:nvSpPr>
        <p:spPr>
          <a:xfrm>
            <a:off x="274320" y="1005840"/>
            <a:ext cx="3989520" cy="131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560" bIns="0"/>
          <a:p>
            <a:pPr marL="12600">
              <a:lnSpc>
                <a:spcPts val="1165"/>
              </a:lnSpc>
            </a:pPr>
            <a:r>
              <a:rPr b="0" lang="en-US" sz="900" spc="49" strike="noStrike">
                <a:solidFill>
                  <a:srgbClr val="5b8aa7"/>
                </a:solidFill>
                <a:latin typeface="Times New Roman"/>
                <a:ea typeface="AR PL SungtiL GB"/>
              </a:rPr>
              <a:t>[11] Casos de éxito en RepCamp, http://www.kriter.net/images/files/</a:t>
            </a:r>
            <a:endParaRPr b="0" lang="en-US" sz="900" spc="-1" strike="noStrike">
              <a:latin typeface="Arial"/>
            </a:endParaRPr>
          </a:p>
          <a:p>
            <a:pPr marL="12600">
              <a:lnSpc>
                <a:spcPts val="1165"/>
              </a:lnSpc>
            </a:pPr>
            <a:r>
              <a:rPr b="0" lang="en-US" sz="900" spc="49" strike="noStrike">
                <a:solidFill>
                  <a:srgbClr val="5b8aa7"/>
                </a:solidFill>
                <a:latin typeface="Times New Roman"/>
                <a:ea typeface="AR PL SungtiL GB"/>
              </a:rPr>
              <a:t>PDF/Casos_exit/024_COMPARFARM.pdf.</a:t>
            </a:r>
            <a:endParaRPr b="0" lang="en-US" sz="900" spc="-1" strike="noStrike">
              <a:latin typeface="Arial"/>
            </a:endParaRPr>
          </a:p>
          <a:p>
            <a:pPr marL="12600">
              <a:lnSpc>
                <a:spcPts val="1165"/>
              </a:lnSpc>
            </a:pPr>
            <a:r>
              <a:rPr b="0" lang="en-US" sz="900" spc="49" strike="noStrike">
                <a:solidFill>
                  <a:srgbClr val="5b8aa7"/>
                </a:solidFill>
                <a:latin typeface="Times New Roman"/>
                <a:ea typeface="AR PL SungtiL GB"/>
              </a:rPr>
              <a:t>[12] Casos de éxito de Odoo, </a:t>
            </a:r>
            <a:r>
              <a:rPr b="0" lang="en-US" sz="900" spc="49" strike="noStrike">
                <a:solidFill>
                  <a:srgbClr val="5b8aa7"/>
                </a:solidFill>
                <a:latin typeface="Times New Roman"/>
                <a:ea typeface="AR PL SungtiL GB"/>
                <a:hlinkClick r:id="rId1"/>
              </a:rPr>
              <a:t>https://www.odoo.com/es_ES/page/cases</a:t>
            </a:r>
            <a:endParaRPr b="0" lang="en-US" sz="900" spc="-1" strike="noStrike">
              <a:latin typeface="Arial"/>
            </a:endParaRPr>
          </a:p>
          <a:p>
            <a:pPr marL="12600">
              <a:lnSpc>
                <a:spcPts val="1165"/>
              </a:lnSpc>
            </a:pPr>
            <a:r>
              <a:rPr b="0" lang="en-US" sz="900" spc="49" strike="noStrike">
                <a:solidFill>
                  <a:srgbClr val="5b8aa7"/>
                </a:solidFill>
                <a:latin typeface="Times New Roman"/>
                <a:ea typeface="AR PL SungtiL GB"/>
              </a:rPr>
              <a:t>[13] Facturación Zfactura, </a:t>
            </a:r>
            <a:r>
              <a:rPr b="0" lang="en-US" sz="900" spc="49" strike="noStrike">
                <a:solidFill>
                  <a:srgbClr val="5b8aa7"/>
                </a:solidFill>
                <a:latin typeface="Times New Roman"/>
                <a:ea typeface="AR PL SungtiL GB"/>
                <a:hlinkClick r:id="rId2"/>
              </a:rPr>
              <a:t>https://www.ziclope.net/programas-de-facturacion/</a:t>
            </a:r>
            <a:endParaRPr b="0" lang="en-US" sz="900" spc="-1" strike="noStrike">
              <a:latin typeface="Arial"/>
            </a:endParaRPr>
          </a:p>
          <a:p>
            <a:pPr marL="12600">
              <a:lnSpc>
                <a:spcPts val="1165"/>
              </a:lnSpc>
            </a:pPr>
            <a:r>
              <a:rPr b="0" lang="en-US" sz="900" spc="49" strike="noStrike">
                <a:solidFill>
                  <a:srgbClr val="5b8aa7"/>
                </a:solidFill>
                <a:latin typeface="Times New Roman"/>
                <a:ea typeface="AR PL SungtiL GB"/>
              </a:rPr>
              <a:t>[14] Videotutoriales Zfactura, </a:t>
            </a:r>
            <a:r>
              <a:rPr b="0" lang="en-US" sz="900" spc="49" strike="noStrike">
                <a:solidFill>
                  <a:srgbClr val="5b8aa7"/>
                </a:solidFill>
                <a:latin typeface="Times New Roman"/>
                <a:ea typeface="AR PL SungtiL GB"/>
                <a:hlinkClick r:id="rId3"/>
              </a:rPr>
              <a:t>https://www.ziclope.net/videotutoriales-zfactura/</a:t>
            </a:r>
            <a:endParaRPr b="0" lang="en-US" sz="900" spc="-1" strike="noStrike">
              <a:latin typeface="Arial"/>
            </a:endParaRPr>
          </a:p>
          <a:p>
            <a:pPr marL="12600">
              <a:lnSpc>
                <a:spcPts val="1165"/>
              </a:lnSpc>
            </a:pPr>
            <a:r>
              <a:rPr b="0" lang="en-US" sz="900" spc="49" strike="noStrike">
                <a:solidFill>
                  <a:srgbClr val="5b8aa7"/>
                </a:solidFill>
                <a:latin typeface="Times New Roman"/>
                <a:ea typeface="AR PL SungtiL GB"/>
              </a:rPr>
              <a:t>[15] Facturas Zfactura, </a:t>
            </a:r>
            <a:r>
              <a:rPr b="0" lang="en-US" sz="900" spc="49" strike="noStrike">
                <a:solidFill>
                  <a:srgbClr val="5b8aa7"/>
                </a:solidFill>
                <a:latin typeface="Times New Roman"/>
                <a:ea typeface="AR PL SungtiL GB"/>
                <a:hlinkClick r:id="rId4"/>
              </a:rPr>
              <a:t>https://www.modelofactura.net/programas/zfactura</a:t>
            </a:r>
            <a:endParaRPr b="0" lang="en-US" sz="900" spc="-1" strike="noStrike">
              <a:latin typeface="Arial"/>
            </a:endParaRPr>
          </a:p>
          <a:p>
            <a:pPr marL="12600">
              <a:lnSpc>
                <a:spcPts val="1165"/>
              </a:lnSpc>
            </a:pPr>
            <a:r>
              <a:rPr b="0" lang="en-US" sz="900" spc="49" strike="noStrike">
                <a:solidFill>
                  <a:srgbClr val="5b8aa7"/>
                </a:solidFill>
                <a:latin typeface="Times New Roman"/>
                <a:ea typeface="AR PL SungtiL GB"/>
              </a:rPr>
              <a:t>[16] Gespymes, https://gespymes.es/</a:t>
            </a:r>
            <a:endParaRPr b="0" lang="en-US" sz="900" spc="-1" strike="noStrike">
              <a:latin typeface="Arial"/>
            </a:endParaRPr>
          </a:p>
          <a:p>
            <a:pPr marL="12600">
              <a:lnSpc>
                <a:spcPts val="1165"/>
              </a:lnSpc>
            </a:pPr>
            <a:r>
              <a:rPr b="0" lang="en-US" sz="900" spc="49" strike="noStrike">
                <a:solidFill>
                  <a:srgbClr val="5b8aa7"/>
                </a:solidFill>
                <a:latin typeface="Times New Roman"/>
                <a:ea typeface="AR PL SungtiL GB"/>
              </a:rPr>
              <a:t>[17] Demos Gespymes, https://app.gespymes.es/licencias/demo_gespymes/index.php</a:t>
            </a:r>
            <a:endParaRPr b="0" lang="en-US" sz="90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0" y="371880"/>
            <a:ext cx="4607640" cy="3083760"/>
          </a:xfrm>
          <a:custGeom>
            <a:avLst/>
            <a:gdLst/>
            <a:ahLst/>
            <a:rect l="l" t="t" r="r" b="b"/>
            <a:pathLst>
              <a:path w="4608004" h="3084258">
                <a:moveTo>
                  <a:pt x="0" y="3084258"/>
                </a:moveTo>
                <a:lnTo>
                  <a:pt x="4608004" y="3084258"/>
                </a:lnTo>
                <a:lnTo>
                  <a:pt x="4608004" y="0"/>
                </a:lnTo>
                <a:lnTo>
                  <a:pt x="0" y="0"/>
                </a:lnTo>
                <a:lnTo>
                  <a:pt x="0" y="3084258"/>
                </a:lnTo>
                <a:close/>
              </a:path>
            </a:pathLst>
          </a:custGeom>
          <a:solidFill>
            <a:srgbClr val="f0f7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CustomShape 2"/>
          <p:cNvSpPr/>
          <p:nvPr/>
        </p:nvSpPr>
        <p:spPr>
          <a:xfrm>
            <a:off x="0" y="0"/>
            <a:ext cx="4607640" cy="371520"/>
          </a:xfrm>
          <a:custGeom>
            <a:avLst/>
            <a:gdLst/>
            <a:ahLst/>
            <a:rect l="l" t="t" r="r" b="b"/>
            <a:pathLst>
              <a:path w="4608004" h="371741">
                <a:moveTo>
                  <a:pt x="4608004" y="0"/>
                </a:moveTo>
                <a:lnTo>
                  <a:pt x="0" y="0"/>
                </a:lnTo>
                <a:lnTo>
                  <a:pt x="0" y="371741"/>
                </a:lnTo>
                <a:lnTo>
                  <a:pt x="4608004" y="371741"/>
                </a:lnTo>
                <a:lnTo>
                  <a:pt x="4608004" y="0"/>
                </a:lnTo>
                <a:close/>
              </a:path>
            </a:pathLst>
          </a:custGeom>
          <a:solidFill>
            <a:srgbClr val="5b8aa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" name="CustomShape 3"/>
          <p:cNvSpPr/>
          <p:nvPr/>
        </p:nvSpPr>
        <p:spPr>
          <a:xfrm>
            <a:off x="0" y="3296880"/>
            <a:ext cx="194400" cy="158760"/>
          </a:xfrm>
          <a:custGeom>
            <a:avLst/>
            <a:gdLst/>
            <a:ahLst/>
            <a:rect l="l" t="t" r="r" b="b"/>
            <a:pathLst>
              <a:path w="194649" h="159069">
                <a:moveTo>
                  <a:pt x="0" y="0"/>
                </a:moveTo>
                <a:lnTo>
                  <a:pt x="0" y="159069"/>
                </a:lnTo>
                <a:lnTo>
                  <a:pt x="194649" y="159069"/>
                </a:lnTo>
                <a:lnTo>
                  <a:pt x="194649" y="0"/>
                </a:lnTo>
                <a:lnTo>
                  <a:pt x="0" y="0"/>
                </a:lnTo>
                <a:close/>
              </a:path>
            </a:pathLst>
          </a:custGeom>
          <a:solidFill>
            <a:srgbClr val="5b8aa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CustomShape 4"/>
          <p:cNvSpPr/>
          <p:nvPr/>
        </p:nvSpPr>
        <p:spPr>
          <a:xfrm>
            <a:off x="194760" y="3296880"/>
            <a:ext cx="415440" cy="158760"/>
          </a:xfrm>
          <a:custGeom>
            <a:avLst/>
            <a:gdLst/>
            <a:ahLst/>
            <a:rect l="l" t="t" r="r" b="b"/>
            <a:pathLst>
              <a:path w="415703" h="159069">
                <a:moveTo>
                  <a:pt x="0" y="0"/>
                </a:moveTo>
                <a:lnTo>
                  <a:pt x="0" y="159069"/>
                </a:lnTo>
                <a:lnTo>
                  <a:pt x="415703" y="159069"/>
                </a:lnTo>
                <a:lnTo>
                  <a:pt x="415703" y="0"/>
                </a:lnTo>
                <a:lnTo>
                  <a:pt x="0" y="0"/>
                </a:lnTo>
                <a:close/>
              </a:path>
            </a:pathLst>
          </a:custGeom>
          <a:solidFill>
            <a:srgbClr val="5b8aa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" name="CustomShape 5"/>
          <p:cNvSpPr/>
          <p:nvPr/>
        </p:nvSpPr>
        <p:spPr>
          <a:xfrm>
            <a:off x="4352040" y="3296880"/>
            <a:ext cx="255600" cy="158760"/>
          </a:xfrm>
          <a:custGeom>
            <a:avLst/>
            <a:gdLst/>
            <a:ahLst/>
            <a:rect l="l" t="t" r="r" b="b"/>
            <a:pathLst>
              <a:path w="255989" h="159069">
                <a:moveTo>
                  <a:pt x="255933" y="0"/>
                </a:moveTo>
                <a:lnTo>
                  <a:pt x="0" y="0"/>
                </a:lnTo>
                <a:lnTo>
                  <a:pt x="0" y="159069"/>
                </a:lnTo>
                <a:lnTo>
                  <a:pt x="255933" y="159069"/>
                </a:lnTo>
                <a:lnTo>
                  <a:pt x="255933" y="0"/>
                </a:lnTo>
                <a:close/>
              </a:path>
            </a:pathLst>
          </a:custGeom>
          <a:solidFill>
            <a:srgbClr val="5b8aa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" name="CustomShape 6"/>
          <p:cNvSpPr/>
          <p:nvPr/>
        </p:nvSpPr>
        <p:spPr>
          <a:xfrm>
            <a:off x="257400" y="80640"/>
            <a:ext cx="1298520" cy="20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360" bIns="0"/>
          <a:p>
            <a:pPr marL="12600">
              <a:lnSpc>
                <a:spcPts val="1491"/>
              </a:lnSpc>
            </a:pPr>
            <a:r>
              <a:rPr b="0" lang="en-US" sz="1450" spc="97" strike="noStrike">
                <a:solidFill>
                  <a:srgbClr val="f0f7ff"/>
                </a:solidFill>
                <a:latin typeface="Times New Roman"/>
              </a:rPr>
              <a:t>Quiénes somos</a:t>
            </a:r>
            <a:endParaRPr b="0" lang="en-US" sz="1450" spc="-1" strike="noStrike">
              <a:latin typeface="Arial"/>
            </a:endParaRPr>
          </a:p>
        </p:txBody>
      </p:sp>
      <p:sp>
        <p:nvSpPr>
          <p:cNvPr id="52" name="CustomShape 7"/>
          <p:cNvSpPr/>
          <p:nvPr/>
        </p:nvSpPr>
        <p:spPr>
          <a:xfrm>
            <a:off x="257400" y="1535760"/>
            <a:ext cx="1578960" cy="67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560" bIns="0"/>
          <a:p>
            <a:pPr marL="12600">
              <a:lnSpc>
                <a:spcPts val="1165"/>
              </a:lnSpc>
            </a:pPr>
            <a:r>
              <a:rPr b="0" lang="en-US" sz="1100" spc="49" strike="noStrike">
                <a:solidFill>
                  <a:srgbClr val="5b8aa7"/>
                </a:solidFill>
                <a:latin typeface="Times New Roman"/>
              </a:rPr>
              <a:t>Iman Hasnaouia Meskini</a:t>
            </a:r>
            <a:endParaRPr b="0" lang="en-US" sz="1100" spc="-1" strike="noStrike">
              <a:latin typeface="Arial"/>
            </a:endParaRPr>
          </a:p>
          <a:p>
            <a:pPr marL="12600">
              <a:lnSpc>
                <a:spcPts val="1264"/>
              </a:lnSpc>
              <a:spcBef>
                <a:spcPts val="31"/>
              </a:spcBef>
            </a:pPr>
            <a:r>
              <a:rPr b="0" lang="en-US" sz="1100" spc="24" strike="noStrike">
                <a:solidFill>
                  <a:srgbClr val="5b8aa7"/>
                </a:solidFill>
                <a:latin typeface="Times New Roman"/>
              </a:rPr>
              <a:t>Álvaro Fernández Palma Alina Altynguzhina Cristina Díaz García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53" name="CustomShape 8"/>
          <p:cNvSpPr/>
          <p:nvPr/>
        </p:nvSpPr>
        <p:spPr>
          <a:xfrm>
            <a:off x="501840" y="3311280"/>
            <a:ext cx="83160" cy="12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5400" bIns="0"/>
          <a:p>
            <a:pPr marL="12600">
              <a:lnSpc>
                <a:spcPts val="876"/>
              </a:lnSpc>
            </a:pPr>
            <a:r>
              <a:rPr b="0" lang="en-US" sz="800" spc="-1" strike="noStrike">
                <a:solidFill>
                  <a:srgbClr val="f0f7ff"/>
                </a:solidFill>
                <a:latin typeface="Times New Roman"/>
              </a:rPr>
              <a:t>1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4" name="CustomShape 9"/>
          <p:cNvSpPr/>
          <p:nvPr/>
        </p:nvSpPr>
        <p:spPr>
          <a:xfrm>
            <a:off x="4392360" y="3311280"/>
            <a:ext cx="144360" cy="12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5400" bIns="0"/>
          <a:p>
            <a:pPr marL="12600">
              <a:lnSpc>
                <a:spcPts val="876"/>
              </a:lnSpc>
            </a:pPr>
            <a:r>
              <a:rPr b="0" lang="en-US" sz="800" spc="4" strike="noStrike">
                <a:solidFill>
                  <a:srgbClr val="f0f7ff"/>
                </a:solidFill>
                <a:latin typeface="Times New Roman"/>
              </a:rPr>
              <a:t>10</a:t>
            </a:r>
            <a:endParaRPr b="0" lang="en-US" sz="8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ustomShape 1"/>
          <p:cNvSpPr/>
          <p:nvPr/>
        </p:nvSpPr>
        <p:spPr>
          <a:xfrm>
            <a:off x="0" y="371880"/>
            <a:ext cx="4607640" cy="3083760"/>
          </a:xfrm>
          <a:custGeom>
            <a:avLst/>
            <a:gdLst/>
            <a:ahLst/>
            <a:rect l="l" t="t" r="r" b="b"/>
            <a:pathLst>
              <a:path w="4608004" h="3084258">
                <a:moveTo>
                  <a:pt x="0" y="3084258"/>
                </a:moveTo>
                <a:lnTo>
                  <a:pt x="4608004" y="3084258"/>
                </a:lnTo>
                <a:lnTo>
                  <a:pt x="4608004" y="0"/>
                </a:lnTo>
                <a:lnTo>
                  <a:pt x="0" y="0"/>
                </a:lnTo>
                <a:lnTo>
                  <a:pt x="0" y="3084258"/>
                </a:lnTo>
                <a:close/>
              </a:path>
            </a:pathLst>
          </a:custGeom>
          <a:solidFill>
            <a:srgbClr val="f0f7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" name="CustomShape 2"/>
          <p:cNvSpPr/>
          <p:nvPr/>
        </p:nvSpPr>
        <p:spPr>
          <a:xfrm>
            <a:off x="0" y="0"/>
            <a:ext cx="4607640" cy="371520"/>
          </a:xfrm>
          <a:custGeom>
            <a:avLst/>
            <a:gdLst/>
            <a:ahLst/>
            <a:rect l="l" t="t" r="r" b="b"/>
            <a:pathLst>
              <a:path w="4608004" h="371741">
                <a:moveTo>
                  <a:pt x="4608004" y="0"/>
                </a:moveTo>
                <a:lnTo>
                  <a:pt x="0" y="0"/>
                </a:lnTo>
                <a:lnTo>
                  <a:pt x="0" y="371741"/>
                </a:lnTo>
                <a:lnTo>
                  <a:pt x="4608004" y="371741"/>
                </a:lnTo>
                <a:lnTo>
                  <a:pt x="4608004" y="0"/>
                </a:lnTo>
                <a:close/>
              </a:path>
            </a:pathLst>
          </a:custGeom>
          <a:solidFill>
            <a:srgbClr val="5b8aa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" name="CustomShape 3"/>
          <p:cNvSpPr/>
          <p:nvPr/>
        </p:nvSpPr>
        <p:spPr>
          <a:xfrm>
            <a:off x="0" y="3296880"/>
            <a:ext cx="194400" cy="158760"/>
          </a:xfrm>
          <a:custGeom>
            <a:avLst/>
            <a:gdLst/>
            <a:ahLst/>
            <a:rect l="l" t="t" r="r" b="b"/>
            <a:pathLst>
              <a:path w="194649" h="159069">
                <a:moveTo>
                  <a:pt x="0" y="0"/>
                </a:moveTo>
                <a:lnTo>
                  <a:pt x="0" y="159069"/>
                </a:lnTo>
                <a:lnTo>
                  <a:pt x="194649" y="159069"/>
                </a:lnTo>
                <a:lnTo>
                  <a:pt x="194649" y="0"/>
                </a:lnTo>
                <a:lnTo>
                  <a:pt x="0" y="0"/>
                </a:lnTo>
                <a:close/>
              </a:path>
            </a:pathLst>
          </a:custGeom>
          <a:solidFill>
            <a:srgbClr val="5b8aa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" name="CustomShape 4"/>
          <p:cNvSpPr/>
          <p:nvPr/>
        </p:nvSpPr>
        <p:spPr>
          <a:xfrm>
            <a:off x="194760" y="3296880"/>
            <a:ext cx="831240" cy="158760"/>
          </a:xfrm>
          <a:custGeom>
            <a:avLst/>
            <a:gdLst/>
            <a:ahLst/>
            <a:rect l="l" t="t" r="r" b="b"/>
            <a:pathLst>
              <a:path w="831471" h="159069">
                <a:moveTo>
                  <a:pt x="0" y="0"/>
                </a:moveTo>
                <a:lnTo>
                  <a:pt x="0" y="159069"/>
                </a:lnTo>
                <a:lnTo>
                  <a:pt x="831471" y="159069"/>
                </a:lnTo>
                <a:lnTo>
                  <a:pt x="831471" y="0"/>
                </a:lnTo>
                <a:lnTo>
                  <a:pt x="0" y="0"/>
                </a:lnTo>
                <a:close/>
              </a:path>
            </a:pathLst>
          </a:custGeom>
          <a:solidFill>
            <a:srgbClr val="5b8aa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" name="CustomShape 5"/>
          <p:cNvSpPr/>
          <p:nvPr/>
        </p:nvSpPr>
        <p:spPr>
          <a:xfrm>
            <a:off x="4352040" y="3296880"/>
            <a:ext cx="255600" cy="158760"/>
          </a:xfrm>
          <a:custGeom>
            <a:avLst/>
            <a:gdLst/>
            <a:ahLst/>
            <a:rect l="l" t="t" r="r" b="b"/>
            <a:pathLst>
              <a:path w="255989" h="159069">
                <a:moveTo>
                  <a:pt x="255933" y="0"/>
                </a:moveTo>
                <a:lnTo>
                  <a:pt x="0" y="0"/>
                </a:lnTo>
                <a:lnTo>
                  <a:pt x="0" y="159069"/>
                </a:lnTo>
                <a:lnTo>
                  <a:pt x="255933" y="159069"/>
                </a:lnTo>
                <a:lnTo>
                  <a:pt x="255933" y="0"/>
                </a:lnTo>
                <a:close/>
              </a:path>
            </a:pathLst>
          </a:custGeom>
          <a:solidFill>
            <a:srgbClr val="5b8aa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" name="CustomShape 6"/>
          <p:cNvSpPr/>
          <p:nvPr/>
        </p:nvSpPr>
        <p:spPr>
          <a:xfrm>
            <a:off x="257400" y="80640"/>
            <a:ext cx="1370160" cy="20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360" bIns="0"/>
          <a:p>
            <a:pPr marL="12600">
              <a:lnSpc>
                <a:spcPts val="1491"/>
              </a:lnSpc>
            </a:pPr>
            <a:r>
              <a:rPr b="0" lang="en-US" sz="1450" spc="131" strike="noStrike">
                <a:solidFill>
                  <a:srgbClr val="f0f7ff"/>
                </a:solidFill>
                <a:latin typeface="Times New Roman"/>
              </a:rPr>
              <a:t>Plan de trabajo</a:t>
            </a:r>
            <a:endParaRPr b="0" lang="en-US" sz="1450" spc="-1" strike="noStrike">
              <a:latin typeface="Arial"/>
            </a:endParaRPr>
          </a:p>
        </p:txBody>
      </p:sp>
      <p:sp>
        <p:nvSpPr>
          <p:cNvPr id="61" name="CustomShape 7"/>
          <p:cNvSpPr/>
          <p:nvPr/>
        </p:nvSpPr>
        <p:spPr>
          <a:xfrm>
            <a:off x="356040" y="1688760"/>
            <a:ext cx="147960" cy="37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560" bIns="0"/>
          <a:p>
            <a:pPr marL="22680">
              <a:lnSpc>
                <a:spcPts val="1165"/>
              </a:lnSpc>
            </a:pPr>
            <a:r>
              <a:rPr b="0" lang="en-US" sz="1100" spc="-1" strike="noStrike">
                <a:solidFill>
                  <a:srgbClr val="5b8aa7"/>
                </a:solidFill>
                <a:latin typeface="Times New Roman"/>
              </a:rPr>
              <a:t>1.</a:t>
            </a:r>
            <a:endParaRPr b="0" lang="en-US" sz="1100" spc="-1" strike="noStrike">
              <a:latin typeface="Arial"/>
            </a:endParaRPr>
          </a:p>
          <a:p>
            <a:pPr marL="12600">
              <a:lnSpc>
                <a:spcPct val="95000"/>
              </a:lnSpc>
              <a:spcBef>
                <a:spcPts val="326"/>
              </a:spcBef>
            </a:pPr>
            <a:r>
              <a:rPr b="0" lang="en-US" sz="1100" spc="-1" strike="noStrike">
                <a:solidFill>
                  <a:srgbClr val="5b8aa7"/>
                </a:solidFill>
                <a:latin typeface="Times New Roman"/>
              </a:rPr>
              <a:t>2.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62" name="CustomShape 8"/>
          <p:cNvSpPr/>
          <p:nvPr/>
        </p:nvSpPr>
        <p:spPr>
          <a:xfrm>
            <a:off x="527400" y="1688760"/>
            <a:ext cx="1131840" cy="37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560" bIns="0"/>
          <a:p>
            <a:pPr marL="12600">
              <a:lnSpc>
                <a:spcPts val="1165"/>
              </a:lnSpc>
            </a:pPr>
            <a:r>
              <a:rPr b="0" lang="en-US" sz="1100" spc="32" strike="noStrike">
                <a:solidFill>
                  <a:srgbClr val="5b8aa7"/>
                </a:solidFill>
                <a:latin typeface="Times New Roman"/>
              </a:rPr>
              <a:t>Divide y vencerás</a:t>
            </a:r>
            <a:endParaRPr b="0" lang="en-US" sz="1100" spc="-1" strike="noStrike">
              <a:latin typeface="Arial"/>
            </a:endParaRPr>
          </a:p>
          <a:p>
            <a:pPr marL="12600">
              <a:lnSpc>
                <a:spcPct val="95000"/>
              </a:lnSpc>
              <a:spcBef>
                <a:spcPts val="326"/>
              </a:spcBef>
            </a:pPr>
            <a:r>
              <a:rPr b="0" lang="en-US" sz="1100" spc="52" strike="noStrike">
                <a:solidFill>
                  <a:srgbClr val="5b8aa7"/>
                </a:solidFill>
                <a:latin typeface="Times New Roman"/>
              </a:rPr>
              <a:t>Deadlines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63" name="CustomShape 9"/>
          <p:cNvSpPr/>
          <p:nvPr/>
        </p:nvSpPr>
        <p:spPr>
          <a:xfrm>
            <a:off x="910080" y="3311280"/>
            <a:ext cx="90360" cy="12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5400" bIns="0"/>
          <a:p>
            <a:pPr marL="12600">
              <a:lnSpc>
                <a:spcPts val="876"/>
              </a:lnSpc>
            </a:pPr>
            <a:r>
              <a:rPr b="0" lang="en-US" sz="800" spc="-1" strike="noStrike">
                <a:solidFill>
                  <a:srgbClr val="f0f7ff"/>
                </a:solidFill>
                <a:latin typeface="Times New Roman"/>
              </a:rPr>
              <a:t>2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4" name="CustomShape 10"/>
          <p:cNvSpPr/>
          <p:nvPr/>
        </p:nvSpPr>
        <p:spPr>
          <a:xfrm>
            <a:off x="4392360" y="3311280"/>
            <a:ext cx="144360" cy="12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5400" bIns="0"/>
          <a:p>
            <a:pPr marL="12600">
              <a:lnSpc>
                <a:spcPts val="876"/>
              </a:lnSpc>
            </a:pPr>
            <a:r>
              <a:rPr b="0" lang="en-US" sz="800" spc="4" strike="noStrike">
                <a:solidFill>
                  <a:srgbClr val="f0f7ff"/>
                </a:solidFill>
                <a:latin typeface="Times New Roman"/>
              </a:rPr>
              <a:t>10</a:t>
            </a:r>
            <a:endParaRPr b="0" lang="en-US" sz="8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ustomShape 1"/>
          <p:cNvSpPr/>
          <p:nvPr/>
        </p:nvSpPr>
        <p:spPr>
          <a:xfrm>
            <a:off x="0" y="371880"/>
            <a:ext cx="4607640" cy="3083760"/>
          </a:xfrm>
          <a:custGeom>
            <a:avLst/>
            <a:gdLst/>
            <a:ahLst/>
            <a:rect l="l" t="t" r="r" b="b"/>
            <a:pathLst>
              <a:path w="4608004" h="3084258">
                <a:moveTo>
                  <a:pt x="0" y="3084258"/>
                </a:moveTo>
                <a:lnTo>
                  <a:pt x="4608004" y="3084258"/>
                </a:lnTo>
                <a:lnTo>
                  <a:pt x="4608004" y="0"/>
                </a:lnTo>
                <a:lnTo>
                  <a:pt x="0" y="0"/>
                </a:lnTo>
                <a:lnTo>
                  <a:pt x="0" y="3084258"/>
                </a:lnTo>
                <a:close/>
              </a:path>
            </a:pathLst>
          </a:custGeom>
          <a:solidFill>
            <a:srgbClr val="f0f7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" name="CustomShape 2"/>
          <p:cNvSpPr/>
          <p:nvPr/>
        </p:nvSpPr>
        <p:spPr>
          <a:xfrm>
            <a:off x="0" y="0"/>
            <a:ext cx="4607640" cy="371520"/>
          </a:xfrm>
          <a:custGeom>
            <a:avLst/>
            <a:gdLst/>
            <a:ahLst/>
            <a:rect l="l" t="t" r="r" b="b"/>
            <a:pathLst>
              <a:path w="4608004" h="371741">
                <a:moveTo>
                  <a:pt x="4608004" y="0"/>
                </a:moveTo>
                <a:lnTo>
                  <a:pt x="0" y="0"/>
                </a:lnTo>
                <a:lnTo>
                  <a:pt x="0" y="371741"/>
                </a:lnTo>
                <a:lnTo>
                  <a:pt x="4608004" y="371741"/>
                </a:lnTo>
                <a:lnTo>
                  <a:pt x="4608004" y="0"/>
                </a:lnTo>
                <a:close/>
              </a:path>
            </a:pathLst>
          </a:custGeom>
          <a:solidFill>
            <a:srgbClr val="5b8aa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" name="CustomShape 3"/>
          <p:cNvSpPr/>
          <p:nvPr/>
        </p:nvSpPr>
        <p:spPr>
          <a:xfrm>
            <a:off x="1159560" y="576000"/>
            <a:ext cx="2288880" cy="83196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8" name="CustomShape 4"/>
          <p:cNvSpPr/>
          <p:nvPr/>
        </p:nvSpPr>
        <p:spPr>
          <a:xfrm>
            <a:off x="1202760" y="1420560"/>
            <a:ext cx="2201760" cy="166860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" name="CustomShape 5"/>
          <p:cNvSpPr/>
          <p:nvPr/>
        </p:nvSpPr>
        <p:spPr>
          <a:xfrm>
            <a:off x="0" y="3296880"/>
            <a:ext cx="194400" cy="158760"/>
          </a:xfrm>
          <a:custGeom>
            <a:avLst/>
            <a:gdLst/>
            <a:ahLst/>
            <a:rect l="l" t="t" r="r" b="b"/>
            <a:pathLst>
              <a:path w="194649" h="159069">
                <a:moveTo>
                  <a:pt x="0" y="0"/>
                </a:moveTo>
                <a:lnTo>
                  <a:pt x="0" y="159069"/>
                </a:lnTo>
                <a:lnTo>
                  <a:pt x="194649" y="159069"/>
                </a:lnTo>
                <a:lnTo>
                  <a:pt x="194649" y="0"/>
                </a:lnTo>
                <a:lnTo>
                  <a:pt x="0" y="0"/>
                </a:lnTo>
                <a:close/>
              </a:path>
            </a:pathLst>
          </a:custGeom>
          <a:solidFill>
            <a:srgbClr val="5b8aa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" name="CustomShape 6"/>
          <p:cNvSpPr/>
          <p:nvPr/>
        </p:nvSpPr>
        <p:spPr>
          <a:xfrm>
            <a:off x="194760" y="3296880"/>
            <a:ext cx="1246680" cy="158760"/>
          </a:xfrm>
          <a:custGeom>
            <a:avLst/>
            <a:gdLst/>
            <a:ahLst/>
            <a:rect l="l" t="t" r="r" b="b"/>
            <a:pathLst>
              <a:path w="1247175" h="159069">
                <a:moveTo>
                  <a:pt x="0" y="0"/>
                </a:moveTo>
                <a:lnTo>
                  <a:pt x="0" y="159069"/>
                </a:lnTo>
                <a:lnTo>
                  <a:pt x="1247175" y="159069"/>
                </a:lnTo>
                <a:lnTo>
                  <a:pt x="1247175" y="0"/>
                </a:lnTo>
                <a:lnTo>
                  <a:pt x="0" y="0"/>
                </a:lnTo>
                <a:close/>
              </a:path>
            </a:pathLst>
          </a:custGeom>
          <a:solidFill>
            <a:srgbClr val="5b8aa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" name="CustomShape 7"/>
          <p:cNvSpPr/>
          <p:nvPr/>
        </p:nvSpPr>
        <p:spPr>
          <a:xfrm>
            <a:off x="4352040" y="3296880"/>
            <a:ext cx="255600" cy="158760"/>
          </a:xfrm>
          <a:custGeom>
            <a:avLst/>
            <a:gdLst/>
            <a:ahLst/>
            <a:rect l="l" t="t" r="r" b="b"/>
            <a:pathLst>
              <a:path w="255989" h="159069">
                <a:moveTo>
                  <a:pt x="255933" y="0"/>
                </a:moveTo>
                <a:lnTo>
                  <a:pt x="0" y="0"/>
                </a:lnTo>
                <a:lnTo>
                  <a:pt x="0" y="159069"/>
                </a:lnTo>
                <a:lnTo>
                  <a:pt x="255933" y="159069"/>
                </a:lnTo>
                <a:lnTo>
                  <a:pt x="255933" y="0"/>
                </a:lnTo>
                <a:close/>
              </a:path>
            </a:pathLst>
          </a:custGeom>
          <a:solidFill>
            <a:srgbClr val="5b8aa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" name="CustomShape 8"/>
          <p:cNvSpPr/>
          <p:nvPr/>
        </p:nvSpPr>
        <p:spPr>
          <a:xfrm>
            <a:off x="257400" y="80640"/>
            <a:ext cx="2485800" cy="20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360" bIns="0"/>
          <a:p>
            <a:pPr marL="12600">
              <a:lnSpc>
                <a:spcPts val="1491"/>
              </a:lnSpc>
            </a:pPr>
            <a:r>
              <a:rPr b="0" lang="en-US" sz="1450" spc="140" strike="noStrike">
                <a:solidFill>
                  <a:srgbClr val="f0f7ff"/>
                </a:solidFill>
                <a:latin typeface="Times New Roman"/>
              </a:rPr>
              <a:t>Software propietario</a:t>
            </a:r>
            <a:endParaRPr b="0" lang="en-US" sz="1450" spc="-1" strike="noStrike">
              <a:latin typeface="Arial"/>
            </a:endParaRPr>
          </a:p>
        </p:txBody>
      </p:sp>
      <p:sp>
        <p:nvSpPr>
          <p:cNvPr id="73" name="CustomShape 9"/>
          <p:cNvSpPr/>
          <p:nvPr/>
        </p:nvSpPr>
        <p:spPr>
          <a:xfrm>
            <a:off x="1326600" y="3311280"/>
            <a:ext cx="89640" cy="12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5400" bIns="0"/>
          <a:p>
            <a:pPr marL="12600">
              <a:lnSpc>
                <a:spcPts val="876"/>
              </a:lnSpc>
            </a:pPr>
            <a:r>
              <a:rPr b="0" lang="en-US" sz="800" spc="-1" strike="noStrike">
                <a:solidFill>
                  <a:srgbClr val="f0f7ff"/>
                </a:solidFill>
                <a:latin typeface="Times New Roman"/>
              </a:rPr>
              <a:t>3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4" name="CustomShape 10"/>
          <p:cNvSpPr/>
          <p:nvPr/>
        </p:nvSpPr>
        <p:spPr>
          <a:xfrm>
            <a:off x="4392360" y="3311280"/>
            <a:ext cx="144360" cy="12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5400" bIns="0"/>
          <a:p>
            <a:pPr marL="12600">
              <a:lnSpc>
                <a:spcPts val="876"/>
              </a:lnSpc>
            </a:pPr>
            <a:r>
              <a:rPr b="0" lang="en-US" sz="800" spc="4" strike="noStrike">
                <a:solidFill>
                  <a:srgbClr val="f0f7ff"/>
                </a:solidFill>
                <a:latin typeface="Times New Roman"/>
              </a:rPr>
              <a:t>10</a:t>
            </a:r>
            <a:endParaRPr b="0" lang="en-US" sz="8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ustomShape 1"/>
          <p:cNvSpPr/>
          <p:nvPr/>
        </p:nvSpPr>
        <p:spPr>
          <a:xfrm>
            <a:off x="0" y="371880"/>
            <a:ext cx="4607640" cy="3083760"/>
          </a:xfrm>
          <a:custGeom>
            <a:avLst/>
            <a:gdLst/>
            <a:ahLst/>
            <a:rect l="l" t="t" r="r" b="b"/>
            <a:pathLst>
              <a:path w="4608004" h="3084258">
                <a:moveTo>
                  <a:pt x="0" y="3084258"/>
                </a:moveTo>
                <a:lnTo>
                  <a:pt x="4608004" y="3084258"/>
                </a:lnTo>
                <a:lnTo>
                  <a:pt x="4608004" y="0"/>
                </a:lnTo>
                <a:lnTo>
                  <a:pt x="0" y="0"/>
                </a:lnTo>
                <a:lnTo>
                  <a:pt x="0" y="3084258"/>
                </a:lnTo>
                <a:close/>
              </a:path>
            </a:pathLst>
          </a:custGeom>
          <a:solidFill>
            <a:srgbClr val="f0f7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6" name="CustomShape 2"/>
          <p:cNvSpPr/>
          <p:nvPr/>
        </p:nvSpPr>
        <p:spPr>
          <a:xfrm>
            <a:off x="0" y="0"/>
            <a:ext cx="4607640" cy="371520"/>
          </a:xfrm>
          <a:custGeom>
            <a:avLst/>
            <a:gdLst/>
            <a:ahLst/>
            <a:rect l="l" t="t" r="r" b="b"/>
            <a:pathLst>
              <a:path w="4608004" h="371741">
                <a:moveTo>
                  <a:pt x="4608004" y="0"/>
                </a:moveTo>
                <a:lnTo>
                  <a:pt x="0" y="0"/>
                </a:lnTo>
                <a:lnTo>
                  <a:pt x="0" y="371741"/>
                </a:lnTo>
                <a:lnTo>
                  <a:pt x="4608004" y="371741"/>
                </a:lnTo>
                <a:lnTo>
                  <a:pt x="4608004" y="0"/>
                </a:lnTo>
                <a:close/>
              </a:path>
            </a:pathLst>
          </a:custGeom>
          <a:solidFill>
            <a:srgbClr val="5b8aa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" name="CustomShape 3"/>
          <p:cNvSpPr/>
          <p:nvPr/>
        </p:nvSpPr>
        <p:spPr>
          <a:xfrm>
            <a:off x="1218240" y="1270800"/>
            <a:ext cx="2171520" cy="112356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" name="CustomShape 4"/>
          <p:cNvSpPr/>
          <p:nvPr/>
        </p:nvSpPr>
        <p:spPr>
          <a:xfrm>
            <a:off x="0" y="3296880"/>
            <a:ext cx="194400" cy="158760"/>
          </a:xfrm>
          <a:custGeom>
            <a:avLst/>
            <a:gdLst/>
            <a:ahLst/>
            <a:rect l="l" t="t" r="r" b="b"/>
            <a:pathLst>
              <a:path w="194649" h="159069">
                <a:moveTo>
                  <a:pt x="0" y="0"/>
                </a:moveTo>
                <a:lnTo>
                  <a:pt x="0" y="159069"/>
                </a:lnTo>
                <a:lnTo>
                  <a:pt x="194649" y="159069"/>
                </a:lnTo>
                <a:lnTo>
                  <a:pt x="194649" y="0"/>
                </a:lnTo>
                <a:lnTo>
                  <a:pt x="0" y="0"/>
                </a:lnTo>
                <a:close/>
              </a:path>
            </a:pathLst>
          </a:custGeom>
          <a:solidFill>
            <a:srgbClr val="5b8aa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" name="CustomShape 5"/>
          <p:cNvSpPr/>
          <p:nvPr/>
        </p:nvSpPr>
        <p:spPr>
          <a:xfrm>
            <a:off x="194760" y="3296880"/>
            <a:ext cx="1662480" cy="158760"/>
          </a:xfrm>
          <a:custGeom>
            <a:avLst/>
            <a:gdLst/>
            <a:ahLst/>
            <a:rect l="l" t="t" r="r" b="b"/>
            <a:pathLst>
              <a:path w="1662943" h="159069">
                <a:moveTo>
                  <a:pt x="0" y="0"/>
                </a:moveTo>
                <a:lnTo>
                  <a:pt x="0" y="159069"/>
                </a:lnTo>
                <a:lnTo>
                  <a:pt x="1662943" y="159069"/>
                </a:lnTo>
                <a:lnTo>
                  <a:pt x="1662943" y="0"/>
                </a:lnTo>
                <a:lnTo>
                  <a:pt x="0" y="0"/>
                </a:lnTo>
                <a:close/>
              </a:path>
            </a:pathLst>
          </a:custGeom>
          <a:solidFill>
            <a:srgbClr val="5b8aa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" name="CustomShape 6"/>
          <p:cNvSpPr/>
          <p:nvPr/>
        </p:nvSpPr>
        <p:spPr>
          <a:xfrm>
            <a:off x="4352040" y="3296880"/>
            <a:ext cx="255600" cy="158760"/>
          </a:xfrm>
          <a:custGeom>
            <a:avLst/>
            <a:gdLst/>
            <a:ahLst/>
            <a:rect l="l" t="t" r="r" b="b"/>
            <a:pathLst>
              <a:path w="255989" h="159069">
                <a:moveTo>
                  <a:pt x="255933" y="0"/>
                </a:moveTo>
                <a:lnTo>
                  <a:pt x="0" y="0"/>
                </a:lnTo>
                <a:lnTo>
                  <a:pt x="0" y="159069"/>
                </a:lnTo>
                <a:lnTo>
                  <a:pt x="255933" y="159069"/>
                </a:lnTo>
                <a:lnTo>
                  <a:pt x="255933" y="0"/>
                </a:lnTo>
                <a:close/>
              </a:path>
            </a:pathLst>
          </a:custGeom>
          <a:solidFill>
            <a:srgbClr val="5b8aa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" name="CustomShape 7"/>
          <p:cNvSpPr/>
          <p:nvPr/>
        </p:nvSpPr>
        <p:spPr>
          <a:xfrm>
            <a:off x="257400" y="80640"/>
            <a:ext cx="1327320" cy="20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360" bIns="0"/>
          <a:p>
            <a:pPr marL="12600">
              <a:lnSpc>
                <a:spcPts val="1491"/>
              </a:lnSpc>
            </a:pPr>
            <a:r>
              <a:rPr b="0" lang="en-US" sz="1450" spc="148" strike="noStrike">
                <a:solidFill>
                  <a:srgbClr val="f0f7ff"/>
                </a:solidFill>
                <a:latin typeface="Times New Roman"/>
              </a:rPr>
              <a:t>Software</a:t>
            </a:r>
            <a:r>
              <a:rPr b="0" lang="en-US" sz="1450" spc="18" strike="noStrike">
                <a:solidFill>
                  <a:srgbClr val="f0f7ff"/>
                </a:solidFill>
                <a:latin typeface="Times New Roman"/>
              </a:rPr>
              <a:t> </a:t>
            </a:r>
            <a:r>
              <a:rPr b="0" lang="en-US" sz="1450" spc="77" strike="noStrike">
                <a:solidFill>
                  <a:srgbClr val="f0f7ff"/>
                </a:solidFill>
                <a:latin typeface="Times New Roman"/>
              </a:rPr>
              <a:t>Libre</a:t>
            </a:r>
            <a:endParaRPr b="0" lang="en-US" sz="1450" spc="-1" strike="noStrike">
              <a:latin typeface="Arial"/>
            </a:endParaRPr>
          </a:p>
        </p:txBody>
      </p:sp>
      <p:sp>
        <p:nvSpPr>
          <p:cNvPr id="82" name="CustomShape 8"/>
          <p:cNvSpPr/>
          <p:nvPr/>
        </p:nvSpPr>
        <p:spPr>
          <a:xfrm>
            <a:off x="1742040" y="3311280"/>
            <a:ext cx="90000" cy="12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5400" bIns="0"/>
          <a:p>
            <a:pPr marL="12600">
              <a:lnSpc>
                <a:spcPts val="876"/>
              </a:lnSpc>
            </a:pPr>
            <a:r>
              <a:rPr b="0" lang="en-US" sz="800" spc="-1" strike="noStrike">
                <a:solidFill>
                  <a:srgbClr val="f0f7ff"/>
                </a:solidFill>
                <a:latin typeface="Times New Roman"/>
              </a:rPr>
              <a:t>4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83" name="CustomShape 9"/>
          <p:cNvSpPr/>
          <p:nvPr/>
        </p:nvSpPr>
        <p:spPr>
          <a:xfrm>
            <a:off x="4392360" y="3311280"/>
            <a:ext cx="144360" cy="12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5400" bIns="0"/>
          <a:p>
            <a:pPr marL="12600">
              <a:lnSpc>
                <a:spcPts val="876"/>
              </a:lnSpc>
            </a:pPr>
            <a:r>
              <a:rPr b="0" lang="en-US" sz="800" spc="4" strike="noStrike">
                <a:solidFill>
                  <a:srgbClr val="f0f7ff"/>
                </a:solidFill>
                <a:latin typeface="Times New Roman"/>
              </a:rPr>
              <a:t>10</a:t>
            </a:r>
            <a:endParaRPr b="0" lang="en-US" sz="8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0" y="371880"/>
            <a:ext cx="4607640" cy="3083760"/>
          </a:xfrm>
          <a:custGeom>
            <a:avLst/>
            <a:gdLst/>
            <a:ahLst/>
            <a:rect l="l" t="t" r="r" b="b"/>
            <a:pathLst>
              <a:path w="4608004" h="3084258">
                <a:moveTo>
                  <a:pt x="0" y="3084258"/>
                </a:moveTo>
                <a:lnTo>
                  <a:pt x="4608004" y="3084258"/>
                </a:lnTo>
                <a:lnTo>
                  <a:pt x="4608004" y="0"/>
                </a:lnTo>
                <a:lnTo>
                  <a:pt x="0" y="0"/>
                </a:lnTo>
                <a:lnTo>
                  <a:pt x="0" y="3084258"/>
                </a:lnTo>
                <a:close/>
              </a:path>
            </a:pathLst>
          </a:custGeom>
          <a:solidFill>
            <a:srgbClr val="f0f7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CustomShape 2"/>
          <p:cNvSpPr/>
          <p:nvPr/>
        </p:nvSpPr>
        <p:spPr>
          <a:xfrm>
            <a:off x="0" y="0"/>
            <a:ext cx="4607640" cy="371520"/>
          </a:xfrm>
          <a:custGeom>
            <a:avLst/>
            <a:gdLst/>
            <a:ahLst/>
            <a:rect l="l" t="t" r="r" b="b"/>
            <a:pathLst>
              <a:path w="4608004" h="371741">
                <a:moveTo>
                  <a:pt x="4608004" y="0"/>
                </a:moveTo>
                <a:lnTo>
                  <a:pt x="0" y="0"/>
                </a:lnTo>
                <a:lnTo>
                  <a:pt x="0" y="371741"/>
                </a:lnTo>
                <a:lnTo>
                  <a:pt x="4608004" y="371741"/>
                </a:lnTo>
                <a:lnTo>
                  <a:pt x="4608004" y="0"/>
                </a:lnTo>
                <a:close/>
              </a:path>
            </a:pathLst>
          </a:custGeom>
          <a:solidFill>
            <a:srgbClr val="5b8aa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6" name="CustomShape 3"/>
          <p:cNvSpPr/>
          <p:nvPr/>
        </p:nvSpPr>
        <p:spPr>
          <a:xfrm>
            <a:off x="1216080" y="1057320"/>
            <a:ext cx="2175120" cy="155016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CustomShape 4"/>
          <p:cNvSpPr/>
          <p:nvPr/>
        </p:nvSpPr>
        <p:spPr>
          <a:xfrm>
            <a:off x="0" y="3296880"/>
            <a:ext cx="194400" cy="158760"/>
          </a:xfrm>
          <a:custGeom>
            <a:avLst/>
            <a:gdLst/>
            <a:ahLst/>
            <a:rect l="l" t="t" r="r" b="b"/>
            <a:pathLst>
              <a:path w="194649" h="159069">
                <a:moveTo>
                  <a:pt x="0" y="0"/>
                </a:moveTo>
                <a:lnTo>
                  <a:pt x="0" y="159069"/>
                </a:lnTo>
                <a:lnTo>
                  <a:pt x="194649" y="159069"/>
                </a:lnTo>
                <a:lnTo>
                  <a:pt x="194649" y="0"/>
                </a:lnTo>
                <a:lnTo>
                  <a:pt x="0" y="0"/>
                </a:lnTo>
                <a:close/>
              </a:path>
            </a:pathLst>
          </a:custGeom>
          <a:solidFill>
            <a:srgbClr val="5b8aa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CustomShape 5"/>
          <p:cNvSpPr/>
          <p:nvPr/>
        </p:nvSpPr>
        <p:spPr>
          <a:xfrm>
            <a:off x="194760" y="3296880"/>
            <a:ext cx="2078280" cy="158760"/>
          </a:xfrm>
          <a:custGeom>
            <a:avLst/>
            <a:gdLst/>
            <a:ahLst/>
            <a:rect l="l" t="t" r="r" b="b"/>
            <a:pathLst>
              <a:path w="2078710" h="159069">
                <a:moveTo>
                  <a:pt x="0" y="0"/>
                </a:moveTo>
                <a:lnTo>
                  <a:pt x="0" y="159069"/>
                </a:lnTo>
                <a:lnTo>
                  <a:pt x="2078710" y="159069"/>
                </a:lnTo>
                <a:lnTo>
                  <a:pt x="2078710" y="0"/>
                </a:lnTo>
                <a:lnTo>
                  <a:pt x="0" y="0"/>
                </a:lnTo>
                <a:close/>
              </a:path>
            </a:pathLst>
          </a:custGeom>
          <a:solidFill>
            <a:srgbClr val="5b8aa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CustomShape 6"/>
          <p:cNvSpPr/>
          <p:nvPr/>
        </p:nvSpPr>
        <p:spPr>
          <a:xfrm>
            <a:off x="4352040" y="3296880"/>
            <a:ext cx="255600" cy="158760"/>
          </a:xfrm>
          <a:custGeom>
            <a:avLst/>
            <a:gdLst/>
            <a:ahLst/>
            <a:rect l="l" t="t" r="r" b="b"/>
            <a:pathLst>
              <a:path w="255989" h="159069">
                <a:moveTo>
                  <a:pt x="255933" y="0"/>
                </a:moveTo>
                <a:lnTo>
                  <a:pt x="0" y="0"/>
                </a:lnTo>
                <a:lnTo>
                  <a:pt x="0" y="159069"/>
                </a:lnTo>
                <a:lnTo>
                  <a:pt x="255933" y="159069"/>
                </a:lnTo>
                <a:lnTo>
                  <a:pt x="255933" y="0"/>
                </a:lnTo>
                <a:close/>
              </a:path>
            </a:pathLst>
          </a:custGeom>
          <a:solidFill>
            <a:srgbClr val="5b8aa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0" name="CustomShape 7"/>
          <p:cNvSpPr/>
          <p:nvPr/>
        </p:nvSpPr>
        <p:spPr>
          <a:xfrm>
            <a:off x="257400" y="80640"/>
            <a:ext cx="1274760" cy="20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360" bIns="0"/>
          <a:p>
            <a:pPr marL="12600">
              <a:lnSpc>
                <a:spcPts val="1491"/>
              </a:lnSpc>
            </a:pPr>
            <a:r>
              <a:rPr b="0" lang="en-US" sz="1450" spc="148" strike="noStrike">
                <a:solidFill>
                  <a:srgbClr val="f0f7ff"/>
                </a:solidFill>
                <a:latin typeface="Times New Roman"/>
              </a:rPr>
              <a:t>Software</a:t>
            </a:r>
            <a:r>
              <a:rPr b="0" lang="en-US" sz="1450" spc="18" strike="noStrike">
                <a:solidFill>
                  <a:srgbClr val="f0f7ff"/>
                </a:solidFill>
                <a:latin typeface="Times New Roman"/>
              </a:rPr>
              <a:t> </a:t>
            </a:r>
            <a:r>
              <a:rPr b="0" lang="en-US" sz="1450" spc="49" strike="noStrike">
                <a:solidFill>
                  <a:srgbClr val="f0f7ff"/>
                </a:solidFill>
                <a:latin typeface="Times New Roman"/>
              </a:rPr>
              <a:t>SaaS</a:t>
            </a:r>
            <a:endParaRPr b="0" lang="en-US" sz="1450" spc="-1" strike="noStrike">
              <a:latin typeface="Arial"/>
            </a:endParaRPr>
          </a:p>
        </p:txBody>
      </p:sp>
      <p:sp>
        <p:nvSpPr>
          <p:cNvPr id="91" name="CustomShape 8"/>
          <p:cNvSpPr/>
          <p:nvPr/>
        </p:nvSpPr>
        <p:spPr>
          <a:xfrm>
            <a:off x="2157840" y="3311280"/>
            <a:ext cx="90000" cy="12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5400" bIns="0"/>
          <a:p>
            <a:pPr marL="12600">
              <a:lnSpc>
                <a:spcPts val="876"/>
              </a:lnSpc>
            </a:pPr>
            <a:r>
              <a:rPr b="0" lang="en-US" sz="800" spc="-1" strike="noStrike">
                <a:solidFill>
                  <a:srgbClr val="f0f7ff"/>
                </a:solidFill>
                <a:latin typeface="Times New Roman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92" name="CustomShape 9"/>
          <p:cNvSpPr/>
          <p:nvPr/>
        </p:nvSpPr>
        <p:spPr>
          <a:xfrm>
            <a:off x="4392360" y="3311280"/>
            <a:ext cx="144360" cy="12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5400" bIns="0"/>
          <a:p>
            <a:pPr marL="12600">
              <a:lnSpc>
                <a:spcPts val="876"/>
              </a:lnSpc>
            </a:pPr>
            <a:r>
              <a:rPr b="0" lang="en-US" sz="800" spc="4" strike="noStrike">
                <a:solidFill>
                  <a:srgbClr val="f0f7ff"/>
                </a:solidFill>
                <a:latin typeface="Times New Roman"/>
              </a:rPr>
              <a:t>10</a:t>
            </a:r>
            <a:endParaRPr b="0" lang="en-US" sz="8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0" y="371880"/>
            <a:ext cx="4607640" cy="3083760"/>
          </a:xfrm>
          <a:custGeom>
            <a:avLst/>
            <a:gdLst/>
            <a:ahLst/>
            <a:rect l="l" t="t" r="r" b="b"/>
            <a:pathLst>
              <a:path w="4608004" h="3084258">
                <a:moveTo>
                  <a:pt x="0" y="3084258"/>
                </a:moveTo>
                <a:lnTo>
                  <a:pt x="4608004" y="3084258"/>
                </a:lnTo>
                <a:lnTo>
                  <a:pt x="4608004" y="0"/>
                </a:lnTo>
                <a:lnTo>
                  <a:pt x="0" y="0"/>
                </a:lnTo>
                <a:lnTo>
                  <a:pt x="0" y="3084258"/>
                </a:lnTo>
                <a:close/>
              </a:path>
            </a:pathLst>
          </a:custGeom>
          <a:solidFill>
            <a:srgbClr val="f0f7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4" name="CustomShape 2"/>
          <p:cNvSpPr/>
          <p:nvPr/>
        </p:nvSpPr>
        <p:spPr>
          <a:xfrm>
            <a:off x="0" y="0"/>
            <a:ext cx="4607640" cy="371520"/>
          </a:xfrm>
          <a:custGeom>
            <a:avLst/>
            <a:gdLst/>
            <a:ahLst/>
            <a:rect l="l" t="t" r="r" b="b"/>
            <a:pathLst>
              <a:path w="4608004" h="371741">
                <a:moveTo>
                  <a:pt x="4608004" y="0"/>
                </a:moveTo>
                <a:lnTo>
                  <a:pt x="0" y="0"/>
                </a:lnTo>
                <a:lnTo>
                  <a:pt x="0" y="371741"/>
                </a:lnTo>
                <a:lnTo>
                  <a:pt x="4608004" y="371741"/>
                </a:lnTo>
                <a:lnTo>
                  <a:pt x="4608004" y="0"/>
                </a:lnTo>
                <a:close/>
              </a:path>
            </a:pathLst>
          </a:custGeom>
          <a:solidFill>
            <a:srgbClr val="5b8aa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CustomShape 3"/>
          <p:cNvSpPr/>
          <p:nvPr/>
        </p:nvSpPr>
        <p:spPr>
          <a:xfrm>
            <a:off x="718920" y="551160"/>
            <a:ext cx="1539720" cy="148320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6" name="CustomShape 4"/>
          <p:cNvSpPr/>
          <p:nvPr/>
        </p:nvSpPr>
        <p:spPr>
          <a:xfrm>
            <a:off x="2295720" y="801360"/>
            <a:ext cx="1593000" cy="123300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7" name="CustomShape 5"/>
          <p:cNvSpPr/>
          <p:nvPr/>
        </p:nvSpPr>
        <p:spPr>
          <a:xfrm>
            <a:off x="1517040" y="2047320"/>
            <a:ext cx="1573200" cy="1066320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CustomShape 6"/>
          <p:cNvSpPr/>
          <p:nvPr/>
        </p:nvSpPr>
        <p:spPr>
          <a:xfrm>
            <a:off x="0" y="3296880"/>
            <a:ext cx="194400" cy="158760"/>
          </a:xfrm>
          <a:custGeom>
            <a:avLst/>
            <a:gdLst/>
            <a:ahLst/>
            <a:rect l="l" t="t" r="r" b="b"/>
            <a:pathLst>
              <a:path w="194649" h="159069">
                <a:moveTo>
                  <a:pt x="0" y="0"/>
                </a:moveTo>
                <a:lnTo>
                  <a:pt x="0" y="159069"/>
                </a:lnTo>
                <a:lnTo>
                  <a:pt x="194649" y="159069"/>
                </a:lnTo>
                <a:lnTo>
                  <a:pt x="194649" y="0"/>
                </a:lnTo>
                <a:lnTo>
                  <a:pt x="0" y="0"/>
                </a:lnTo>
                <a:close/>
              </a:path>
            </a:pathLst>
          </a:custGeom>
          <a:solidFill>
            <a:srgbClr val="5b8aa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CustomShape 7"/>
          <p:cNvSpPr/>
          <p:nvPr/>
        </p:nvSpPr>
        <p:spPr>
          <a:xfrm>
            <a:off x="194760" y="3296880"/>
            <a:ext cx="2494080" cy="158760"/>
          </a:xfrm>
          <a:custGeom>
            <a:avLst/>
            <a:gdLst/>
            <a:ahLst/>
            <a:rect l="l" t="t" r="r" b="b"/>
            <a:pathLst>
              <a:path w="2494414" h="159069">
                <a:moveTo>
                  <a:pt x="0" y="0"/>
                </a:moveTo>
                <a:lnTo>
                  <a:pt x="0" y="159069"/>
                </a:lnTo>
                <a:lnTo>
                  <a:pt x="2494414" y="159069"/>
                </a:lnTo>
                <a:lnTo>
                  <a:pt x="2494414" y="0"/>
                </a:lnTo>
                <a:lnTo>
                  <a:pt x="0" y="0"/>
                </a:lnTo>
                <a:close/>
              </a:path>
            </a:pathLst>
          </a:custGeom>
          <a:solidFill>
            <a:srgbClr val="5b8aa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CustomShape 8"/>
          <p:cNvSpPr/>
          <p:nvPr/>
        </p:nvSpPr>
        <p:spPr>
          <a:xfrm>
            <a:off x="4352040" y="3296880"/>
            <a:ext cx="255600" cy="158760"/>
          </a:xfrm>
          <a:custGeom>
            <a:avLst/>
            <a:gdLst/>
            <a:ahLst/>
            <a:rect l="l" t="t" r="r" b="b"/>
            <a:pathLst>
              <a:path w="255989" h="159069">
                <a:moveTo>
                  <a:pt x="255933" y="0"/>
                </a:moveTo>
                <a:lnTo>
                  <a:pt x="0" y="0"/>
                </a:lnTo>
                <a:lnTo>
                  <a:pt x="0" y="159069"/>
                </a:lnTo>
                <a:lnTo>
                  <a:pt x="255933" y="159069"/>
                </a:lnTo>
                <a:lnTo>
                  <a:pt x="255933" y="0"/>
                </a:lnTo>
                <a:close/>
              </a:path>
            </a:pathLst>
          </a:custGeom>
          <a:solidFill>
            <a:srgbClr val="5b8aa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1" name="CustomShape 9"/>
          <p:cNvSpPr/>
          <p:nvPr/>
        </p:nvSpPr>
        <p:spPr>
          <a:xfrm>
            <a:off x="257400" y="80640"/>
            <a:ext cx="1274760" cy="20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360" bIns="0"/>
          <a:p>
            <a:pPr marL="12600">
              <a:lnSpc>
                <a:spcPts val="1491"/>
              </a:lnSpc>
            </a:pPr>
            <a:r>
              <a:rPr b="0" lang="en-US" sz="1450" spc="148" strike="noStrike">
                <a:solidFill>
                  <a:srgbClr val="f0f7ff"/>
                </a:solidFill>
                <a:latin typeface="Times New Roman"/>
              </a:rPr>
              <a:t>Software</a:t>
            </a:r>
            <a:r>
              <a:rPr b="0" lang="en-US" sz="1450" spc="18" strike="noStrike">
                <a:solidFill>
                  <a:srgbClr val="f0f7ff"/>
                </a:solidFill>
                <a:latin typeface="Times New Roman"/>
              </a:rPr>
              <a:t> </a:t>
            </a:r>
            <a:r>
              <a:rPr b="0" lang="en-US" sz="1450" spc="49" strike="noStrike">
                <a:solidFill>
                  <a:srgbClr val="f0f7ff"/>
                </a:solidFill>
                <a:latin typeface="Times New Roman"/>
              </a:rPr>
              <a:t>SaaS</a:t>
            </a:r>
            <a:endParaRPr b="0" lang="en-US" sz="1450" spc="-1" strike="noStrike">
              <a:latin typeface="Arial"/>
            </a:endParaRPr>
          </a:p>
        </p:txBody>
      </p:sp>
      <p:sp>
        <p:nvSpPr>
          <p:cNvPr id="102" name="CustomShape 10"/>
          <p:cNvSpPr/>
          <p:nvPr/>
        </p:nvSpPr>
        <p:spPr>
          <a:xfrm>
            <a:off x="2568600" y="3311280"/>
            <a:ext cx="95040" cy="12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5400" bIns="0"/>
          <a:p>
            <a:pPr marL="12600">
              <a:lnSpc>
                <a:spcPts val="876"/>
              </a:lnSpc>
            </a:pPr>
            <a:r>
              <a:rPr b="0" lang="en-US" sz="800" spc="26" strike="noStrike">
                <a:solidFill>
                  <a:srgbClr val="f0f7ff"/>
                </a:solidFill>
                <a:latin typeface="Times New Roman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3" name="CustomShape 11"/>
          <p:cNvSpPr/>
          <p:nvPr/>
        </p:nvSpPr>
        <p:spPr>
          <a:xfrm>
            <a:off x="4392360" y="3311280"/>
            <a:ext cx="144360" cy="12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5400" bIns="0"/>
          <a:p>
            <a:pPr marL="12600">
              <a:lnSpc>
                <a:spcPts val="876"/>
              </a:lnSpc>
            </a:pPr>
            <a:r>
              <a:rPr b="0" lang="en-US" sz="800" spc="4" strike="noStrike">
                <a:solidFill>
                  <a:srgbClr val="f0f7ff"/>
                </a:solidFill>
                <a:latin typeface="Times New Roman"/>
              </a:rPr>
              <a:t>10</a:t>
            </a:r>
            <a:endParaRPr b="0" lang="en-US" sz="8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0" y="371880"/>
            <a:ext cx="4607640" cy="3083760"/>
          </a:xfrm>
          <a:custGeom>
            <a:avLst/>
            <a:gdLst/>
            <a:ahLst/>
            <a:rect l="l" t="t" r="r" b="b"/>
            <a:pathLst>
              <a:path w="4608004" h="3084258">
                <a:moveTo>
                  <a:pt x="0" y="3084258"/>
                </a:moveTo>
                <a:lnTo>
                  <a:pt x="4608004" y="3084258"/>
                </a:lnTo>
                <a:lnTo>
                  <a:pt x="4608004" y="0"/>
                </a:lnTo>
                <a:lnTo>
                  <a:pt x="0" y="0"/>
                </a:lnTo>
                <a:lnTo>
                  <a:pt x="0" y="3084258"/>
                </a:lnTo>
                <a:close/>
              </a:path>
            </a:pathLst>
          </a:custGeom>
          <a:solidFill>
            <a:srgbClr val="f0f7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5" name="CustomShape 2"/>
          <p:cNvSpPr/>
          <p:nvPr/>
        </p:nvSpPr>
        <p:spPr>
          <a:xfrm>
            <a:off x="0" y="0"/>
            <a:ext cx="4607640" cy="371520"/>
          </a:xfrm>
          <a:custGeom>
            <a:avLst/>
            <a:gdLst/>
            <a:ahLst/>
            <a:rect l="l" t="t" r="r" b="b"/>
            <a:pathLst>
              <a:path w="4608004" h="371741">
                <a:moveTo>
                  <a:pt x="4608004" y="0"/>
                </a:moveTo>
                <a:lnTo>
                  <a:pt x="0" y="0"/>
                </a:lnTo>
                <a:lnTo>
                  <a:pt x="0" y="371741"/>
                </a:lnTo>
                <a:lnTo>
                  <a:pt x="4608004" y="371741"/>
                </a:lnTo>
                <a:lnTo>
                  <a:pt x="4608004" y="0"/>
                </a:lnTo>
                <a:close/>
              </a:path>
            </a:pathLst>
          </a:custGeom>
          <a:solidFill>
            <a:srgbClr val="5b8aa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6" name="CustomShape 3"/>
          <p:cNvSpPr/>
          <p:nvPr/>
        </p:nvSpPr>
        <p:spPr>
          <a:xfrm>
            <a:off x="1162800" y="1418760"/>
            <a:ext cx="2281680" cy="82728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7" name="CustomShape 4"/>
          <p:cNvSpPr/>
          <p:nvPr/>
        </p:nvSpPr>
        <p:spPr>
          <a:xfrm>
            <a:off x="0" y="3296880"/>
            <a:ext cx="194400" cy="158760"/>
          </a:xfrm>
          <a:custGeom>
            <a:avLst/>
            <a:gdLst/>
            <a:ahLst/>
            <a:rect l="l" t="t" r="r" b="b"/>
            <a:pathLst>
              <a:path w="194649" h="159069">
                <a:moveTo>
                  <a:pt x="0" y="0"/>
                </a:moveTo>
                <a:lnTo>
                  <a:pt x="0" y="159069"/>
                </a:lnTo>
                <a:lnTo>
                  <a:pt x="194649" y="159069"/>
                </a:lnTo>
                <a:lnTo>
                  <a:pt x="194649" y="0"/>
                </a:lnTo>
                <a:lnTo>
                  <a:pt x="0" y="0"/>
                </a:lnTo>
                <a:close/>
              </a:path>
            </a:pathLst>
          </a:custGeom>
          <a:solidFill>
            <a:srgbClr val="5b8aa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8" name="CustomShape 5"/>
          <p:cNvSpPr/>
          <p:nvPr/>
        </p:nvSpPr>
        <p:spPr>
          <a:xfrm>
            <a:off x="194760" y="3296880"/>
            <a:ext cx="2909880" cy="158760"/>
          </a:xfrm>
          <a:custGeom>
            <a:avLst/>
            <a:gdLst/>
            <a:ahLst/>
            <a:rect l="l" t="t" r="r" b="b"/>
            <a:pathLst>
              <a:path w="2910182" h="159069">
                <a:moveTo>
                  <a:pt x="0" y="0"/>
                </a:moveTo>
                <a:lnTo>
                  <a:pt x="0" y="159069"/>
                </a:lnTo>
                <a:lnTo>
                  <a:pt x="2910182" y="159069"/>
                </a:lnTo>
                <a:lnTo>
                  <a:pt x="2910182" y="0"/>
                </a:lnTo>
                <a:lnTo>
                  <a:pt x="0" y="0"/>
                </a:lnTo>
                <a:close/>
              </a:path>
            </a:pathLst>
          </a:custGeom>
          <a:solidFill>
            <a:srgbClr val="5b8aa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9" name="CustomShape 6"/>
          <p:cNvSpPr/>
          <p:nvPr/>
        </p:nvSpPr>
        <p:spPr>
          <a:xfrm>
            <a:off x="4352040" y="3296880"/>
            <a:ext cx="255600" cy="158760"/>
          </a:xfrm>
          <a:custGeom>
            <a:avLst/>
            <a:gdLst/>
            <a:ahLst/>
            <a:rect l="l" t="t" r="r" b="b"/>
            <a:pathLst>
              <a:path w="255989" h="159069">
                <a:moveTo>
                  <a:pt x="255933" y="0"/>
                </a:moveTo>
                <a:lnTo>
                  <a:pt x="0" y="0"/>
                </a:lnTo>
                <a:lnTo>
                  <a:pt x="0" y="159069"/>
                </a:lnTo>
                <a:lnTo>
                  <a:pt x="255933" y="159069"/>
                </a:lnTo>
                <a:lnTo>
                  <a:pt x="255933" y="0"/>
                </a:lnTo>
                <a:close/>
              </a:path>
            </a:pathLst>
          </a:custGeom>
          <a:solidFill>
            <a:srgbClr val="5b8aa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0" name="CustomShape 7"/>
          <p:cNvSpPr/>
          <p:nvPr/>
        </p:nvSpPr>
        <p:spPr>
          <a:xfrm>
            <a:off x="257400" y="80640"/>
            <a:ext cx="2302920" cy="20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360" bIns="0"/>
          <a:p>
            <a:pPr marL="12600">
              <a:lnSpc>
                <a:spcPts val="1491"/>
              </a:lnSpc>
            </a:pPr>
            <a:r>
              <a:rPr b="0" lang="en-US" sz="1450" spc="148" strike="noStrike">
                <a:solidFill>
                  <a:srgbClr val="f0f7ff"/>
                </a:solidFill>
                <a:latin typeface="Times New Roman"/>
              </a:rPr>
              <a:t>Software</a:t>
            </a:r>
            <a:r>
              <a:rPr b="0" lang="en-US" sz="1450" spc="18" strike="noStrike">
                <a:solidFill>
                  <a:srgbClr val="f0f7ff"/>
                </a:solidFill>
                <a:latin typeface="Times New Roman"/>
              </a:rPr>
              <a:t> </a:t>
            </a:r>
            <a:r>
              <a:rPr b="0" lang="en-US" sz="1450" spc="69" strike="noStrike">
                <a:solidFill>
                  <a:srgbClr val="f0f7ff"/>
                </a:solidFill>
                <a:latin typeface="Times New Roman"/>
              </a:rPr>
              <a:t>Movili</a:t>
            </a:r>
            <a:r>
              <a:rPr b="0" lang="en-US" sz="1450" spc="72" strike="noStrike">
                <a:solidFill>
                  <a:srgbClr val="f0f7ff"/>
                </a:solidFill>
                <a:latin typeface="Times New Roman"/>
              </a:rPr>
              <a:t>d</a:t>
            </a:r>
            <a:r>
              <a:rPr b="0" lang="en-US" sz="1450" spc="120" strike="noStrike">
                <a:solidFill>
                  <a:srgbClr val="f0f7ff"/>
                </a:solidFill>
                <a:latin typeface="Times New Roman"/>
              </a:rPr>
              <a:t>ad</a:t>
            </a:r>
            <a:endParaRPr b="0" lang="en-US" sz="1450" spc="-1" strike="noStrike">
              <a:latin typeface="Arial"/>
            </a:endParaRPr>
          </a:p>
        </p:txBody>
      </p:sp>
      <p:sp>
        <p:nvSpPr>
          <p:cNvPr id="111" name="CustomShape 8"/>
          <p:cNvSpPr/>
          <p:nvPr/>
        </p:nvSpPr>
        <p:spPr>
          <a:xfrm>
            <a:off x="2993400" y="3311280"/>
            <a:ext cx="85680" cy="12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5400" bIns="0"/>
          <a:p>
            <a:pPr marL="12600">
              <a:lnSpc>
                <a:spcPts val="876"/>
              </a:lnSpc>
            </a:pPr>
            <a:r>
              <a:rPr b="0" lang="en-US" sz="800" spc="-1" strike="noStrike">
                <a:solidFill>
                  <a:srgbClr val="f0f7ff"/>
                </a:solidFill>
                <a:latin typeface="Times New Roman"/>
              </a:rPr>
              <a:t>7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12" name="CustomShape 9"/>
          <p:cNvSpPr/>
          <p:nvPr/>
        </p:nvSpPr>
        <p:spPr>
          <a:xfrm>
            <a:off x="4392360" y="3311280"/>
            <a:ext cx="144360" cy="12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5400" bIns="0"/>
          <a:p>
            <a:pPr marL="12600">
              <a:lnSpc>
                <a:spcPts val="876"/>
              </a:lnSpc>
            </a:pPr>
            <a:r>
              <a:rPr b="0" lang="en-US" sz="800" spc="4" strike="noStrike">
                <a:solidFill>
                  <a:srgbClr val="f0f7ff"/>
                </a:solidFill>
                <a:latin typeface="Times New Roman"/>
              </a:rPr>
              <a:t>10</a:t>
            </a:r>
            <a:endParaRPr b="0" lang="en-US" sz="8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0" y="371880"/>
            <a:ext cx="4607640" cy="3083760"/>
          </a:xfrm>
          <a:custGeom>
            <a:avLst/>
            <a:gdLst/>
            <a:ahLst/>
            <a:rect l="l" t="t" r="r" b="b"/>
            <a:pathLst>
              <a:path w="4608004" h="3084258">
                <a:moveTo>
                  <a:pt x="0" y="3084258"/>
                </a:moveTo>
                <a:lnTo>
                  <a:pt x="4608004" y="3084258"/>
                </a:lnTo>
                <a:lnTo>
                  <a:pt x="4608004" y="0"/>
                </a:lnTo>
                <a:lnTo>
                  <a:pt x="0" y="0"/>
                </a:lnTo>
                <a:lnTo>
                  <a:pt x="0" y="3084258"/>
                </a:lnTo>
                <a:close/>
              </a:path>
            </a:pathLst>
          </a:custGeom>
          <a:solidFill>
            <a:srgbClr val="f0f7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4" name="CustomShape 2"/>
          <p:cNvSpPr/>
          <p:nvPr/>
        </p:nvSpPr>
        <p:spPr>
          <a:xfrm>
            <a:off x="0" y="0"/>
            <a:ext cx="4607640" cy="371520"/>
          </a:xfrm>
          <a:custGeom>
            <a:avLst/>
            <a:gdLst/>
            <a:ahLst/>
            <a:rect l="l" t="t" r="r" b="b"/>
            <a:pathLst>
              <a:path w="4608004" h="371741">
                <a:moveTo>
                  <a:pt x="4608004" y="0"/>
                </a:moveTo>
                <a:lnTo>
                  <a:pt x="0" y="0"/>
                </a:lnTo>
                <a:lnTo>
                  <a:pt x="0" y="371741"/>
                </a:lnTo>
                <a:lnTo>
                  <a:pt x="4608004" y="371741"/>
                </a:lnTo>
                <a:lnTo>
                  <a:pt x="4608004" y="0"/>
                </a:lnTo>
                <a:close/>
              </a:path>
            </a:pathLst>
          </a:custGeom>
          <a:solidFill>
            <a:srgbClr val="5b8aa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5" name="CustomShape 3"/>
          <p:cNvSpPr/>
          <p:nvPr/>
        </p:nvSpPr>
        <p:spPr>
          <a:xfrm>
            <a:off x="0" y="3296880"/>
            <a:ext cx="194400" cy="158760"/>
          </a:xfrm>
          <a:custGeom>
            <a:avLst/>
            <a:gdLst/>
            <a:ahLst/>
            <a:rect l="l" t="t" r="r" b="b"/>
            <a:pathLst>
              <a:path w="194649" h="159069">
                <a:moveTo>
                  <a:pt x="0" y="0"/>
                </a:moveTo>
                <a:lnTo>
                  <a:pt x="0" y="159069"/>
                </a:lnTo>
                <a:lnTo>
                  <a:pt x="194649" y="159069"/>
                </a:lnTo>
                <a:lnTo>
                  <a:pt x="194649" y="0"/>
                </a:lnTo>
                <a:lnTo>
                  <a:pt x="0" y="0"/>
                </a:lnTo>
                <a:close/>
              </a:path>
            </a:pathLst>
          </a:custGeom>
          <a:solidFill>
            <a:srgbClr val="5b8aa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6" name="CustomShape 4"/>
          <p:cNvSpPr/>
          <p:nvPr/>
        </p:nvSpPr>
        <p:spPr>
          <a:xfrm>
            <a:off x="194760" y="3296880"/>
            <a:ext cx="3325680" cy="158760"/>
          </a:xfrm>
          <a:custGeom>
            <a:avLst/>
            <a:gdLst/>
            <a:ahLst/>
            <a:rect l="l" t="t" r="r" b="b"/>
            <a:pathLst>
              <a:path w="3325886" h="159069">
                <a:moveTo>
                  <a:pt x="0" y="0"/>
                </a:moveTo>
                <a:lnTo>
                  <a:pt x="0" y="159069"/>
                </a:lnTo>
                <a:lnTo>
                  <a:pt x="3325886" y="159069"/>
                </a:lnTo>
                <a:lnTo>
                  <a:pt x="3325886" y="0"/>
                </a:lnTo>
                <a:lnTo>
                  <a:pt x="0" y="0"/>
                </a:lnTo>
                <a:close/>
              </a:path>
            </a:pathLst>
          </a:custGeom>
          <a:solidFill>
            <a:srgbClr val="5b8aa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7" name="CustomShape 5"/>
          <p:cNvSpPr/>
          <p:nvPr/>
        </p:nvSpPr>
        <p:spPr>
          <a:xfrm>
            <a:off x="4352040" y="3296880"/>
            <a:ext cx="255600" cy="158760"/>
          </a:xfrm>
          <a:custGeom>
            <a:avLst/>
            <a:gdLst/>
            <a:ahLst/>
            <a:rect l="l" t="t" r="r" b="b"/>
            <a:pathLst>
              <a:path w="255989" h="159069">
                <a:moveTo>
                  <a:pt x="255933" y="0"/>
                </a:moveTo>
                <a:lnTo>
                  <a:pt x="0" y="0"/>
                </a:lnTo>
                <a:lnTo>
                  <a:pt x="0" y="159069"/>
                </a:lnTo>
                <a:lnTo>
                  <a:pt x="255933" y="159069"/>
                </a:lnTo>
                <a:lnTo>
                  <a:pt x="255933" y="0"/>
                </a:lnTo>
                <a:close/>
              </a:path>
            </a:pathLst>
          </a:custGeom>
          <a:solidFill>
            <a:srgbClr val="5b8aa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8" name="CustomShape 6"/>
          <p:cNvSpPr/>
          <p:nvPr/>
        </p:nvSpPr>
        <p:spPr>
          <a:xfrm>
            <a:off x="257400" y="80640"/>
            <a:ext cx="1662840" cy="20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360" bIns="0"/>
          <a:p>
            <a:pPr marL="12600">
              <a:lnSpc>
                <a:spcPts val="1491"/>
              </a:lnSpc>
            </a:pPr>
            <a:r>
              <a:rPr b="0" lang="en-US" sz="1450" spc="-182" strike="noStrike">
                <a:solidFill>
                  <a:srgbClr val="f0f7ff"/>
                </a:solidFill>
                <a:latin typeface="Times New Roman"/>
              </a:rPr>
              <a:t>C</a:t>
            </a:r>
            <a:r>
              <a:rPr b="0" lang="en-US" sz="1450" spc="214" strike="noStrike">
                <a:solidFill>
                  <a:srgbClr val="f0f7ff"/>
                </a:solidFill>
                <a:latin typeface="Times New Roman"/>
              </a:rPr>
              <a:t>onc</a:t>
            </a:r>
            <a:r>
              <a:rPr b="0" lang="en-US" sz="1450" spc="97" strike="noStrike">
                <a:solidFill>
                  <a:srgbClr val="f0f7ff"/>
                </a:solidFill>
                <a:latin typeface="Times New Roman"/>
              </a:rPr>
              <a:t>l</a:t>
            </a:r>
            <a:r>
              <a:rPr b="0" lang="en-US" sz="1450" spc="157" strike="noStrike">
                <a:solidFill>
                  <a:srgbClr val="f0f7ff"/>
                </a:solidFill>
                <a:latin typeface="Times New Roman"/>
              </a:rPr>
              <a:t>u</a:t>
            </a:r>
            <a:r>
              <a:rPr b="0" lang="en-US" sz="1450" spc="128" strike="noStrike">
                <a:solidFill>
                  <a:srgbClr val="f0f7ff"/>
                </a:solidFill>
                <a:latin typeface="Times New Roman"/>
              </a:rPr>
              <a:t>sion</a:t>
            </a:r>
            <a:r>
              <a:rPr b="0" lang="en-US" sz="1450" spc="134" strike="noStrike">
                <a:solidFill>
                  <a:srgbClr val="f0f7ff"/>
                </a:solidFill>
                <a:latin typeface="Times New Roman"/>
              </a:rPr>
              <a:t>e</a:t>
            </a:r>
            <a:r>
              <a:rPr b="0" lang="en-US" sz="1450" spc="154" strike="noStrike">
                <a:solidFill>
                  <a:srgbClr val="f0f7ff"/>
                </a:solidFill>
                <a:latin typeface="Times New Roman"/>
              </a:rPr>
              <a:t>s</a:t>
            </a:r>
            <a:endParaRPr b="0" lang="en-US" sz="1450" spc="-1" strike="noStrike">
              <a:latin typeface="Arial"/>
            </a:endParaRPr>
          </a:p>
        </p:txBody>
      </p:sp>
      <p:sp>
        <p:nvSpPr>
          <p:cNvPr id="119" name="CustomShape 7"/>
          <p:cNvSpPr/>
          <p:nvPr/>
        </p:nvSpPr>
        <p:spPr>
          <a:xfrm>
            <a:off x="366120" y="1397880"/>
            <a:ext cx="137520" cy="163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560" bIns="0"/>
          <a:p>
            <a:pPr marL="12600">
              <a:lnSpc>
                <a:spcPts val="1165"/>
              </a:lnSpc>
            </a:pPr>
            <a:r>
              <a:rPr b="0" lang="en-US" sz="1100" spc="-1" strike="noStrike">
                <a:solidFill>
                  <a:srgbClr val="5b8aa7"/>
                </a:solidFill>
                <a:latin typeface="Times New Roman"/>
              </a:rPr>
              <a:t>1.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20" name="CustomShape 8"/>
          <p:cNvSpPr/>
          <p:nvPr/>
        </p:nvSpPr>
        <p:spPr>
          <a:xfrm>
            <a:off x="527400" y="1397880"/>
            <a:ext cx="3736440" cy="92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560" bIns="0"/>
          <a:p>
            <a:pPr marL="12600">
              <a:lnSpc>
                <a:spcPts val="1165"/>
              </a:lnSpc>
            </a:pPr>
            <a:r>
              <a:rPr b="0" lang="en-US" sz="1100" spc="49" strike="noStrike">
                <a:solidFill>
                  <a:srgbClr val="5b8aa7"/>
                </a:solidFill>
                <a:latin typeface="Times New Roman"/>
              </a:rPr>
              <a:t>Cada software estudiado, como  todo, tiene unas ventajas y</a:t>
            </a:r>
            <a:endParaRPr b="0" lang="en-US" sz="1100" spc="-1" strike="noStrike">
              <a:latin typeface="Arial"/>
            </a:endParaRPr>
          </a:p>
          <a:p>
            <a:pPr marL="12600">
              <a:lnSpc>
                <a:spcPct val="95000"/>
              </a:lnSpc>
              <a:spcBef>
                <a:spcPts val="31"/>
              </a:spcBef>
            </a:pPr>
            <a:r>
              <a:rPr b="0" lang="en-US" sz="1100" spc="69" strike="noStrike">
                <a:solidFill>
                  <a:srgbClr val="5b8aa7"/>
                </a:solidFill>
                <a:latin typeface="Times New Roman"/>
              </a:rPr>
              <a:t>unas desventajas</a:t>
            </a:r>
            <a:endParaRPr b="0" lang="en-US" sz="1100" spc="-1" strike="noStrike">
              <a:latin typeface="Arial"/>
            </a:endParaRPr>
          </a:p>
          <a:p>
            <a:pPr marL="12600">
              <a:lnSpc>
                <a:spcPct val="95000"/>
              </a:lnSpc>
              <a:spcBef>
                <a:spcPts val="386"/>
              </a:spcBef>
            </a:pPr>
            <a:r>
              <a:rPr b="0" lang="en-US" sz="1100" spc="55" strike="noStrike">
                <a:solidFill>
                  <a:srgbClr val="5b8aa7"/>
                </a:solidFill>
                <a:latin typeface="Times New Roman"/>
              </a:rPr>
              <a:t>La elección del software dependerá de qué  busquemos</a:t>
            </a:r>
            <a:endParaRPr b="0" lang="en-US" sz="1100" spc="-1" strike="noStrike">
              <a:latin typeface="Arial"/>
            </a:endParaRPr>
          </a:p>
          <a:p>
            <a:pPr marL="12600">
              <a:lnSpc>
                <a:spcPts val="1264"/>
              </a:lnSpc>
              <a:spcBef>
                <a:spcPts val="386"/>
              </a:spcBef>
            </a:pPr>
            <a:r>
              <a:rPr b="0" lang="en-US" sz="1100" spc="35" strike="noStrike">
                <a:solidFill>
                  <a:srgbClr val="5b8aa7"/>
                </a:solidFill>
                <a:latin typeface="Times New Roman"/>
              </a:rPr>
              <a:t>En nuestro caso,  el elegido ha sido Galdon,  un software de tipo  SaaS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21" name="CustomShape 9"/>
          <p:cNvSpPr/>
          <p:nvPr/>
        </p:nvSpPr>
        <p:spPr>
          <a:xfrm>
            <a:off x="356040" y="1779840"/>
            <a:ext cx="147960" cy="37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560" bIns="0"/>
          <a:p>
            <a:pPr marL="12600">
              <a:lnSpc>
                <a:spcPts val="1165"/>
              </a:lnSpc>
            </a:pPr>
            <a:r>
              <a:rPr b="0" lang="en-US" sz="1100" spc="-1" strike="noStrike">
                <a:solidFill>
                  <a:srgbClr val="5b8aa7"/>
                </a:solidFill>
                <a:latin typeface="Times New Roman"/>
              </a:rPr>
              <a:t>2.</a:t>
            </a:r>
            <a:endParaRPr b="0" lang="en-US" sz="1100" spc="-1" strike="noStrike">
              <a:latin typeface="Arial"/>
            </a:endParaRPr>
          </a:p>
          <a:p>
            <a:pPr marL="13680">
              <a:lnSpc>
                <a:spcPct val="95000"/>
              </a:lnSpc>
              <a:spcBef>
                <a:spcPts val="326"/>
              </a:spcBef>
            </a:pPr>
            <a:r>
              <a:rPr b="0" lang="en-US" sz="1100" spc="-1" strike="noStrike">
                <a:solidFill>
                  <a:srgbClr val="5b8aa7"/>
                </a:solidFill>
                <a:latin typeface="Times New Roman"/>
              </a:rPr>
              <a:t>3.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22" name="CustomShape 10"/>
          <p:cNvSpPr/>
          <p:nvPr/>
        </p:nvSpPr>
        <p:spPr>
          <a:xfrm>
            <a:off x="3398760" y="3311280"/>
            <a:ext cx="96120" cy="12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5400" bIns="0"/>
          <a:p>
            <a:pPr marL="12600">
              <a:lnSpc>
                <a:spcPts val="876"/>
              </a:lnSpc>
            </a:pPr>
            <a:r>
              <a:rPr b="0" lang="en-US" sz="800" spc="32" strike="noStrike">
                <a:solidFill>
                  <a:srgbClr val="f0f7ff"/>
                </a:solidFill>
                <a:latin typeface="Times New Roman"/>
              </a:rPr>
              <a:t>8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23" name="CustomShape 11"/>
          <p:cNvSpPr/>
          <p:nvPr/>
        </p:nvSpPr>
        <p:spPr>
          <a:xfrm>
            <a:off x="4392360" y="3311280"/>
            <a:ext cx="144360" cy="12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5400" bIns="0"/>
          <a:p>
            <a:pPr marL="12600">
              <a:lnSpc>
                <a:spcPts val="876"/>
              </a:lnSpc>
            </a:pPr>
            <a:r>
              <a:rPr b="0" lang="en-US" sz="800" spc="4" strike="noStrike">
                <a:solidFill>
                  <a:srgbClr val="f0f7ff"/>
                </a:solidFill>
                <a:latin typeface="Times New Roman"/>
              </a:rPr>
              <a:t>10</a:t>
            </a:r>
            <a:endParaRPr b="0" lang="en-US" sz="8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406075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Application>LibreOffice/6.0.6.2$Linux_X86_64 LibreOffice_project/00m0$Build-2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2018-11-05T23:10:06Z</dcterms:modified>
  <cp:revision>1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yperlinksChanged">
    <vt:bool>0</vt:bool>
  </property>
  <property fmtid="{D5CDD505-2E9C-101B-9397-08002B2CF9AE}" pid="4" name="LinksUpToDate">
    <vt:bool>0</vt:bool>
  </property>
  <property fmtid="{D5CDD505-2E9C-101B-9397-08002B2CF9AE}" pid="5" name="PresentationFormat">
    <vt:lpwstr>On-screen Show (4:3)</vt:lpwstr>
  </property>
  <property fmtid="{D5CDD505-2E9C-101B-9397-08002B2CF9AE}" pid="6" name="ScaleCrop">
    <vt:bool>0</vt:bool>
  </property>
  <property fmtid="{D5CDD505-2E9C-101B-9397-08002B2CF9AE}" pid="7" name="ShareDoc">
    <vt:bool>0</vt:bool>
  </property>
</Properties>
</file>