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2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3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4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  <p:sldMasterId id="2147483697" r:id="rId4"/>
  </p:sldMasterIdLst>
  <p:notesMasterIdLst>
    <p:notesMasterId r:id="rId22"/>
  </p:notesMasterIdLst>
  <p:sldIdLst>
    <p:sldId id="256" r:id="rId5"/>
    <p:sldId id="279" r:id="rId6"/>
    <p:sldId id="280" r:id="rId7"/>
    <p:sldId id="281" r:id="rId8"/>
    <p:sldId id="257" r:id="rId9"/>
    <p:sldId id="258" r:id="rId10"/>
    <p:sldId id="278" r:id="rId11"/>
    <p:sldId id="259" r:id="rId12"/>
    <p:sldId id="260" r:id="rId13"/>
    <p:sldId id="277" r:id="rId14"/>
    <p:sldId id="272" r:id="rId15"/>
    <p:sldId id="270" r:id="rId16"/>
    <p:sldId id="271" r:id="rId17"/>
    <p:sldId id="273" r:id="rId18"/>
    <p:sldId id="275" r:id="rId19"/>
    <p:sldId id="274" r:id="rId20"/>
    <p:sldId id="276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273FE2-0155-4779-B70C-2871AD35B83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040914-8E7F-4522-963F-95440B95E10B}">
      <dgm:prSet phldrT="[Texto]" custT="1"/>
      <dgm:spPr/>
      <dgm:t>
        <a:bodyPr/>
        <a:lstStyle/>
        <a:p>
          <a:endParaRPr lang="es-ES" sz="1200" noProof="0" dirty="0"/>
        </a:p>
      </dgm:t>
    </dgm:pt>
    <dgm:pt modelId="{B386C8C9-563E-4ACD-8848-ECB940F9FE25}" type="parTrans" cxnId="{2523CC56-6604-402C-9EF4-B6F5047C85C8}">
      <dgm:prSet/>
      <dgm:spPr/>
      <dgm:t>
        <a:bodyPr/>
        <a:lstStyle/>
        <a:p>
          <a:endParaRPr lang="en-US"/>
        </a:p>
      </dgm:t>
    </dgm:pt>
    <dgm:pt modelId="{EA83D78C-8322-4A21-8152-16BAEA49F608}" type="sibTrans" cxnId="{2523CC56-6604-402C-9EF4-B6F5047C85C8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4C222349-C8AB-4BA9-941E-B4E75ED38224}">
      <dgm:prSet custT="1"/>
      <dgm:spPr/>
      <dgm:t>
        <a:bodyPr/>
        <a:lstStyle/>
        <a:p>
          <a:endParaRPr lang="es-ES" sz="1200" noProof="0" dirty="0"/>
        </a:p>
      </dgm:t>
    </dgm:pt>
    <dgm:pt modelId="{6A9F1091-3D15-4C51-8B38-F931DBC7BD27}" type="sibTrans" cxnId="{2E9560ED-A779-4480-BA06-E146B4302BAC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2F043C66-946A-4089-96A6-2826DF3FD89C}" type="parTrans" cxnId="{2E9560ED-A779-4480-BA06-E146B4302BAC}">
      <dgm:prSet/>
      <dgm:spPr/>
      <dgm:t>
        <a:bodyPr/>
        <a:lstStyle/>
        <a:p>
          <a:endParaRPr lang="en-US"/>
        </a:p>
      </dgm:t>
    </dgm:pt>
    <dgm:pt modelId="{3D5EC571-FF07-4784-B703-160B0B0AB1D9}">
      <dgm:prSet custT="1"/>
      <dgm:spPr/>
      <dgm:t>
        <a:bodyPr/>
        <a:lstStyle/>
        <a:p>
          <a:endParaRPr lang="es-ES" sz="1200" noProof="0" dirty="0"/>
        </a:p>
      </dgm:t>
    </dgm:pt>
    <dgm:pt modelId="{78BF4FF5-4B0D-49C5-AEDD-E7B14DEA8759}" type="sibTrans" cxnId="{C4FF1D7F-91BC-40CA-8A5C-07BAA9341A53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5A13AF08-B23F-4449-A3CE-FA2CAB7F8E60}" type="parTrans" cxnId="{C4FF1D7F-91BC-40CA-8A5C-07BAA9341A53}">
      <dgm:prSet/>
      <dgm:spPr/>
      <dgm:t>
        <a:bodyPr/>
        <a:lstStyle/>
        <a:p>
          <a:endParaRPr lang="en-US"/>
        </a:p>
      </dgm:t>
    </dgm:pt>
    <dgm:pt modelId="{EBE24A88-FFA2-484C-AD84-DD80C47A3D50}">
      <dgm:prSet phldrT="[Texto]" custT="1"/>
      <dgm:spPr/>
      <dgm:t>
        <a:bodyPr/>
        <a:lstStyle/>
        <a:p>
          <a:endParaRPr lang="es-ES" sz="1200" noProof="0" dirty="0"/>
        </a:p>
      </dgm:t>
    </dgm:pt>
    <dgm:pt modelId="{CAA00B19-BC0B-4D14-9111-984FAE93AA58}" type="sibTrans" cxnId="{258E9F85-8047-4D0E-8736-C6207C613522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9340E9F8-AEF2-425A-A4F8-BC5810468114}" type="parTrans" cxnId="{258E9F85-8047-4D0E-8736-C6207C613522}">
      <dgm:prSet/>
      <dgm:spPr/>
      <dgm:t>
        <a:bodyPr/>
        <a:lstStyle/>
        <a:p>
          <a:endParaRPr lang="en-US"/>
        </a:p>
      </dgm:t>
    </dgm:pt>
    <dgm:pt modelId="{FD3BC9E9-9C8B-4911-A4F5-E1CA585DABD3}">
      <dgm:prSet phldrT="[Texto]" custT="1"/>
      <dgm:spPr/>
      <dgm:t>
        <a:bodyPr/>
        <a:lstStyle/>
        <a:p>
          <a:endParaRPr lang="es-ES" sz="1200" noProof="0" dirty="0"/>
        </a:p>
      </dgm:t>
    </dgm:pt>
    <dgm:pt modelId="{E40701FB-8A35-4FCB-81CE-4FEDBE2A7D7F}" type="sibTrans" cxnId="{E3CDDC3A-6D04-44F4-9C54-F1C2C1791FBD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681278A0-9A5A-4CDE-BAFC-DAEDB9746688}" type="parTrans" cxnId="{E3CDDC3A-6D04-44F4-9C54-F1C2C1791FBD}">
      <dgm:prSet/>
      <dgm:spPr/>
      <dgm:t>
        <a:bodyPr/>
        <a:lstStyle/>
        <a:p>
          <a:endParaRPr lang="en-US"/>
        </a:p>
      </dgm:t>
    </dgm:pt>
    <dgm:pt modelId="{45865E06-5CC7-479F-BFF6-3D3019BCAB6E}">
      <dgm:prSet phldrT="[Texto]" custT="1"/>
      <dgm:spPr/>
      <dgm:t>
        <a:bodyPr/>
        <a:lstStyle/>
        <a:p>
          <a:endParaRPr lang="es-ES" sz="1200" noProof="0" dirty="0"/>
        </a:p>
      </dgm:t>
    </dgm:pt>
    <dgm:pt modelId="{E8A97145-C558-42C2-B58E-120A37DE762D}" type="sibTrans" cxnId="{C1730189-032A-4173-AD7C-7BB049E5C524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0C08909D-DD15-452E-AEBA-0A291DE3A2B6}" type="parTrans" cxnId="{C1730189-032A-4173-AD7C-7BB049E5C524}">
      <dgm:prSet/>
      <dgm:spPr/>
      <dgm:t>
        <a:bodyPr/>
        <a:lstStyle/>
        <a:p>
          <a:endParaRPr lang="en-US"/>
        </a:p>
      </dgm:t>
    </dgm:pt>
    <dgm:pt modelId="{786FDB68-A2A6-491E-B259-AAE1783909B1}">
      <dgm:prSet phldrT="[Texto]" custT="1"/>
      <dgm:spPr/>
      <dgm:t>
        <a:bodyPr/>
        <a:lstStyle/>
        <a:p>
          <a:endParaRPr lang="es-ES" sz="1200" noProof="0" dirty="0"/>
        </a:p>
      </dgm:t>
    </dgm:pt>
    <dgm:pt modelId="{4AFF3469-2A8C-481B-AD86-1784A5A084F8}" type="sibTrans" cxnId="{B0D7EF27-5A90-42F1-9205-8C25DFCA8D85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A95CBDF5-DA76-4027-BB0C-F0724424CFFF}" type="parTrans" cxnId="{B0D7EF27-5A90-42F1-9205-8C25DFCA8D85}">
      <dgm:prSet/>
      <dgm:spPr/>
      <dgm:t>
        <a:bodyPr/>
        <a:lstStyle/>
        <a:p>
          <a:endParaRPr lang="en-US"/>
        </a:p>
      </dgm:t>
    </dgm:pt>
    <dgm:pt modelId="{A37790BB-490D-4C52-837F-5C192C1601EA}">
      <dgm:prSet phldrT="[Texto]" custT="1"/>
      <dgm:spPr/>
      <dgm:t>
        <a:bodyPr/>
        <a:lstStyle/>
        <a:p>
          <a:endParaRPr lang="es-ES" sz="1200" noProof="0" dirty="0"/>
        </a:p>
      </dgm:t>
    </dgm:pt>
    <dgm:pt modelId="{884A00A0-9343-4469-9865-B11EE92A1E6B}" type="sibTrans" cxnId="{5BC2C176-4B4E-4AF6-843C-F9B6934E8C2D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6A9D3323-0A2D-4E9C-8BA3-6B6B0BD239E5}" type="parTrans" cxnId="{5BC2C176-4B4E-4AF6-843C-F9B6934E8C2D}">
      <dgm:prSet/>
      <dgm:spPr/>
      <dgm:t>
        <a:bodyPr/>
        <a:lstStyle/>
        <a:p>
          <a:endParaRPr lang="en-US"/>
        </a:p>
      </dgm:t>
    </dgm:pt>
    <dgm:pt modelId="{4161AEDB-B67E-4461-9F3F-94B008A8B274}" type="pres">
      <dgm:prSet presAssocID="{7C273FE2-0155-4779-B70C-2871AD35B83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1A9E42-8C08-4A10-A9D1-68308CEC0188}" type="pres">
      <dgm:prSet presAssocID="{A37790BB-490D-4C52-837F-5C192C1601EA}" presName="dummy" presStyleCnt="0"/>
      <dgm:spPr/>
    </dgm:pt>
    <dgm:pt modelId="{1C2B1460-306B-4EF7-B7E1-BE56ED1006C6}" type="pres">
      <dgm:prSet presAssocID="{A37790BB-490D-4C52-837F-5C192C1601EA}" presName="node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3E22C-947F-4610-99D6-3FE7664767B4}" type="pres">
      <dgm:prSet presAssocID="{884A00A0-9343-4469-9865-B11EE92A1E6B}" presName="sibTrans" presStyleLbl="node1" presStyleIdx="0" presStyleCnt="8" custScaleX="124628" custScaleY="124628" custLinFactNeighborX="-1959" custLinFactNeighborY="12086"/>
      <dgm:spPr/>
      <dgm:t>
        <a:bodyPr/>
        <a:lstStyle/>
        <a:p>
          <a:endParaRPr lang="en-US"/>
        </a:p>
      </dgm:t>
    </dgm:pt>
    <dgm:pt modelId="{DCFF3797-F27F-42BF-95B0-9027E08D0710}" type="pres">
      <dgm:prSet presAssocID="{786FDB68-A2A6-491E-B259-AAE1783909B1}" presName="dummy" presStyleCnt="0"/>
      <dgm:spPr/>
    </dgm:pt>
    <dgm:pt modelId="{C49278BF-2CF4-4FDE-8E1E-045D18057683}" type="pres">
      <dgm:prSet presAssocID="{786FDB68-A2A6-491E-B259-AAE1783909B1}" presName="node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D655F-714D-4BA5-B632-B90D2BA46342}" type="pres">
      <dgm:prSet presAssocID="{4AFF3469-2A8C-481B-AD86-1784A5A084F8}" presName="sibTrans" presStyleLbl="node1" presStyleIdx="1" presStyleCnt="8" custScaleX="121729" custScaleY="111034" custLinFactNeighborX="-9600" custLinFactNeighborY="1443"/>
      <dgm:spPr/>
      <dgm:t>
        <a:bodyPr/>
        <a:lstStyle/>
        <a:p>
          <a:endParaRPr lang="en-US"/>
        </a:p>
      </dgm:t>
    </dgm:pt>
    <dgm:pt modelId="{5BE8F4C0-50D9-4347-A682-958475F6F2CF}" type="pres">
      <dgm:prSet presAssocID="{45865E06-5CC7-479F-BFF6-3D3019BCAB6E}" presName="dummy" presStyleCnt="0"/>
      <dgm:spPr/>
    </dgm:pt>
    <dgm:pt modelId="{B648DF51-25A7-4F4F-90DE-AE2EB234051B}" type="pres">
      <dgm:prSet presAssocID="{45865E06-5CC7-479F-BFF6-3D3019BCAB6E}" presName="node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EE67B-51B8-4C86-9FD6-44E9B12D1543}" type="pres">
      <dgm:prSet presAssocID="{E8A97145-C558-42C2-B58E-120A37DE762D}" presName="sibTrans" presStyleLbl="node1" presStyleIdx="2" presStyleCnt="8" custScaleX="133529" custScaleY="122882" custLinFactNeighborX="-67" custLinFactNeighborY="-9295"/>
      <dgm:spPr/>
      <dgm:t>
        <a:bodyPr/>
        <a:lstStyle/>
        <a:p>
          <a:endParaRPr lang="en-US"/>
        </a:p>
      </dgm:t>
    </dgm:pt>
    <dgm:pt modelId="{15D799B8-1947-426C-84AF-980063B5F1F0}" type="pres">
      <dgm:prSet presAssocID="{FD3BC9E9-9C8B-4911-A4F5-E1CA585DABD3}" presName="dummy" presStyleCnt="0"/>
      <dgm:spPr/>
    </dgm:pt>
    <dgm:pt modelId="{195BE261-7852-44E3-9BEE-5E4CDB299108}" type="pres">
      <dgm:prSet presAssocID="{FD3BC9E9-9C8B-4911-A4F5-E1CA585DABD3}" presName="node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BD546-380A-403C-8F4C-A5C564256CCB}" type="pres">
      <dgm:prSet presAssocID="{E40701FB-8A35-4FCB-81CE-4FEDBE2A7D7F}" presName="sibTrans" presStyleLbl="node1" presStyleIdx="3" presStyleCnt="8" custScaleX="109965" custScaleY="101197" custLinFactNeighborX="0" custLinFactNeighborY="-3026"/>
      <dgm:spPr/>
      <dgm:t>
        <a:bodyPr/>
        <a:lstStyle/>
        <a:p>
          <a:endParaRPr lang="en-US"/>
        </a:p>
      </dgm:t>
    </dgm:pt>
    <dgm:pt modelId="{52233B55-D244-4BF9-A085-57493ED12434}" type="pres">
      <dgm:prSet presAssocID="{EBE24A88-FFA2-484C-AD84-DD80C47A3D50}" presName="dummy" presStyleCnt="0"/>
      <dgm:spPr/>
    </dgm:pt>
    <dgm:pt modelId="{24DD9E5F-EE47-48FE-8C60-360EF5428ACC}" type="pres">
      <dgm:prSet presAssocID="{EBE24A88-FFA2-484C-AD84-DD80C47A3D50}" presName="node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38333-535A-4AE8-82B0-9E0E6DF832AE}" type="pres">
      <dgm:prSet presAssocID="{CAA00B19-BC0B-4D14-9111-984FAE93AA58}" presName="sibTrans" presStyleLbl="node1" presStyleIdx="4" presStyleCnt="8" custScaleX="133529" custScaleY="122882" custLinFactNeighborX="2776" custLinFactNeighborY="-6954"/>
      <dgm:spPr/>
      <dgm:t>
        <a:bodyPr/>
        <a:lstStyle/>
        <a:p>
          <a:endParaRPr lang="en-US"/>
        </a:p>
      </dgm:t>
    </dgm:pt>
    <dgm:pt modelId="{2022DDD1-0685-42AA-A66A-2DB0E362DA60}" type="pres">
      <dgm:prSet presAssocID="{3D5EC571-FF07-4784-B703-160B0B0AB1D9}" presName="dummy" presStyleCnt="0"/>
      <dgm:spPr/>
    </dgm:pt>
    <dgm:pt modelId="{28529272-AF60-403C-A91E-2B042A6ED347}" type="pres">
      <dgm:prSet presAssocID="{3D5EC571-FF07-4784-B703-160B0B0AB1D9}" presName="node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6DE45-77F5-4A47-BE64-32971C6D10C9}" type="pres">
      <dgm:prSet presAssocID="{78BF4FF5-4B0D-49C5-AEDD-E7B14DEA8759}" presName="sibTrans" presStyleLbl="node1" presStyleIdx="5" presStyleCnt="8" custScaleX="130561" custScaleY="119948" custLinFactNeighborX="9300" custLinFactNeighborY="143"/>
      <dgm:spPr/>
      <dgm:t>
        <a:bodyPr/>
        <a:lstStyle/>
        <a:p>
          <a:endParaRPr lang="en-US"/>
        </a:p>
      </dgm:t>
    </dgm:pt>
    <dgm:pt modelId="{CD4BE02B-71DC-44FF-A420-05755D90CEC1}" type="pres">
      <dgm:prSet presAssocID="{4C222349-C8AB-4BA9-941E-B4E75ED38224}" presName="dummy" presStyleCnt="0"/>
      <dgm:spPr/>
    </dgm:pt>
    <dgm:pt modelId="{AB393ED7-FE6E-4317-AF89-FBA36A502BD6}" type="pres">
      <dgm:prSet presAssocID="{4C222349-C8AB-4BA9-941E-B4E75ED38224}" presName="node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F96075-121F-4207-AF72-3E8F6DA9CD91}" type="pres">
      <dgm:prSet presAssocID="{6A9F1091-3D15-4C51-8B38-F931DBC7BD27}" presName="sibTrans" presStyleLbl="node1" presStyleIdx="6" presStyleCnt="8" custScaleX="133859" custScaleY="122882" custLinFactNeighborX="5199" custLinFactNeighborY="7367"/>
      <dgm:spPr/>
      <dgm:t>
        <a:bodyPr/>
        <a:lstStyle/>
        <a:p>
          <a:endParaRPr lang="en-US"/>
        </a:p>
      </dgm:t>
    </dgm:pt>
    <dgm:pt modelId="{80956AEB-4366-4A5C-8C48-3A4929499272}" type="pres">
      <dgm:prSet presAssocID="{58040914-8E7F-4522-963F-95440B95E10B}" presName="dummy" presStyleCnt="0"/>
      <dgm:spPr/>
    </dgm:pt>
    <dgm:pt modelId="{3B7EBFFE-E166-4553-9484-8C390979FF49}" type="pres">
      <dgm:prSet presAssocID="{58040914-8E7F-4522-963F-95440B95E10B}" presName="node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5310F-DFAC-4BF1-A068-651F6EAA62C7}" type="pres">
      <dgm:prSet presAssocID="{EA83D78C-8322-4A21-8152-16BAEA49F608}" presName="sibTrans" presStyleLbl="node1" presStyleIdx="7" presStyleCnt="8" custScaleX="109965" custScaleY="101197" custLinFactNeighborX="-2611" custLinFactNeighborY="1298"/>
      <dgm:spPr/>
      <dgm:t>
        <a:bodyPr/>
        <a:lstStyle/>
        <a:p>
          <a:endParaRPr lang="en-US"/>
        </a:p>
      </dgm:t>
    </dgm:pt>
  </dgm:ptLst>
  <dgm:cxnLst>
    <dgm:cxn modelId="{8979147A-ACA5-42FF-AA3E-A6D7A3F1B244}" type="presOf" srcId="{CAA00B19-BC0B-4D14-9111-984FAE93AA58}" destId="{AE638333-535A-4AE8-82B0-9E0E6DF832AE}" srcOrd="0" destOrd="0" presId="urn:microsoft.com/office/officeart/2005/8/layout/cycle1"/>
    <dgm:cxn modelId="{4086D941-6053-46DA-BC7C-1CE3AF07E943}" type="presOf" srcId="{EBE24A88-FFA2-484C-AD84-DD80C47A3D50}" destId="{24DD9E5F-EE47-48FE-8C60-360EF5428ACC}" srcOrd="0" destOrd="0" presId="urn:microsoft.com/office/officeart/2005/8/layout/cycle1"/>
    <dgm:cxn modelId="{680D95AF-3152-4EBB-97AC-26C429E6BB81}" type="presOf" srcId="{3D5EC571-FF07-4784-B703-160B0B0AB1D9}" destId="{28529272-AF60-403C-A91E-2B042A6ED347}" srcOrd="0" destOrd="0" presId="urn:microsoft.com/office/officeart/2005/8/layout/cycle1"/>
    <dgm:cxn modelId="{5677F1C7-4345-4B12-8147-37306FAA0D7C}" type="presOf" srcId="{FD3BC9E9-9C8B-4911-A4F5-E1CA585DABD3}" destId="{195BE261-7852-44E3-9BEE-5E4CDB299108}" srcOrd="0" destOrd="0" presId="urn:microsoft.com/office/officeart/2005/8/layout/cycle1"/>
    <dgm:cxn modelId="{38F6030C-BCB4-4FE3-A265-911E03AE5219}" type="presOf" srcId="{786FDB68-A2A6-491E-B259-AAE1783909B1}" destId="{C49278BF-2CF4-4FDE-8E1E-045D18057683}" srcOrd="0" destOrd="0" presId="urn:microsoft.com/office/officeart/2005/8/layout/cycle1"/>
    <dgm:cxn modelId="{C4FF1D7F-91BC-40CA-8A5C-07BAA9341A53}" srcId="{7C273FE2-0155-4779-B70C-2871AD35B83D}" destId="{3D5EC571-FF07-4784-B703-160B0B0AB1D9}" srcOrd="5" destOrd="0" parTransId="{5A13AF08-B23F-4449-A3CE-FA2CAB7F8E60}" sibTransId="{78BF4FF5-4B0D-49C5-AEDD-E7B14DEA8759}"/>
    <dgm:cxn modelId="{C627416C-CDE8-4E6E-B74A-89C729AFEFB0}" type="presOf" srcId="{7C273FE2-0155-4779-B70C-2871AD35B83D}" destId="{4161AEDB-B67E-4461-9F3F-94B008A8B274}" srcOrd="0" destOrd="0" presId="urn:microsoft.com/office/officeart/2005/8/layout/cycle1"/>
    <dgm:cxn modelId="{E3CDDC3A-6D04-44F4-9C54-F1C2C1791FBD}" srcId="{7C273FE2-0155-4779-B70C-2871AD35B83D}" destId="{FD3BC9E9-9C8B-4911-A4F5-E1CA585DABD3}" srcOrd="3" destOrd="0" parTransId="{681278A0-9A5A-4CDE-BAFC-DAEDB9746688}" sibTransId="{E40701FB-8A35-4FCB-81CE-4FEDBE2A7D7F}"/>
    <dgm:cxn modelId="{4E8F0EAE-8E05-4144-9657-A7D8B24EBF6A}" type="presOf" srcId="{78BF4FF5-4B0D-49C5-AEDD-E7B14DEA8759}" destId="{5886DE45-77F5-4A47-BE64-32971C6D10C9}" srcOrd="0" destOrd="0" presId="urn:microsoft.com/office/officeart/2005/8/layout/cycle1"/>
    <dgm:cxn modelId="{258E9F85-8047-4D0E-8736-C6207C613522}" srcId="{7C273FE2-0155-4779-B70C-2871AD35B83D}" destId="{EBE24A88-FFA2-484C-AD84-DD80C47A3D50}" srcOrd="4" destOrd="0" parTransId="{9340E9F8-AEF2-425A-A4F8-BC5810468114}" sibTransId="{CAA00B19-BC0B-4D14-9111-984FAE93AA58}"/>
    <dgm:cxn modelId="{B0D7EF27-5A90-42F1-9205-8C25DFCA8D85}" srcId="{7C273FE2-0155-4779-B70C-2871AD35B83D}" destId="{786FDB68-A2A6-491E-B259-AAE1783909B1}" srcOrd="1" destOrd="0" parTransId="{A95CBDF5-DA76-4027-BB0C-F0724424CFFF}" sibTransId="{4AFF3469-2A8C-481B-AD86-1784A5A084F8}"/>
    <dgm:cxn modelId="{0EFB1DDD-3DF7-47A7-8B1F-82EDB5A9ECB9}" type="presOf" srcId="{EA83D78C-8322-4A21-8152-16BAEA49F608}" destId="{B205310F-DFAC-4BF1-A068-651F6EAA62C7}" srcOrd="0" destOrd="0" presId="urn:microsoft.com/office/officeart/2005/8/layout/cycle1"/>
    <dgm:cxn modelId="{C1730189-032A-4173-AD7C-7BB049E5C524}" srcId="{7C273FE2-0155-4779-B70C-2871AD35B83D}" destId="{45865E06-5CC7-479F-BFF6-3D3019BCAB6E}" srcOrd="2" destOrd="0" parTransId="{0C08909D-DD15-452E-AEBA-0A291DE3A2B6}" sibTransId="{E8A97145-C558-42C2-B58E-120A37DE762D}"/>
    <dgm:cxn modelId="{5BC2C176-4B4E-4AF6-843C-F9B6934E8C2D}" srcId="{7C273FE2-0155-4779-B70C-2871AD35B83D}" destId="{A37790BB-490D-4C52-837F-5C192C1601EA}" srcOrd="0" destOrd="0" parTransId="{6A9D3323-0A2D-4E9C-8BA3-6B6B0BD239E5}" sibTransId="{884A00A0-9343-4469-9865-B11EE92A1E6B}"/>
    <dgm:cxn modelId="{B9F0C05E-78E1-40E0-BEE9-01F6D6DEC310}" type="presOf" srcId="{58040914-8E7F-4522-963F-95440B95E10B}" destId="{3B7EBFFE-E166-4553-9484-8C390979FF49}" srcOrd="0" destOrd="0" presId="urn:microsoft.com/office/officeart/2005/8/layout/cycle1"/>
    <dgm:cxn modelId="{D1ACDFD9-9DBD-4ECF-B023-3E4BCCC90280}" type="presOf" srcId="{884A00A0-9343-4469-9865-B11EE92A1E6B}" destId="{B953E22C-947F-4610-99D6-3FE7664767B4}" srcOrd="0" destOrd="0" presId="urn:microsoft.com/office/officeart/2005/8/layout/cycle1"/>
    <dgm:cxn modelId="{2523CC56-6604-402C-9EF4-B6F5047C85C8}" srcId="{7C273FE2-0155-4779-B70C-2871AD35B83D}" destId="{58040914-8E7F-4522-963F-95440B95E10B}" srcOrd="7" destOrd="0" parTransId="{B386C8C9-563E-4ACD-8848-ECB940F9FE25}" sibTransId="{EA83D78C-8322-4A21-8152-16BAEA49F608}"/>
    <dgm:cxn modelId="{9609333A-790C-4E90-B0B3-B215D8353A7B}" type="presOf" srcId="{E8A97145-C558-42C2-B58E-120A37DE762D}" destId="{E1CEE67B-51B8-4C86-9FD6-44E9B12D1543}" srcOrd="0" destOrd="0" presId="urn:microsoft.com/office/officeart/2005/8/layout/cycle1"/>
    <dgm:cxn modelId="{24F488B4-FE4F-494E-A30F-77E06667D114}" type="presOf" srcId="{4AFF3469-2A8C-481B-AD86-1784A5A084F8}" destId="{FE1D655F-714D-4BA5-B632-B90D2BA46342}" srcOrd="0" destOrd="0" presId="urn:microsoft.com/office/officeart/2005/8/layout/cycle1"/>
    <dgm:cxn modelId="{C0EFB325-3FA8-4288-9B15-2CCA66FD7F1F}" type="presOf" srcId="{45865E06-5CC7-479F-BFF6-3D3019BCAB6E}" destId="{B648DF51-25A7-4F4F-90DE-AE2EB234051B}" srcOrd="0" destOrd="0" presId="urn:microsoft.com/office/officeart/2005/8/layout/cycle1"/>
    <dgm:cxn modelId="{15D2035B-DA43-43DC-AEC8-45387A9F144F}" type="presOf" srcId="{4C222349-C8AB-4BA9-941E-B4E75ED38224}" destId="{AB393ED7-FE6E-4317-AF89-FBA36A502BD6}" srcOrd="0" destOrd="0" presId="urn:microsoft.com/office/officeart/2005/8/layout/cycle1"/>
    <dgm:cxn modelId="{2E9560ED-A779-4480-BA06-E146B4302BAC}" srcId="{7C273FE2-0155-4779-B70C-2871AD35B83D}" destId="{4C222349-C8AB-4BA9-941E-B4E75ED38224}" srcOrd="6" destOrd="0" parTransId="{2F043C66-946A-4089-96A6-2826DF3FD89C}" sibTransId="{6A9F1091-3D15-4C51-8B38-F931DBC7BD27}"/>
    <dgm:cxn modelId="{FE05BB4F-62D2-4C33-968F-1EAB3FE34588}" type="presOf" srcId="{E40701FB-8A35-4FCB-81CE-4FEDBE2A7D7F}" destId="{44ABD546-380A-403C-8F4C-A5C564256CCB}" srcOrd="0" destOrd="0" presId="urn:microsoft.com/office/officeart/2005/8/layout/cycle1"/>
    <dgm:cxn modelId="{42FCAE0A-3AC1-4E7E-8584-1F86FD2BA86A}" type="presOf" srcId="{A37790BB-490D-4C52-837F-5C192C1601EA}" destId="{1C2B1460-306B-4EF7-B7E1-BE56ED1006C6}" srcOrd="0" destOrd="0" presId="urn:microsoft.com/office/officeart/2005/8/layout/cycle1"/>
    <dgm:cxn modelId="{84F9F179-9FD5-4125-8C75-51CF867071A1}" type="presOf" srcId="{6A9F1091-3D15-4C51-8B38-F931DBC7BD27}" destId="{F9F96075-121F-4207-AF72-3E8F6DA9CD91}" srcOrd="0" destOrd="0" presId="urn:microsoft.com/office/officeart/2005/8/layout/cycle1"/>
    <dgm:cxn modelId="{A052D317-01E2-476D-91C3-CA2E0CF3700D}" type="presParOf" srcId="{4161AEDB-B67E-4461-9F3F-94B008A8B274}" destId="{181A9E42-8C08-4A10-A9D1-68308CEC0188}" srcOrd="0" destOrd="0" presId="urn:microsoft.com/office/officeart/2005/8/layout/cycle1"/>
    <dgm:cxn modelId="{F54AE8CB-12A5-41E1-B22C-89A5C5379A3E}" type="presParOf" srcId="{4161AEDB-B67E-4461-9F3F-94B008A8B274}" destId="{1C2B1460-306B-4EF7-B7E1-BE56ED1006C6}" srcOrd="1" destOrd="0" presId="urn:microsoft.com/office/officeart/2005/8/layout/cycle1"/>
    <dgm:cxn modelId="{2D206A1E-D14E-4A58-9798-6D1D3D322260}" type="presParOf" srcId="{4161AEDB-B67E-4461-9F3F-94B008A8B274}" destId="{B953E22C-947F-4610-99D6-3FE7664767B4}" srcOrd="2" destOrd="0" presId="urn:microsoft.com/office/officeart/2005/8/layout/cycle1"/>
    <dgm:cxn modelId="{C964B891-106A-4D52-BF01-41C27FAE5A02}" type="presParOf" srcId="{4161AEDB-B67E-4461-9F3F-94B008A8B274}" destId="{DCFF3797-F27F-42BF-95B0-9027E08D0710}" srcOrd="3" destOrd="0" presId="urn:microsoft.com/office/officeart/2005/8/layout/cycle1"/>
    <dgm:cxn modelId="{4FB88406-265C-4D6B-B2E6-733A874AC7F3}" type="presParOf" srcId="{4161AEDB-B67E-4461-9F3F-94B008A8B274}" destId="{C49278BF-2CF4-4FDE-8E1E-045D18057683}" srcOrd="4" destOrd="0" presId="urn:microsoft.com/office/officeart/2005/8/layout/cycle1"/>
    <dgm:cxn modelId="{F3C17931-4F06-45AB-9BFE-8D47C018C0E5}" type="presParOf" srcId="{4161AEDB-B67E-4461-9F3F-94B008A8B274}" destId="{FE1D655F-714D-4BA5-B632-B90D2BA46342}" srcOrd="5" destOrd="0" presId="urn:microsoft.com/office/officeart/2005/8/layout/cycle1"/>
    <dgm:cxn modelId="{F905607C-7578-4F1C-87C8-AA3047FC57C0}" type="presParOf" srcId="{4161AEDB-B67E-4461-9F3F-94B008A8B274}" destId="{5BE8F4C0-50D9-4347-A682-958475F6F2CF}" srcOrd="6" destOrd="0" presId="urn:microsoft.com/office/officeart/2005/8/layout/cycle1"/>
    <dgm:cxn modelId="{17B3FEF1-B1F9-430C-ACD4-2BBEEBB313FC}" type="presParOf" srcId="{4161AEDB-B67E-4461-9F3F-94B008A8B274}" destId="{B648DF51-25A7-4F4F-90DE-AE2EB234051B}" srcOrd="7" destOrd="0" presId="urn:microsoft.com/office/officeart/2005/8/layout/cycle1"/>
    <dgm:cxn modelId="{79648F5B-8B39-4BA8-942B-E141692F76B9}" type="presParOf" srcId="{4161AEDB-B67E-4461-9F3F-94B008A8B274}" destId="{E1CEE67B-51B8-4C86-9FD6-44E9B12D1543}" srcOrd="8" destOrd="0" presId="urn:microsoft.com/office/officeart/2005/8/layout/cycle1"/>
    <dgm:cxn modelId="{FA440CC4-CA93-48C2-81E9-8A4367A5F843}" type="presParOf" srcId="{4161AEDB-B67E-4461-9F3F-94B008A8B274}" destId="{15D799B8-1947-426C-84AF-980063B5F1F0}" srcOrd="9" destOrd="0" presId="urn:microsoft.com/office/officeart/2005/8/layout/cycle1"/>
    <dgm:cxn modelId="{45915C51-AD45-4F9C-9640-32780B94EC8C}" type="presParOf" srcId="{4161AEDB-B67E-4461-9F3F-94B008A8B274}" destId="{195BE261-7852-44E3-9BEE-5E4CDB299108}" srcOrd="10" destOrd="0" presId="urn:microsoft.com/office/officeart/2005/8/layout/cycle1"/>
    <dgm:cxn modelId="{835E7675-6B2F-404D-964D-9D51C65C4707}" type="presParOf" srcId="{4161AEDB-B67E-4461-9F3F-94B008A8B274}" destId="{44ABD546-380A-403C-8F4C-A5C564256CCB}" srcOrd="11" destOrd="0" presId="urn:microsoft.com/office/officeart/2005/8/layout/cycle1"/>
    <dgm:cxn modelId="{238446CF-27E3-4FA0-85B4-F0FE57F8541E}" type="presParOf" srcId="{4161AEDB-B67E-4461-9F3F-94B008A8B274}" destId="{52233B55-D244-4BF9-A085-57493ED12434}" srcOrd="12" destOrd="0" presId="urn:microsoft.com/office/officeart/2005/8/layout/cycle1"/>
    <dgm:cxn modelId="{161F6BAD-C2C2-4318-BA7C-34B38BA71F41}" type="presParOf" srcId="{4161AEDB-B67E-4461-9F3F-94B008A8B274}" destId="{24DD9E5F-EE47-48FE-8C60-360EF5428ACC}" srcOrd="13" destOrd="0" presId="urn:microsoft.com/office/officeart/2005/8/layout/cycle1"/>
    <dgm:cxn modelId="{EEB0D22A-5B70-4518-9382-D9D6F10E6CD4}" type="presParOf" srcId="{4161AEDB-B67E-4461-9F3F-94B008A8B274}" destId="{AE638333-535A-4AE8-82B0-9E0E6DF832AE}" srcOrd="14" destOrd="0" presId="urn:microsoft.com/office/officeart/2005/8/layout/cycle1"/>
    <dgm:cxn modelId="{F58E631C-B450-4B7E-B8F5-D197F2FEC122}" type="presParOf" srcId="{4161AEDB-B67E-4461-9F3F-94B008A8B274}" destId="{2022DDD1-0685-42AA-A66A-2DB0E362DA60}" srcOrd="15" destOrd="0" presId="urn:microsoft.com/office/officeart/2005/8/layout/cycle1"/>
    <dgm:cxn modelId="{FC5F1596-4566-406F-A5A3-EE01BC2737FC}" type="presParOf" srcId="{4161AEDB-B67E-4461-9F3F-94B008A8B274}" destId="{28529272-AF60-403C-A91E-2B042A6ED347}" srcOrd="16" destOrd="0" presId="urn:microsoft.com/office/officeart/2005/8/layout/cycle1"/>
    <dgm:cxn modelId="{959E0263-965A-4B66-9E11-3A219A4C81F1}" type="presParOf" srcId="{4161AEDB-B67E-4461-9F3F-94B008A8B274}" destId="{5886DE45-77F5-4A47-BE64-32971C6D10C9}" srcOrd="17" destOrd="0" presId="urn:microsoft.com/office/officeart/2005/8/layout/cycle1"/>
    <dgm:cxn modelId="{E9864681-9FF4-4817-8ECD-F5C2FA179B5E}" type="presParOf" srcId="{4161AEDB-B67E-4461-9F3F-94B008A8B274}" destId="{CD4BE02B-71DC-44FF-A420-05755D90CEC1}" srcOrd="18" destOrd="0" presId="urn:microsoft.com/office/officeart/2005/8/layout/cycle1"/>
    <dgm:cxn modelId="{8D95DFAE-62BE-4D4E-94BE-E34CE0E680ED}" type="presParOf" srcId="{4161AEDB-B67E-4461-9F3F-94B008A8B274}" destId="{AB393ED7-FE6E-4317-AF89-FBA36A502BD6}" srcOrd="19" destOrd="0" presId="urn:microsoft.com/office/officeart/2005/8/layout/cycle1"/>
    <dgm:cxn modelId="{BC3EACA1-A74B-4A56-8C06-56018F95DF68}" type="presParOf" srcId="{4161AEDB-B67E-4461-9F3F-94B008A8B274}" destId="{F9F96075-121F-4207-AF72-3E8F6DA9CD91}" srcOrd="20" destOrd="0" presId="urn:microsoft.com/office/officeart/2005/8/layout/cycle1"/>
    <dgm:cxn modelId="{51CF9718-AFAD-49C7-850F-594189C87508}" type="presParOf" srcId="{4161AEDB-B67E-4461-9F3F-94B008A8B274}" destId="{80956AEB-4366-4A5C-8C48-3A4929499272}" srcOrd="21" destOrd="0" presId="urn:microsoft.com/office/officeart/2005/8/layout/cycle1"/>
    <dgm:cxn modelId="{E1EC5C66-4D6B-4406-A07B-8C5B6E55852B}" type="presParOf" srcId="{4161AEDB-B67E-4461-9F3F-94B008A8B274}" destId="{3B7EBFFE-E166-4553-9484-8C390979FF49}" srcOrd="22" destOrd="0" presId="urn:microsoft.com/office/officeart/2005/8/layout/cycle1"/>
    <dgm:cxn modelId="{09755DE5-ADAD-43CF-A1B1-73524B0E1441}" type="presParOf" srcId="{4161AEDB-B67E-4461-9F3F-94B008A8B274}" destId="{B205310F-DFAC-4BF1-A068-651F6EAA62C7}" srcOrd="23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E3BDC9-6B35-4098-800C-D6B2AA723F72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AEABFF-1FF2-4C6C-B124-79E87847845A}">
      <dgm:prSet phldrT="[Texto]"/>
      <dgm:spPr/>
      <dgm:t>
        <a:bodyPr/>
        <a:lstStyle/>
        <a:p>
          <a:r>
            <a:rPr lang="es-ES_tradnl" dirty="0" smtClean="0"/>
            <a:t>Gestionar</a:t>
          </a:r>
          <a:endParaRPr lang="es-ES" dirty="0"/>
        </a:p>
      </dgm:t>
    </dgm:pt>
    <dgm:pt modelId="{2453B599-6487-4069-9221-0189D2AF56A0}" type="parTrans" cxnId="{DFCE5D25-3A85-408D-B7E7-4ECA34B03E21}">
      <dgm:prSet/>
      <dgm:spPr/>
      <dgm:t>
        <a:bodyPr/>
        <a:lstStyle/>
        <a:p>
          <a:endParaRPr lang="es-ES"/>
        </a:p>
      </dgm:t>
    </dgm:pt>
    <dgm:pt modelId="{7E0F71B2-DB72-4F9F-9C12-CA3C998C6082}" type="sibTrans" cxnId="{DFCE5D25-3A85-408D-B7E7-4ECA34B03E21}">
      <dgm:prSet/>
      <dgm:spPr/>
      <dgm:t>
        <a:bodyPr/>
        <a:lstStyle/>
        <a:p>
          <a:endParaRPr lang="es-ES"/>
        </a:p>
      </dgm:t>
    </dgm:pt>
    <dgm:pt modelId="{B97DB1EE-298E-4943-95C3-37989DF6C8EC}">
      <dgm:prSet phldrT="[Texto]"/>
      <dgm:spPr/>
      <dgm:t>
        <a:bodyPr/>
        <a:lstStyle/>
        <a:p>
          <a:r>
            <a:rPr lang="es-ES_tradnl" dirty="0" smtClean="0"/>
            <a:t>BECAS</a:t>
          </a:r>
          <a:endParaRPr lang="es-ES" dirty="0"/>
        </a:p>
      </dgm:t>
    </dgm:pt>
    <dgm:pt modelId="{38B0E7B9-D95C-4C8A-A6A3-E4E8F621313C}" type="parTrans" cxnId="{4C798DE7-6C77-4888-9EB5-78ED750D5477}">
      <dgm:prSet/>
      <dgm:spPr/>
      <dgm:t>
        <a:bodyPr/>
        <a:lstStyle/>
        <a:p>
          <a:endParaRPr lang="es-ES"/>
        </a:p>
      </dgm:t>
    </dgm:pt>
    <dgm:pt modelId="{472EE7AE-E3CC-4755-87F6-99B1C63C41C4}" type="sibTrans" cxnId="{4C798DE7-6C77-4888-9EB5-78ED750D5477}">
      <dgm:prSet/>
      <dgm:spPr/>
      <dgm:t>
        <a:bodyPr/>
        <a:lstStyle/>
        <a:p>
          <a:endParaRPr lang="es-ES"/>
        </a:p>
      </dgm:t>
    </dgm:pt>
    <dgm:pt modelId="{BAE5DD7F-98AF-4E8A-AA36-A9BBD6F4D5C9}">
      <dgm:prSet phldrT="[Texto]"/>
      <dgm:spPr/>
      <dgm:t>
        <a:bodyPr/>
        <a:lstStyle/>
        <a:p>
          <a:r>
            <a:rPr lang="es-ES_tradnl" dirty="0" smtClean="0"/>
            <a:t>CCJ</a:t>
          </a:r>
          <a:endParaRPr lang="es-ES" dirty="0"/>
        </a:p>
      </dgm:t>
    </dgm:pt>
    <dgm:pt modelId="{555360B3-9AE4-4319-9CFB-5B1417E9FDAB}" type="parTrans" cxnId="{93A7A895-B0FB-45D4-893C-1DA3F664B60B}">
      <dgm:prSet/>
      <dgm:spPr/>
      <dgm:t>
        <a:bodyPr/>
        <a:lstStyle/>
        <a:p>
          <a:endParaRPr lang="es-ES"/>
        </a:p>
      </dgm:t>
    </dgm:pt>
    <dgm:pt modelId="{8DA53DC0-C22D-412C-B3A0-4947C7E3C82E}" type="sibTrans" cxnId="{93A7A895-B0FB-45D4-893C-1DA3F664B60B}">
      <dgm:prSet/>
      <dgm:spPr/>
      <dgm:t>
        <a:bodyPr/>
        <a:lstStyle/>
        <a:p>
          <a:endParaRPr lang="es-ES"/>
        </a:p>
      </dgm:t>
    </dgm:pt>
    <dgm:pt modelId="{5C209F9C-7448-4761-B65B-D99E01EDF03D}">
      <dgm:prSet phldrT="[Texto]"/>
      <dgm:spPr/>
      <dgm:t>
        <a:bodyPr/>
        <a:lstStyle/>
        <a:p>
          <a:r>
            <a:rPr lang="es-ES_tradnl" dirty="0" err="1" smtClean="0"/>
            <a:t>Populorum</a:t>
          </a:r>
          <a:endParaRPr lang="es-ES" dirty="0"/>
        </a:p>
      </dgm:t>
    </dgm:pt>
    <dgm:pt modelId="{2734C726-BD9F-4FD0-9DEC-78ECF790859F}" type="parTrans" cxnId="{B5ECF623-3780-4541-9A08-DE02592EF2FA}">
      <dgm:prSet/>
      <dgm:spPr/>
      <dgm:t>
        <a:bodyPr/>
        <a:lstStyle/>
        <a:p>
          <a:endParaRPr lang="es-ES"/>
        </a:p>
      </dgm:t>
    </dgm:pt>
    <dgm:pt modelId="{A3008BC0-453F-4C74-9430-3535D1970CFC}" type="sibTrans" cxnId="{B5ECF623-3780-4541-9A08-DE02592EF2FA}">
      <dgm:prSet/>
      <dgm:spPr/>
      <dgm:t>
        <a:bodyPr/>
        <a:lstStyle/>
        <a:p>
          <a:endParaRPr lang="es-ES"/>
        </a:p>
      </dgm:t>
    </dgm:pt>
    <dgm:pt modelId="{F68B617D-F38B-4FE7-99A9-DCA43C99CDB6}" type="pres">
      <dgm:prSet presAssocID="{F2E3BDC9-6B35-4098-800C-D6B2AA723F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3D275F1-C4B2-483B-9A47-B967A0642633}" type="pres">
      <dgm:prSet presAssocID="{62AEABFF-1FF2-4C6C-B124-79E87847845A}" presName="hierRoot1" presStyleCnt="0">
        <dgm:presLayoutVars>
          <dgm:hierBranch val="init"/>
        </dgm:presLayoutVars>
      </dgm:prSet>
      <dgm:spPr/>
    </dgm:pt>
    <dgm:pt modelId="{0889AA27-AA66-4B7B-B10B-204D2A93DA1D}" type="pres">
      <dgm:prSet presAssocID="{62AEABFF-1FF2-4C6C-B124-79E87847845A}" presName="rootComposite1" presStyleCnt="0"/>
      <dgm:spPr/>
    </dgm:pt>
    <dgm:pt modelId="{8A2F8053-B4C7-43AA-85E0-BE4E18F70FAF}" type="pres">
      <dgm:prSet presAssocID="{62AEABFF-1FF2-4C6C-B124-79E87847845A}" presName="rootText1" presStyleLbl="node0" presStyleIdx="0" presStyleCnt="1" custLinFactNeighborX="-543" custLinFactNeighborY="-935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1E4B767-107C-4A2C-89D0-80DC3C906C48}" type="pres">
      <dgm:prSet presAssocID="{62AEABFF-1FF2-4C6C-B124-79E87847845A}" presName="rootConnector1" presStyleLbl="node1" presStyleIdx="0" presStyleCnt="0"/>
      <dgm:spPr/>
      <dgm:t>
        <a:bodyPr/>
        <a:lstStyle/>
        <a:p>
          <a:endParaRPr lang="es-ES"/>
        </a:p>
      </dgm:t>
    </dgm:pt>
    <dgm:pt modelId="{3BC6BC6F-68EC-4D4A-8009-0DB4E3C439B3}" type="pres">
      <dgm:prSet presAssocID="{62AEABFF-1FF2-4C6C-B124-79E87847845A}" presName="hierChild2" presStyleCnt="0"/>
      <dgm:spPr/>
    </dgm:pt>
    <dgm:pt modelId="{7C7E67DB-FA43-4166-8954-BA928608F53F}" type="pres">
      <dgm:prSet presAssocID="{38B0E7B9-D95C-4C8A-A6A3-E4E8F621313C}" presName="Name37" presStyleLbl="parChTrans1D2" presStyleIdx="0" presStyleCnt="3"/>
      <dgm:spPr/>
      <dgm:t>
        <a:bodyPr/>
        <a:lstStyle/>
        <a:p>
          <a:endParaRPr lang="es-ES"/>
        </a:p>
      </dgm:t>
    </dgm:pt>
    <dgm:pt modelId="{AB18E2A6-DFFF-48C6-8847-F33B967A5CB8}" type="pres">
      <dgm:prSet presAssocID="{B97DB1EE-298E-4943-95C3-37989DF6C8EC}" presName="hierRoot2" presStyleCnt="0">
        <dgm:presLayoutVars>
          <dgm:hierBranch val="init"/>
        </dgm:presLayoutVars>
      </dgm:prSet>
      <dgm:spPr/>
    </dgm:pt>
    <dgm:pt modelId="{37F2891C-9510-473B-A6E3-502E2907E4B2}" type="pres">
      <dgm:prSet presAssocID="{B97DB1EE-298E-4943-95C3-37989DF6C8EC}" presName="rootComposite" presStyleCnt="0"/>
      <dgm:spPr/>
    </dgm:pt>
    <dgm:pt modelId="{E8A87EEE-E9FB-4C38-9054-FB70E7B070D5}" type="pres">
      <dgm:prSet presAssocID="{B97DB1EE-298E-4943-95C3-37989DF6C8E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7107340-BE3A-4CE7-8C33-7B4981C65C22}" type="pres">
      <dgm:prSet presAssocID="{B97DB1EE-298E-4943-95C3-37989DF6C8EC}" presName="rootConnector" presStyleLbl="node2" presStyleIdx="0" presStyleCnt="3"/>
      <dgm:spPr/>
      <dgm:t>
        <a:bodyPr/>
        <a:lstStyle/>
        <a:p>
          <a:endParaRPr lang="es-ES"/>
        </a:p>
      </dgm:t>
    </dgm:pt>
    <dgm:pt modelId="{4623B2A7-445A-456F-8447-64F9DCCC7C19}" type="pres">
      <dgm:prSet presAssocID="{B97DB1EE-298E-4943-95C3-37989DF6C8EC}" presName="hierChild4" presStyleCnt="0"/>
      <dgm:spPr/>
    </dgm:pt>
    <dgm:pt modelId="{475381E0-0F9E-4483-8572-AAB73DEDEB46}" type="pres">
      <dgm:prSet presAssocID="{B97DB1EE-298E-4943-95C3-37989DF6C8EC}" presName="hierChild5" presStyleCnt="0"/>
      <dgm:spPr/>
    </dgm:pt>
    <dgm:pt modelId="{D092693B-B232-4563-97AA-D486F02CE7F4}" type="pres">
      <dgm:prSet presAssocID="{555360B3-9AE4-4319-9CFB-5B1417E9FDAB}" presName="Name37" presStyleLbl="parChTrans1D2" presStyleIdx="1" presStyleCnt="3"/>
      <dgm:spPr/>
      <dgm:t>
        <a:bodyPr/>
        <a:lstStyle/>
        <a:p>
          <a:endParaRPr lang="es-ES"/>
        </a:p>
      </dgm:t>
    </dgm:pt>
    <dgm:pt modelId="{4BA3BAE2-B4CF-4EF7-86BF-048E039C528D}" type="pres">
      <dgm:prSet presAssocID="{BAE5DD7F-98AF-4E8A-AA36-A9BBD6F4D5C9}" presName="hierRoot2" presStyleCnt="0">
        <dgm:presLayoutVars>
          <dgm:hierBranch val="init"/>
        </dgm:presLayoutVars>
      </dgm:prSet>
      <dgm:spPr/>
    </dgm:pt>
    <dgm:pt modelId="{28D96927-395B-46A0-B6E6-66C860AE54B7}" type="pres">
      <dgm:prSet presAssocID="{BAE5DD7F-98AF-4E8A-AA36-A9BBD6F4D5C9}" presName="rootComposite" presStyleCnt="0"/>
      <dgm:spPr/>
    </dgm:pt>
    <dgm:pt modelId="{1BC78B50-9560-42AB-99F1-D81F973EC4FF}" type="pres">
      <dgm:prSet presAssocID="{BAE5DD7F-98AF-4E8A-AA36-A9BBD6F4D5C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BAD73C4-367F-4A53-AB13-C6E38E716885}" type="pres">
      <dgm:prSet presAssocID="{BAE5DD7F-98AF-4E8A-AA36-A9BBD6F4D5C9}" presName="rootConnector" presStyleLbl="node2" presStyleIdx="1" presStyleCnt="3"/>
      <dgm:spPr/>
      <dgm:t>
        <a:bodyPr/>
        <a:lstStyle/>
        <a:p>
          <a:endParaRPr lang="es-ES"/>
        </a:p>
      </dgm:t>
    </dgm:pt>
    <dgm:pt modelId="{7243290B-1306-45A7-BE21-80C6123CD411}" type="pres">
      <dgm:prSet presAssocID="{BAE5DD7F-98AF-4E8A-AA36-A9BBD6F4D5C9}" presName="hierChild4" presStyleCnt="0"/>
      <dgm:spPr/>
    </dgm:pt>
    <dgm:pt modelId="{52CD847E-BB5C-4B12-85F5-429F49C19B54}" type="pres">
      <dgm:prSet presAssocID="{BAE5DD7F-98AF-4E8A-AA36-A9BBD6F4D5C9}" presName="hierChild5" presStyleCnt="0"/>
      <dgm:spPr/>
    </dgm:pt>
    <dgm:pt modelId="{47637BAE-22D0-480C-9100-540902F99088}" type="pres">
      <dgm:prSet presAssocID="{2734C726-BD9F-4FD0-9DEC-78ECF790859F}" presName="Name37" presStyleLbl="parChTrans1D2" presStyleIdx="2" presStyleCnt="3"/>
      <dgm:spPr/>
      <dgm:t>
        <a:bodyPr/>
        <a:lstStyle/>
        <a:p>
          <a:endParaRPr lang="es-ES"/>
        </a:p>
      </dgm:t>
    </dgm:pt>
    <dgm:pt modelId="{C8DFE2B5-15C4-4C41-B0B3-163015D381E5}" type="pres">
      <dgm:prSet presAssocID="{5C209F9C-7448-4761-B65B-D99E01EDF03D}" presName="hierRoot2" presStyleCnt="0">
        <dgm:presLayoutVars>
          <dgm:hierBranch val="init"/>
        </dgm:presLayoutVars>
      </dgm:prSet>
      <dgm:spPr/>
    </dgm:pt>
    <dgm:pt modelId="{A5139BE0-526E-4DE3-8307-465D09F1083F}" type="pres">
      <dgm:prSet presAssocID="{5C209F9C-7448-4761-B65B-D99E01EDF03D}" presName="rootComposite" presStyleCnt="0"/>
      <dgm:spPr/>
    </dgm:pt>
    <dgm:pt modelId="{05BAC0BF-4E78-4D31-8536-1A2C4221C1F2}" type="pres">
      <dgm:prSet presAssocID="{5C209F9C-7448-4761-B65B-D99E01EDF03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6450245-5100-473A-A4F7-F6ADDD034DA3}" type="pres">
      <dgm:prSet presAssocID="{5C209F9C-7448-4761-B65B-D99E01EDF03D}" presName="rootConnector" presStyleLbl="node2" presStyleIdx="2" presStyleCnt="3"/>
      <dgm:spPr/>
      <dgm:t>
        <a:bodyPr/>
        <a:lstStyle/>
        <a:p>
          <a:endParaRPr lang="es-ES"/>
        </a:p>
      </dgm:t>
    </dgm:pt>
    <dgm:pt modelId="{CC1CE1DA-2F24-473C-B4B5-56140C352927}" type="pres">
      <dgm:prSet presAssocID="{5C209F9C-7448-4761-B65B-D99E01EDF03D}" presName="hierChild4" presStyleCnt="0"/>
      <dgm:spPr/>
    </dgm:pt>
    <dgm:pt modelId="{743026B2-66A3-4DD6-9F4C-518D8E14F4FD}" type="pres">
      <dgm:prSet presAssocID="{5C209F9C-7448-4761-B65B-D99E01EDF03D}" presName="hierChild5" presStyleCnt="0"/>
      <dgm:spPr/>
    </dgm:pt>
    <dgm:pt modelId="{C49BFF1D-FE5C-4D8D-AC70-7E9092AF7535}" type="pres">
      <dgm:prSet presAssocID="{62AEABFF-1FF2-4C6C-B124-79E87847845A}" presName="hierChild3" presStyleCnt="0"/>
      <dgm:spPr/>
    </dgm:pt>
  </dgm:ptLst>
  <dgm:cxnLst>
    <dgm:cxn modelId="{29EF0B28-C34C-4A91-9FA5-C7E8C70D6D84}" type="presOf" srcId="{F2E3BDC9-6B35-4098-800C-D6B2AA723F72}" destId="{F68B617D-F38B-4FE7-99A9-DCA43C99CDB6}" srcOrd="0" destOrd="0" presId="urn:microsoft.com/office/officeart/2005/8/layout/orgChart1"/>
    <dgm:cxn modelId="{70224154-322E-453E-AEE9-4EAF5068B7AD}" type="presOf" srcId="{2734C726-BD9F-4FD0-9DEC-78ECF790859F}" destId="{47637BAE-22D0-480C-9100-540902F99088}" srcOrd="0" destOrd="0" presId="urn:microsoft.com/office/officeart/2005/8/layout/orgChart1"/>
    <dgm:cxn modelId="{9D2E5BEF-1C36-4C75-8349-55CD01DD10CC}" type="presOf" srcId="{B97DB1EE-298E-4943-95C3-37989DF6C8EC}" destId="{07107340-BE3A-4CE7-8C33-7B4981C65C22}" srcOrd="1" destOrd="0" presId="urn:microsoft.com/office/officeart/2005/8/layout/orgChart1"/>
    <dgm:cxn modelId="{4C798DE7-6C77-4888-9EB5-78ED750D5477}" srcId="{62AEABFF-1FF2-4C6C-B124-79E87847845A}" destId="{B97DB1EE-298E-4943-95C3-37989DF6C8EC}" srcOrd="0" destOrd="0" parTransId="{38B0E7B9-D95C-4C8A-A6A3-E4E8F621313C}" sibTransId="{472EE7AE-E3CC-4755-87F6-99B1C63C41C4}"/>
    <dgm:cxn modelId="{93A7A895-B0FB-45D4-893C-1DA3F664B60B}" srcId="{62AEABFF-1FF2-4C6C-B124-79E87847845A}" destId="{BAE5DD7F-98AF-4E8A-AA36-A9BBD6F4D5C9}" srcOrd="1" destOrd="0" parTransId="{555360B3-9AE4-4319-9CFB-5B1417E9FDAB}" sibTransId="{8DA53DC0-C22D-412C-B3A0-4947C7E3C82E}"/>
    <dgm:cxn modelId="{F2EE9A3A-5C85-479B-B36D-37542CB2FE70}" type="presOf" srcId="{555360B3-9AE4-4319-9CFB-5B1417E9FDAB}" destId="{D092693B-B232-4563-97AA-D486F02CE7F4}" srcOrd="0" destOrd="0" presId="urn:microsoft.com/office/officeart/2005/8/layout/orgChart1"/>
    <dgm:cxn modelId="{7C37A0DB-A44A-4477-B825-7FF8FA09EF6D}" type="presOf" srcId="{5C209F9C-7448-4761-B65B-D99E01EDF03D}" destId="{16450245-5100-473A-A4F7-F6ADDD034DA3}" srcOrd="1" destOrd="0" presId="urn:microsoft.com/office/officeart/2005/8/layout/orgChart1"/>
    <dgm:cxn modelId="{32349BCE-E808-467E-A578-8CA893433155}" type="presOf" srcId="{5C209F9C-7448-4761-B65B-D99E01EDF03D}" destId="{05BAC0BF-4E78-4D31-8536-1A2C4221C1F2}" srcOrd="0" destOrd="0" presId="urn:microsoft.com/office/officeart/2005/8/layout/orgChart1"/>
    <dgm:cxn modelId="{119A15E5-F434-43D9-873B-964FF0BAD84B}" type="presOf" srcId="{BAE5DD7F-98AF-4E8A-AA36-A9BBD6F4D5C9}" destId="{1BAD73C4-367F-4A53-AB13-C6E38E716885}" srcOrd="1" destOrd="0" presId="urn:microsoft.com/office/officeart/2005/8/layout/orgChart1"/>
    <dgm:cxn modelId="{DFCE5D25-3A85-408D-B7E7-4ECA34B03E21}" srcId="{F2E3BDC9-6B35-4098-800C-D6B2AA723F72}" destId="{62AEABFF-1FF2-4C6C-B124-79E87847845A}" srcOrd="0" destOrd="0" parTransId="{2453B599-6487-4069-9221-0189D2AF56A0}" sibTransId="{7E0F71B2-DB72-4F9F-9C12-CA3C998C6082}"/>
    <dgm:cxn modelId="{3F798E3C-5C4B-45FE-B311-777350AE4FBF}" type="presOf" srcId="{BAE5DD7F-98AF-4E8A-AA36-A9BBD6F4D5C9}" destId="{1BC78B50-9560-42AB-99F1-D81F973EC4FF}" srcOrd="0" destOrd="0" presId="urn:microsoft.com/office/officeart/2005/8/layout/orgChart1"/>
    <dgm:cxn modelId="{0F736E20-5F33-4051-9C43-CCC48295B046}" type="presOf" srcId="{62AEABFF-1FF2-4C6C-B124-79E87847845A}" destId="{11E4B767-107C-4A2C-89D0-80DC3C906C48}" srcOrd="1" destOrd="0" presId="urn:microsoft.com/office/officeart/2005/8/layout/orgChart1"/>
    <dgm:cxn modelId="{4BBAF78A-5B7A-450A-9F46-CA02609304F6}" type="presOf" srcId="{38B0E7B9-D95C-4C8A-A6A3-E4E8F621313C}" destId="{7C7E67DB-FA43-4166-8954-BA928608F53F}" srcOrd="0" destOrd="0" presId="urn:microsoft.com/office/officeart/2005/8/layout/orgChart1"/>
    <dgm:cxn modelId="{B10215A5-B8DB-4E19-9C07-4CAB7E8C3BD4}" type="presOf" srcId="{62AEABFF-1FF2-4C6C-B124-79E87847845A}" destId="{8A2F8053-B4C7-43AA-85E0-BE4E18F70FAF}" srcOrd="0" destOrd="0" presId="urn:microsoft.com/office/officeart/2005/8/layout/orgChart1"/>
    <dgm:cxn modelId="{EAFFE3CB-03C0-4A40-9436-AA0FDAB78D8D}" type="presOf" srcId="{B97DB1EE-298E-4943-95C3-37989DF6C8EC}" destId="{E8A87EEE-E9FB-4C38-9054-FB70E7B070D5}" srcOrd="0" destOrd="0" presId="urn:microsoft.com/office/officeart/2005/8/layout/orgChart1"/>
    <dgm:cxn modelId="{B5ECF623-3780-4541-9A08-DE02592EF2FA}" srcId="{62AEABFF-1FF2-4C6C-B124-79E87847845A}" destId="{5C209F9C-7448-4761-B65B-D99E01EDF03D}" srcOrd="2" destOrd="0" parTransId="{2734C726-BD9F-4FD0-9DEC-78ECF790859F}" sibTransId="{A3008BC0-453F-4C74-9430-3535D1970CFC}"/>
    <dgm:cxn modelId="{8F6FB4F8-014C-42CC-8CE0-828C2D483282}" type="presParOf" srcId="{F68B617D-F38B-4FE7-99A9-DCA43C99CDB6}" destId="{C3D275F1-C4B2-483B-9A47-B967A0642633}" srcOrd="0" destOrd="0" presId="urn:microsoft.com/office/officeart/2005/8/layout/orgChart1"/>
    <dgm:cxn modelId="{CF2B1B94-6C3F-464B-BDA6-63A179E06F79}" type="presParOf" srcId="{C3D275F1-C4B2-483B-9A47-B967A0642633}" destId="{0889AA27-AA66-4B7B-B10B-204D2A93DA1D}" srcOrd="0" destOrd="0" presId="urn:microsoft.com/office/officeart/2005/8/layout/orgChart1"/>
    <dgm:cxn modelId="{A18456BF-5139-4D0A-B4C1-4AEEA8ECF5C0}" type="presParOf" srcId="{0889AA27-AA66-4B7B-B10B-204D2A93DA1D}" destId="{8A2F8053-B4C7-43AA-85E0-BE4E18F70FAF}" srcOrd="0" destOrd="0" presId="urn:microsoft.com/office/officeart/2005/8/layout/orgChart1"/>
    <dgm:cxn modelId="{363B5C64-7D1B-460E-AA22-34BD94638582}" type="presParOf" srcId="{0889AA27-AA66-4B7B-B10B-204D2A93DA1D}" destId="{11E4B767-107C-4A2C-89D0-80DC3C906C48}" srcOrd="1" destOrd="0" presId="urn:microsoft.com/office/officeart/2005/8/layout/orgChart1"/>
    <dgm:cxn modelId="{5433F1E6-E0E6-441D-9AB6-7212BA2D6F88}" type="presParOf" srcId="{C3D275F1-C4B2-483B-9A47-B967A0642633}" destId="{3BC6BC6F-68EC-4D4A-8009-0DB4E3C439B3}" srcOrd="1" destOrd="0" presId="urn:microsoft.com/office/officeart/2005/8/layout/orgChart1"/>
    <dgm:cxn modelId="{86D2E0C1-36AE-497B-8058-7F9A093C6149}" type="presParOf" srcId="{3BC6BC6F-68EC-4D4A-8009-0DB4E3C439B3}" destId="{7C7E67DB-FA43-4166-8954-BA928608F53F}" srcOrd="0" destOrd="0" presId="urn:microsoft.com/office/officeart/2005/8/layout/orgChart1"/>
    <dgm:cxn modelId="{C3832265-670D-4F7D-8F81-F5AAB432AE63}" type="presParOf" srcId="{3BC6BC6F-68EC-4D4A-8009-0DB4E3C439B3}" destId="{AB18E2A6-DFFF-48C6-8847-F33B967A5CB8}" srcOrd="1" destOrd="0" presId="urn:microsoft.com/office/officeart/2005/8/layout/orgChart1"/>
    <dgm:cxn modelId="{0ADD9AEE-7829-4BB3-A017-B644371E699B}" type="presParOf" srcId="{AB18E2A6-DFFF-48C6-8847-F33B967A5CB8}" destId="{37F2891C-9510-473B-A6E3-502E2907E4B2}" srcOrd="0" destOrd="0" presId="urn:microsoft.com/office/officeart/2005/8/layout/orgChart1"/>
    <dgm:cxn modelId="{B6AB2215-026C-4AD3-8FA8-5EAF2E044A74}" type="presParOf" srcId="{37F2891C-9510-473B-A6E3-502E2907E4B2}" destId="{E8A87EEE-E9FB-4C38-9054-FB70E7B070D5}" srcOrd="0" destOrd="0" presId="urn:microsoft.com/office/officeart/2005/8/layout/orgChart1"/>
    <dgm:cxn modelId="{35739A82-671C-41D8-9D83-C60ED5D7BB24}" type="presParOf" srcId="{37F2891C-9510-473B-A6E3-502E2907E4B2}" destId="{07107340-BE3A-4CE7-8C33-7B4981C65C22}" srcOrd="1" destOrd="0" presId="urn:microsoft.com/office/officeart/2005/8/layout/orgChart1"/>
    <dgm:cxn modelId="{FC866D6A-677E-4400-8A1B-A51561348118}" type="presParOf" srcId="{AB18E2A6-DFFF-48C6-8847-F33B967A5CB8}" destId="{4623B2A7-445A-456F-8447-64F9DCCC7C19}" srcOrd="1" destOrd="0" presId="urn:microsoft.com/office/officeart/2005/8/layout/orgChart1"/>
    <dgm:cxn modelId="{C956C909-CAC3-4567-AF5A-EA0566AB5256}" type="presParOf" srcId="{AB18E2A6-DFFF-48C6-8847-F33B967A5CB8}" destId="{475381E0-0F9E-4483-8572-AAB73DEDEB46}" srcOrd="2" destOrd="0" presId="urn:microsoft.com/office/officeart/2005/8/layout/orgChart1"/>
    <dgm:cxn modelId="{DC223721-7F8C-4D14-813C-F6A6D043DA5F}" type="presParOf" srcId="{3BC6BC6F-68EC-4D4A-8009-0DB4E3C439B3}" destId="{D092693B-B232-4563-97AA-D486F02CE7F4}" srcOrd="2" destOrd="0" presId="urn:microsoft.com/office/officeart/2005/8/layout/orgChart1"/>
    <dgm:cxn modelId="{3C9AEC94-D88C-49B3-BD35-E6DA677594CD}" type="presParOf" srcId="{3BC6BC6F-68EC-4D4A-8009-0DB4E3C439B3}" destId="{4BA3BAE2-B4CF-4EF7-86BF-048E039C528D}" srcOrd="3" destOrd="0" presId="urn:microsoft.com/office/officeart/2005/8/layout/orgChart1"/>
    <dgm:cxn modelId="{BF31E5DE-6B66-4E7F-AD7F-907B4B5A2F1B}" type="presParOf" srcId="{4BA3BAE2-B4CF-4EF7-86BF-048E039C528D}" destId="{28D96927-395B-46A0-B6E6-66C860AE54B7}" srcOrd="0" destOrd="0" presId="urn:microsoft.com/office/officeart/2005/8/layout/orgChart1"/>
    <dgm:cxn modelId="{EBE14D73-5D6E-40A2-9BE6-41345D8E6531}" type="presParOf" srcId="{28D96927-395B-46A0-B6E6-66C860AE54B7}" destId="{1BC78B50-9560-42AB-99F1-D81F973EC4FF}" srcOrd="0" destOrd="0" presId="urn:microsoft.com/office/officeart/2005/8/layout/orgChart1"/>
    <dgm:cxn modelId="{0314E9D5-0733-4148-B6B3-C3CDAC50D615}" type="presParOf" srcId="{28D96927-395B-46A0-B6E6-66C860AE54B7}" destId="{1BAD73C4-367F-4A53-AB13-C6E38E716885}" srcOrd="1" destOrd="0" presId="urn:microsoft.com/office/officeart/2005/8/layout/orgChart1"/>
    <dgm:cxn modelId="{718D5C4C-AB4C-4573-AF16-F51B913D2EB5}" type="presParOf" srcId="{4BA3BAE2-B4CF-4EF7-86BF-048E039C528D}" destId="{7243290B-1306-45A7-BE21-80C6123CD411}" srcOrd="1" destOrd="0" presId="urn:microsoft.com/office/officeart/2005/8/layout/orgChart1"/>
    <dgm:cxn modelId="{7A9C2A22-A0EF-41AC-818C-4F3F49365BF6}" type="presParOf" srcId="{4BA3BAE2-B4CF-4EF7-86BF-048E039C528D}" destId="{52CD847E-BB5C-4B12-85F5-429F49C19B54}" srcOrd="2" destOrd="0" presId="urn:microsoft.com/office/officeart/2005/8/layout/orgChart1"/>
    <dgm:cxn modelId="{ED193C82-8858-4898-98B9-057914F0DB91}" type="presParOf" srcId="{3BC6BC6F-68EC-4D4A-8009-0DB4E3C439B3}" destId="{47637BAE-22D0-480C-9100-540902F99088}" srcOrd="4" destOrd="0" presId="urn:microsoft.com/office/officeart/2005/8/layout/orgChart1"/>
    <dgm:cxn modelId="{920152C5-9150-43A7-9F9D-6DD45E5E38AE}" type="presParOf" srcId="{3BC6BC6F-68EC-4D4A-8009-0DB4E3C439B3}" destId="{C8DFE2B5-15C4-4C41-B0B3-163015D381E5}" srcOrd="5" destOrd="0" presId="urn:microsoft.com/office/officeart/2005/8/layout/orgChart1"/>
    <dgm:cxn modelId="{8F7F6AC0-6FEE-4F11-A005-28FF8985385D}" type="presParOf" srcId="{C8DFE2B5-15C4-4C41-B0B3-163015D381E5}" destId="{A5139BE0-526E-4DE3-8307-465D09F1083F}" srcOrd="0" destOrd="0" presId="urn:microsoft.com/office/officeart/2005/8/layout/orgChart1"/>
    <dgm:cxn modelId="{64D9CCCA-7786-4C0B-B92B-4D02B446F52E}" type="presParOf" srcId="{A5139BE0-526E-4DE3-8307-465D09F1083F}" destId="{05BAC0BF-4E78-4D31-8536-1A2C4221C1F2}" srcOrd="0" destOrd="0" presId="urn:microsoft.com/office/officeart/2005/8/layout/orgChart1"/>
    <dgm:cxn modelId="{719B5F1D-A674-49A0-ABA1-B520C3ECDFD5}" type="presParOf" srcId="{A5139BE0-526E-4DE3-8307-465D09F1083F}" destId="{16450245-5100-473A-A4F7-F6ADDD034DA3}" srcOrd="1" destOrd="0" presId="urn:microsoft.com/office/officeart/2005/8/layout/orgChart1"/>
    <dgm:cxn modelId="{F19EAF4D-79F0-445E-A60D-09A6841B4E93}" type="presParOf" srcId="{C8DFE2B5-15C4-4C41-B0B3-163015D381E5}" destId="{CC1CE1DA-2F24-473C-B4B5-56140C352927}" srcOrd="1" destOrd="0" presId="urn:microsoft.com/office/officeart/2005/8/layout/orgChart1"/>
    <dgm:cxn modelId="{C6B3370C-4C29-41E3-9B4A-10549A28037B}" type="presParOf" srcId="{C8DFE2B5-15C4-4C41-B0B3-163015D381E5}" destId="{743026B2-66A3-4DD6-9F4C-518D8E14F4FD}" srcOrd="2" destOrd="0" presId="urn:microsoft.com/office/officeart/2005/8/layout/orgChart1"/>
    <dgm:cxn modelId="{704F1053-4C94-45DD-B2D9-B7599CAD2439}" type="presParOf" srcId="{C3D275F1-C4B2-483B-9A47-B967A0642633}" destId="{C49BFF1D-FE5C-4D8D-AC70-7E9092AF75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E3BDC9-6B35-4098-800C-D6B2AA723F72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AEABFF-1FF2-4C6C-B124-79E87847845A}">
      <dgm:prSet phldrT="[Texto]" custT="1"/>
      <dgm:spPr/>
      <dgm:t>
        <a:bodyPr/>
        <a:lstStyle/>
        <a:p>
          <a:r>
            <a:rPr lang="es-ES_tradnl" sz="3200" dirty="0" smtClean="0"/>
            <a:t>Gestión de Becas</a:t>
          </a:r>
          <a:endParaRPr lang="es-ES" sz="3200" dirty="0"/>
        </a:p>
      </dgm:t>
    </dgm:pt>
    <dgm:pt modelId="{2453B599-6487-4069-9221-0189D2AF56A0}" type="parTrans" cxnId="{DFCE5D25-3A85-408D-B7E7-4ECA34B03E21}">
      <dgm:prSet/>
      <dgm:spPr/>
      <dgm:t>
        <a:bodyPr/>
        <a:lstStyle/>
        <a:p>
          <a:endParaRPr lang="es-ES"/>
        </a:p>
      </dgm:t>
    </dgm:pt>
    <dgm:pt modelId="{7E0F71B2-DB72-4F9F-9C12-CA3C998C6082}" type="sibTrans" cxnId="{DFCE5D25-3A85-408D-B7E7-4ECA34B03E21}">
      <dgm:prSet/>
      <dgm:spPr/>
      <dgm:t>
        <a:bodyPr/>
        <a:lstStyle/>
        <a:p>
          <a:endParaRPr lang="es-ES"/>
        </a:p>
      </dgm:t>
    </dgm:pt>
    <dgm:pt modelId="{B97DB1EE-298E-4943-95C3-37989DF6C8EC}">
      <dgm:prSet phldrT="[Texto]" custT="1"/>
      <dgm:spPr/>
      <dgm:t>
        <a:bodyPr/>
        <a:lstStyle/>
        <a:p>
          <a:r>
            <a:rPr lang="es-ES_tradnl" sz="2800" dirty="0" smtClean="0"/>
            <a:t>Niños/Jóvenes</a:t>
          </a:r>
          <a:endParaRPr lang="es-ES" sz="2800" dirty="0"/>
        </a:p>
      </dgm:t>
    </dgm:pt>
    <dgm:pt modelId="{38B0E7B9-D95C-4C8A-A6A3-E4E8F621313C}" type="parTrans" cxnId="{4C798DE7-6C77-4888-9EB5-78ED750D5477}">
      <dgm:prSet/>
      <dgm:spPr/>
      <dgm:t>
        <a:bodyPr/>
        <a:lstStyle/>
        <a:p>
          <a:endParaRPr lang="es-ES"/>
        </a:p>
      </dgm:t>
    </dgm:pt>
    <dgm:pt modelId="{472EE7AE-E3CC-4755-87F6-99B1C63C41C4}" type="sibTrans" cxnId="{4C798DE7-6C77-4888-9EB5-78ED750D5477}">
      <dgm:prSet/>
      <dgm:spPr/>
      <dgm:t>
        <a:bodyPr/>
        <a:lstStyle/>
        <a:p>
          <a:endParaRPr lang="es-ES"/>
        </a:p>
      </dgm:t>
    </dgm:pt>
    <dgm:pt modelId="{5C209F9C-7448-4761-B65B-D99E01EDF03D}">
      <dgm:prSet phldrT="[Texto]" custT="1"/>
      <dgm:spPr/>
      <dgm:t>
        <a:bodyPr/>
        <a:lstStyle/>
        <a:p>
          <a:r>
            <a:rPr lang="es-ES_tradnl" sz="3200" dirty="0" smtClean="0"/>
            <a:t>Socios</a:t>
          </a:r>
          <a:endParaRPr lang="es-ES" sz="3200" dirty="0"/>
        </a:p>
      </dgm:t>
    </dgm:pt>
    <dgm:pt modelId="{A3008BC0-453F-4C74-9430-3535D1970CFC}" type="sibTrans" cxnId="{B5ECF623-3780-4541-9A08-DE02592EF2FA}">
      <dgm:prSet/>
      <dgm:spPr/>
      <dgm:t>
        <a:bodyPr/>
        <a:lstStyle/>
        <a:p>
          <a:endParaRPr lang="es-ES"/>
        </a:p>
      </dgm:t>
    </dgm:pt>
    <dgm:pt modelId="{2734C726-BD9F-4FD0-9DEC-78ECF790859F}" type="parTrans" cxnId="{B5ECF623-3780-4541-9A08-DE02592EF2FA}">
      <dgm:prSet/>
      <dgm:spPr/>
      <dgm:t>
        <a:bodyPr/>
        <a:lstStyle/>
        <a:p>
          <a:endParaRPr lang="es-ES"/>
        </a:p>
      </dgm:t>
    </dgm:pt>
    <dgm:pt modelId="{F68B617D-F38B-4FE7-99A9-DCA43C99CDB6}" type="pres">
      <dgm:prSet presAssocID="{F2E3BDC9-6B35-4098-800C-D6B2AA723F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3D275F1-C4B2-483B-9A47-B967A0642633}" type="pres">
      <dgm:prSet presAssocID="{62AEABFF-1FF2-4C6C-B124-79E87847845A}" presName="hierRoot1" presStyleCnt="0">
        <dgm:presLayoutVars>
          <dgm:hierBranch val="init"/>
        </dgm:presLayoutVars>
      </dgm:prSet>
      <dgm:spPr/>
    </dgm:pt>
    <dgm:pt modelId="{0889AA27-AA66-4B7B-B10B-204D2A93DA1D}" type="pres">
      <dgm:prSet presAssocID="{62AEABFF-1FF2-4C6C-B124-79E87847845A}" presName="rootComposite1" presStyleCnt="0"/>
      <dgm:spPr/>
    </dgm:pt>
    <dgm:pt modelId="{8A2F8053-B4C7-43AA-85E0-BE4E18F70FAF}" type="pres">
      <dgm:prSet presAssocID="{62AEABFF-1FF2-4C6C-B124-79E87847845A}" presName="rootText1" presStyleLbl="node0" presStyleIdx="0" presStyleCnt="1" custScaleX="250839" custLinFactNeighborX="-543" custLinFactNeighborY="-935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1E4B767-107C-4A2C-89D0-80DC3C906C48}" type="pres">
      <dgm:prSet presAssocID="{62AEABFF-1FF2-4C6C-B124-79E87847845A}" presName="rootConnector1" presStyleLbl="node1" presStyleIdx="0" presStyleCnt="0"/>
      <dgm:spPr/>
      <dgm:t>
        <a:bodyPr/>
        <a:lstStyle/>
        <a:p>
          <a:endParaRPr lang="es-ES"/>
        </a:p>
      </dgm:t>
    </dgm:pt>
    <dgm:pt modelId="{3BC6BC6F-68EC-4D4A-8009-0DB4E3C439B3}" type="pres">
      <dgm:prSet presAssocID="{62AEABFF-1FF2-4C6C-B124-79E87847845A}" presName="hierChild2" presStyleCnt="0"/>
      <dgm:spPr/>
    </dgm:pt>
    <dgm:pt modelId="{7C7E67DB-FA43-4166-8954-BA928608F53F}" type="pres">
      <dgm:prSet presAssocID="{38B0E7B9-D95C-4C8A-A6A3-E4E8F621313C}" presName="Name37" presStyleLbl="parChTrans1D2" presStyleIdx="0" presStyleCnt="2"/>
      <dgm:spPr/>
      <dgm:t>
        <a:bodyPr/>
        <a:lstStyle/>
        <a:p>
          <a:endParaRPr lang="es-ES"/>
        </a:p>
      </dgm:t>
    </dgm:pt>
    <dgm:pt modelId="{AB18E2A6-DFFF-48C6-8847-F33B967A5CB8}" type="pres">
      <dgm:prSet presAssocID="{B97DB1EE-298E-4943-95C3-37989DF6C8EC}" presName="hierRoot2" presStyleCnt="0">
        <dgm:presLayoutVars>
          <dgm:hierBranch val="init"/>
        </dgm:presLayoutVars>
      </dgm:prSet>
      <dgm:spPr/>
    </dgm:pt>
    <dgm:pt modelId="{37F2891C-9510-473B-A6E3-502E2907E4B2}" type="pres">
      <dgm:prSet presAssocID="{B97DB1EE-298E-4943-95C3-37989DF6C8EC}" presName="rootComposite" presStyleCnt="0"/>
      <dgm:spPr/>
    </dgm:pt>
    <dgm:pt modelId="{E8A87EEE-E9FB-4C38-9054-FB70E7B070D5}" type="pres">
      <dgm:prSet presAssocID="{B97DB1EE-298E-4943-95C3-37989DF6C8EC}" presName="rootText" presStyleLbl="node2" presStyleIdx="0" presStyleCnt="2" custScaleX="165907" custScaleY="82783" custLinFactNeighborX="-38760" custLinFactNeighborY="478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7107340-BE3A-4CE7-8C33-7B4981C65C22}" type="pres">
      <dgm:prSet presAssocID="{B97DB1EE-298E-4943-95C3-37989DF6C8EC}" presName="rootConnector" presStyleLbl="node2" presStyleIdx="0" presStyleCnt="2"/>
      <dgm:spPr/>
      <dgm:t>
        <a:bodyPr/>
        <a:lstStyle/>
        <a:p>
          <a:endParaRPr lang="es-ES"/>
        </a:p>
      </dgm:t>
    </dgm:pt>
    <dgm:pt modelId="{4623B2A7-445A-456F-8447-64F9DCCC7C19}" type="pres">
      <dgm:prSet presAssocID="{B97DB1EE-298E-4943-95C3-37989DF6C8EC}" presName="hierChild4" presStyleCnt="0"/>
      <dgm:spPr/>
    </dgm:pt>
    <dgm:pt modelId="{475381E0-0F9E-4483-8572-AAB73DEDEB46}" type="pres">
      <dgm:prSet presAssocID="{B97DB1EE-298E-4943-95C3-37989DF6C8EC}" presName="hierChild5" presStyleCnt="0"/>
      <dgm:spPr/>
    </dgm:pt>
    <dgm:pt modelId="{47637BAE-22D0-480C-9100-540902F99088}" type="pres">
      <dgm:prSet presAssocID="{2734C726-BD9F-4FD0-9DEC-78ECF790859F}" presName="Name37" presStyleLbl="parChTrans1D2" presStyleIdx="1" presStyleCnt="2"/>
      <dgm:spPr/>
      <dgm:t>
        <a:bodyPr/>
        <a:lstStyle/>
        <a:p>
          <a:endParaRPr lang="es-ES"/>
        </a:p>
      </dgm:t>
    </dgm:pt>
    <dgm:pt modelId="{C8DFE2B5-15C4-4C41-B0B3-163015D381E5}" type="pres">
      <dgm:prSet presAssocID="{5C209F9C-7448-4761-B65B-D99E01EDF03D}" presName="hierRoot2" presStyleCnt="0">
        <dgm:presLayoutVars>
          <dgm:hierBranch val="init"/>
        </dgm:presLayoutVars>
      </dgm:prSet>
      <dgm:spPr/>
    </dgm:pt>
    <dgm:pt modelId="{A5139BE0-526E-4DE3-8307-465D09F1083F}" type="pres">
      <dgm:prSet presAssocID="{5C209F9C-7448-4761-B65B-D99E01EDF03D}" presName="rootComposite" presStyleCnt="0"/>
      <dgm:spPr/>
    </dgm:pt>
    <dgm:pt modelId="{05BAC0BF-4E78-4D31-8536-1A2C4221C1F2}" type="pres">
      <dgm:prSet presAssocID="{5C209F9C-7448-4761-B65B-D99E01EDF03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6450245-5100-473A-A4F7-F6ADDD034DA3}" type="pres">
      <dgm:prSet presAssocID="{5C209F9C-7448-4761-B65B-D99E01EDF03D}" presName="rootConnector" presStyleLbl="node2" presStyleIdx="1" presStyleCnt="2"/>
      <dgm:spPr/>
      <dgm:t>
        <a:bodyPr/>
        <a:lstStyle/>
        <a:p>
          <a:endParaRPr lang="es-ES"/>
        </a:p>
      </dgm:t>
    </dgm:pt>
    <dgm:pt modelId="{CC1CE1DA-2F24-473C-B4B5-56140C352927}" type="pres">
      <dgm:prSet presAssocID="{5C209F9C-7448-4761-B65B-D99E01EDF03D}" presName="hierChild4" presStyleCnt="0"/>
      <dgm:spPr/>
    </dgm:pt>
    <dgm:pt modelId="{743026B2-66A3-4DD6-9F4C-518D8E14F4FD}" type="pres">
      <dgm:prSet presAssocID="{5C209F9C-7448-4761-B65B-D99E01EDF03D}" presName="hierChild5" presStyleCnt="0"/>
      <dgm:spPr/>
    </dgm:pt>
    <dgm:pt modelId="{C49BFF1D-FE5C-4D8D-AC70-7E9092AF7535}" type="pres">
      <dgm:prSet presAssocID="{62AEABFF-1FF2-4C6C-B124-79E87847845A}" presName="hierChild3" presStyleCnt="0"/>
      <dgm:spPr/>
    </dgm:pt>
  </dgm:ptLst>
  <dgm:cxnLst>
    <dgm:cxn modelId="{9989BDED-3704-461C-B794-3BE6A10B89FE}" type="presOf" srcId="{F2E3BDC9-6B35-4098-800C-D6B2AA723F72}" destId="{F68B617D-F38B-4FE7-99A9-DCA43C99CDB6}" srcOrd="0" destOrd="0" presId="urn:microsoft.com/office/officeart/2005/8/layout/orgChart1"/>
    <dgm:cxn modelId="{86FCBC0C-4E10-4AFA-B0B1-505E668F4E54}" type="presOf" srcId="{B97DB1EE-298E-4943-95C3-37989DF6C8EC}" destId="{07107340-BE3A-4CE7-8C33-7B4981C65C22}" srcOrd="1" destOrd="0" presId="urn:microsoft.com/office/officeart/2005/8/layout/orgChart1"/>
    <dgm:cxn modelId="{DFCE5D25-3A85-408D-B7E7-4ECA34B03E21}" srcId="{F2E3BDC9-6B35-4098-800C-D6B2AA723F72}" destId="{62AEABFF-1FF2-4C6C-B124-79E87847845A}" srcOrd="0" destOrd="0" parTransId="{2453B599-6487-4069-9221-0189D2AF56A0}" sibTransId="{7E0F71B2-DB72-4F9F-9C12-CA3C998C6082}"/>
    <dgm:cxn modelId="{E5D7042C-86F5-4E36-B268-E8CA705E00A2}" type="presOf" srcId="{62AEABFF-1FF2-4C6C-B124-79E87847845A}" destId="{11E4B767-107C-4A2C-89D0-80DC3C906C48}" srcOrd="1" destOrd="0" presId="urn:microsoft.com/office/officeart/2005/8/layout/orgChart1"/>
    <dgm:cxn modelId="{DC5F2D6F-3855-49CB-AC5C-C474106038E7}" type="presOf" srcId="{5C209F9C-7448-4761-B65B-D99E01EDF03D}" destId="{05BAC0BF-4E78-4D31-8536-1A2C4221C1F2}" srcOrd="0" destOrd="0" presId="urn:microsoft.com/office/officeart/2005/8/layout/orgChart1"/>
    <dgm:cxn modelId="{E28964E7-2FE3-4313-BEAB-6EDF42BD6041}" type="presOf" srcId="{62AEABFF-1FF2-4C6C-B124-79E87847845A}" destId="{8A2F8053-B4C7-43AA-85E0-BE4E18F70FAF}" srcOrd="0" destOrd="0" presId="urn:microsoft.com/office/officeart/2005/8/layout/orgChart1"/>
    <dgm:cxn modelId="{81CDF8D4-4F20-44CD-8086-7F3A6E3F0988}" type="presOf" srcId="{5C209F9C-7448-4761-B65B-D99E01EDF03D}" destId="{16450245-5100-473A-A4F7-F6ADDD034DA3}" srcOrd="1" destOrd="0" presId="urn:microsoft.com/office/officeart/2005/8/layout/orgChart1"/>
    <dgm:cxn modelId="{70ED73CC-86D1-49FC-AE1D-7CDDC16BD007}" type="presOf" srcId="{B97DB1EE-298E-4943-95C3-37989DF6C8EC}" destId="{E8A87EEE-E9FB-4C38-9054-FB70E7B070D5}" srcOrd="0" destOrd="0" presId="urn:microsoft.com/office/officeart/2005/8/layout/orgChart1"/>
    <dgm:cxn modelId="{B5ECF623-3780-4541-9A08-DE02592EF2FA}" srcId="{62AEABFF-1FF2-4C6C-B124-79E87847845A}" destId="{5C209F9C-7448-4761-B65B-D99E01EDF03D}" srcOrd="1" destOrd="0" parTransId="{2734C726-BD9F-4FD0-9DEC-78ECF790859F}" sibTransId="{A3008BC0-453F-4C74-9430-3535D1970CFC}"/>
    <dgm:cxn modelId="{6599DE1C-65DB-4EAE-8BAC-ABDA83AAFE29}" type="presOf" srcId="{38B0E7B9-D95C-4C8A-A6A3-E4E8F621313C}" destId="{7C7E67DB-FA43-4166-8954-BA928608F53F}" srcOrd="0" destOrd="0" presId="urn:microsoft.com/office/officeart/2005/8/layout/orgChart1"/>
    <dgm:cxn modelId="{D787EC8F-6101-48CF-8097-C94D033F3B8E}" type="presOf" srcId="{2734C726-BD9F-4FD0-9DEC-78ECF790859F}" destId="{47637BAE-22D0-480C-9100-540902F99088}" srcOrd="0" destOrd="0" presId="urn:microsoft.com/office/officeart/2005/8/layout/orgChart1"/>
    <dgm:cxn modelId="{4C798DE7-6C77-4888-9EB5-78ED750D5477}" srcId="{62AEABFF-1FF2-4C6C-B124-79E87847845A}" destId="{B97DB1EE-298E-4943-95C3-37989DF6C8EC}" srcOrd="0" destOrd="0" parTransId="{38B0E7B9-D95C-4C8A-A6A3-E4E8F621313C}" sibTransId="{472EE7AE-E3CC-4755-87F6-99B1C63C41C4}"/>
    <dgm:cxn modelId="{EB1483AB-23D1-4476-B91F-1AE0772558D5}" type="presParOf" srcId="{F68B617D-F38B-4FE7-99A9-DCA43C99CDB6}" destId="{C3D275F1-C4B2-483B-9A47-B967A0642633}" srcOrd="0" destOrd="0" presId="urn:microsoft.com/office/officeart/2005/8/layout/orgChart1"/>
    <dgm:cxn modelId="{DB9FCFDC-C625-41B7-BE64-74586C7F5DB3}" type="presParOf" srcId="{C3D275F1-C4B2-483B-9A47-B967A0642633}" destId="{0889AA27-AA66-4B7B-B10B-204D2A93DA1D}" srcOrd="0" destOrd="0" presId="urn:microsoft.com/office/officeart/2005/8/layout/orgChart1"/>
    <dgm:cxn modelId="{D41CFA1E-55AA-46B4-B58F-7088C2896BBB}" type="presParOf" srcId="{0889AA27-AA66-4B7B-B10B-204D2A93DA1D}" destId="{8A2F8053-B4C7-43AA-85E0-BE4E18F70FAF}" srcOrd="0" destOrd="0" presId="urn:microsoft.com/office/officeart/2005/8/layout/orgChart1"/>
    <dgm:cxn modelId="{2744F955-FE45-4890-959D-078B357E2273}" type="presParOf" srcId="{0889AA27-AA66-4B7B-B10B-204D2A93DA1D}" destId="{11E4B767-107C-4A2C-89D0-80DC3C906C48}" srcOrd="1" destOrd="0" presId="urn:microsoft.com/office/officeart/2005/8/layout/orgChart1"/>
    <dgm:cxn modelId="{B3F5CA20-B819-40FA-BE6A-57291F78EAFE}" type="presParOf" srcId="{C3D275F1-C4B2-483B-9A47-B967A0642633}" destId="{3BC6BC6F-68EC-4D4A-8009-0DB4E3C439B3}" srcOrd="1" destOrd="0" presId="urn:microsoft.com/office/officeart/2005/8/layout/orgChart1"/>
    <dgm:cxn modelId="{9F8B422F-2503-4600-AF0D-725D430BD806}" type="presParOf" srcId="{3BC6BC6F-68EC-4D4A-8009-0DB4E3C439B3}" destId="{7C7E67DB-FA43-4166-8954-BA928608F53F}" srcOrd="0" destOrd="0" presId="urn:microsoft.com/office/officeart/2005/8/layout/orgChart1"/>
    <dgm:cxn modelId="{D37B4F37-8D85-49A4-9AF6-916B0ABF916F}" type="presParOf" srcId="{3BC6BC6F-68EC-4D4A-8009-0DB4E3C439B3}" destId="{AB18E2A6-DFFF-48C6-8847-F33B967A5CB8}" srcOrd="1" destOrd="0" presId="urn:microsoft.com/office/officeart/2005/8/layout/orgChart1"/>
    <dgm:cxn modelId="{F3739EE8-DF52-46D4-9C19-4E37F1CAC0C4}" type="presParOf" srcId="{AB18E2A6-DFFF-48C6-8847-F33B967A5CB8}" destId="{37F2891C-9510-473B-A6E3-502E2907E4B2}" srcOrd="0" destOrd="0" presId="urn:microsoft.com/office/officeart/2005/8/layout/orgChart1"/>
    <dgm:cxn modelId="{E815E1C4-75B5-442E-ADFB-928339BA23DE}" type="presParOf" srcId="{37F2891C-9510-473B-A6E3-502E2907E4B2}" destId="{E8A87EEE-E9FB-4C38-9054-FB70E7B070D5}" srcOrd="0" destOrd="0" presId="urn:microsoft.com/office/officeart/2005/8/layout/orgChart1"/>
    <dgm:cxn modelId="{DE9C79F0-9EC8-4ED5-8848-6F58BDC837D4}" type="presParOf" srcId="{37F2891C-9510-473B-A6E3-502E2907E4B2}" destId="{07107340-BE3A-4CE7-8C33-7B4981C65C22}" srcOrd="1" destOrd="0" presId="urn:microsoft.com/office/officeart/2005/8/layout/orgChart1"/>
    <dgm:cxn modelId="{D6D7D650-1CCA-41EB-8305-7F9856DB47D9}" type="presParOf" srcId="{AB18E2A6-DFFF-48C6-8847-F33B967A5CB8}" destId="{4623B2A7-445A-456F-8447-64F9DCCC7C19}" srcOrd="1" destOrd="0" presId="urn:microsoft.com/office/officeart/2005/8/layout/orgChart1"/>
    <dgm:cxn modelId="{12E2D71D-374E-4823-BDD1-97B2FA5486BE}" type="presParOf" srcId="{AB18E2A6-DFFF-48C6-8847-F33B967A5CB8}" destId="{475381E0-0F9E-4483-8572-AAB73DEDEB46}" srcOrd="2" destOrd="0" presId="urn:microsoft.com/office/officeart/2005/8/layout/orgChart1"/>
    <dgm:cxn modelId="{2DD47706-62DD-4FC2-9923-E747ACAA74C7}" type="presParOf" srcId="{3BC6BC6F-68EC-4D4A-8009-0DB4E3C439B3}" destId="{47637BAE-22D0-480C-9100-540902F99088}" srcOrd="2" destOrd="0" presId="urn:microsoft.com/office/officeart/2005/8/layout/orgChart1"/>
    <dgm:cxn modelId="{19DA3225-90BB-4F1E-AB5D-82A12A6341D2}" type="presParOf" srcId="{3BC6BC6F-68EC-4D4A-8009-0DB4E3C439B3}" destId="{C8DFE2B5-15C4-4C41-B0B3-163015D381E5}" srcOrd="3" destOrd="0" presId="urn:microsoft.com/office/officeart/2005/8/layout/orgChart1"/>
    <dgm:cxn modelId="{C117EDEB-C759-4AF3-A159-7A66FC5CDFD0}" type="presParOf" srcId="{C8DFE2B5-15C4-4C41-B0B3-163015D381E5}" destId="{A5139BE0-526E-4DE3-8307-465D09F1083F}" srcOrd="0" destOrd="0" presId="urn:microsoft.com/office/officeart/2005/8/layout/orgChart1"/>
    <dgm:cxn modelId="{00AE7DE5-6FE9-4B5C-9FB8-6C64221912C3}" type="presParOf" srcId="{A5139BE0-526E-4DE3-8307-465D09F1083F}" destId="{05BAC0BF-4E78-4D31-8536-1A2C4221C1F2}" srcOrd="0" destOrd="0" presId="urn:microsoft.com/office/officeart/2005/8/layout/orgChart1"/>
    <dgm:cxn modelId="{F1D21EBC-2896-4FAC-A2AE-4C7C2825FEBF}" type="presParOf" srcId="{A5139BE0-526E-4DE3-8307-465D09F1083F}" destId="{16450245-5100-473A-A4F7-F6ADDD034DA3}" srcOrd="1" destOrd="0" presId="urn:microsoft.com/office/officeart/2005/8/layout/orgChart1"/>
    <dgm:cxn modelId="{29A56141-FB01-4F2C-87E4-E4719046DF41}" type="presParOf" srcId="{C8DFE2B5-15C4-4C41-B0B3-163015D381E5}" destId="{CC1CE1DA-2F24-473C-B4B5-56140C352927}" srcOrd="1" destOrd="0" presId="urn:microsoft.com/office/officeart/2005/8/layout/orgChart1"/>
    <dgm:cxn modelId="{7D747CD9-8415-44C1-8BD4-5DBB5BB32785}" type="presParOf" srcId="{C8DFE2B5-15C4-4C41-B0B3-163015D381E5}" destId="{743026B2-66A3-4DD6-9F4C-518D8E14F4FD}" srcOrd="2" destOrd="0" presId="urn:microsoft.com/office/officeart/2005/8/layout/orgChart1"/>
    <dgm:cxn modelId="{D0DC5CB2-7117-4567-A28D-0AA34F09B111}" type="presParOf" srcId="{C3D275F1-C4B2-483B-9A47-B967A0642633}" destId="{C49BFF1D-FE5C-4D8D-AC70-7E9092AF75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E3BDC9-6B35-4098-800C-D6B2AA723F72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AEABFF-1FF2-4C6C-B124-79E87847845A}">
      <dgm:prSet phldrT="[Texto]" custT="1"/>
      <dgm:spPr/>
      <dgm:t>
        <a:bodyPr/>
        <a:lstStyle/>
        <a:p>
          <a:r>
            <a:rPr lang="es-ES_tradnl" sz="3200" dirty="0" smtClean="0"/>
            <a:t>Gestión de Becas</a:t>
          </a:r>
          <a:endParaRPr lang="es-ES" sz="3200" dirty="0"/>
        </a:p>
      </dgm:t>
    </dgm:pt>
    <dgm:pt modelId="{2453B599-6487-4069-9221-0189D2AF56A0}" type="parTrans" cxnId="{DFCE5D25-3A85-408D-B7E7-4ECA34B03E21}">
      <dgm:prSet/>
      <dgm:spPr/>
      <dgm:t>
        <a:bodyPr/>
        <a:lstStyle/>
        <a:p>
          <a:endParaRPr lang="es-ES"/>
        </a:p>
      </dgm:t>
    </dgm:pt>
    <dgm:pt modelId="{7E0F71B2-DB72-4F9F-9C12-CA3C998C6082}" type="sibTrans" cxnId="{DFCE5D25-3A85-408D-B7E7-4ECA34B03E21}">
      <dgm:prSet/>
      <dgm:spPr/>
      <dgm:t>
        <a:bodyPr/>
        <a:lstStyle/>
        <a:p>
          <a:endParaRPr lang="es-ES"/>
        </a:p>
      </dgm:t>
    </dgm:pt>
    <dgm:pt modelId="{B97DB1EE-298E-4943-95C3-37989DF6C8EC}">
      <dgm:prSet phldrT="[Texto]" custT="1"/>
      <dgm:spPr/>
      <dgm:t>
        <a:bodyPr/>
        <a:lstStyle/>
        <a:p>
          <a:r>
            <a:rPr lang="es-ES_tradnl" sz="2800" dirty="0" smtClean="0"/>
            <a:t>Niños/Jóvenes</a:t>
          </a:r>
          <a:endParaRPr lang="es-ES" sz="2800" dirty="0"/>
        </a:p>
      </dgm:t>
    </dgm:pt>
    <dgm:pt modelId="{38B0E7B9-D95C-4C8A-A6A3-E4E8F621313C}" type="parTrans" cxnId="{4C798DE7-6C77-4888-9EB5-78ED750D5477}">
      <dgm:prSet/>
      <dgm:spPr/>
      <dgm:t>
        <a:bodyPr/>
        <a:lstStyle/>
        <a:p>
          <a:endParaRPr lang="es-ES"/>
        </a:p>
      </dgm:t>
    </dgm:pt>
    <dgm:pt modelId="{472EE7AE-E3CC-4755-87F6-99B1C63C41C4}" type="sibTrans" cxnId="{4C798DE7-6C77-4888-9EB5-78ED750D5477}">
      <dgm:prSet/>
      <dgm:spPr/>
      <dgm:t>
        <a:bodyPr/>
        <a:lstStyle/>
        <a:p>
          <a:endParaRPr lang="es-ES"/>
        </a:p>
      </dgm:t>
    </dgm:pt>
    <dgm:pt modelId="{5C209F9C-7448-4761-B65B-D99E01EDF03D}">
      <dgm:prSet phldrT="[Texto]" custT="1"/>
      <dgm:spPr/>
      <dgm:t>
        <a:bodyPr/>
        <a:lstStyle/>
        <a:p>
          <a:r>
            <a:rPr lang="es-ES_tradnl" sz="3200" dirty="0" smtClean="0"/>
            <a:t>Socios</a:t>
          </a:r>
          <a:endParaRPr lang="es-ES" sz="3200" dirty="0"/>
        </a:p>
      </dgm:t>
    </dgm:pt>
    <dgm:pt modelId="{A3008BC0-453F-4C74-9430-3535D1970CFC}" type="sibTrans" cxnId="{B5ECF623-3780-4541-9A08-DE02592EF2FA}">
      <dgm:prSet/>
      <dgm:spPr/>
      <dgm:t>
        <a:bodyPr/>
        <a:lstStyle/>
        <a:p>
          <a:endParaRPr lang="es-ES"/>
        </a:p>
      </dgm:t>
    </dgm:pt>
    <dgm:pt modelId="{2734C726-BD9F-4FD0-9DEC-78ECF790859F}" type="parTrans" cxnId="{B5ECF623-3780-4541-9A08-DE02592EF2FA}">
      <dgm:prSet/>
      <dgm:spPr/>
      <dgm:t>
        <a:bodyPr/>
        <a:lstStyle/>
        <a:p>
          <a:endParaRPr lang="es-ES"/>
        </a:p>
      </dgm:t>
    </dgm:pt>
    <dgm:pt modelId="{F68B617D-F38B-4FE7-99A9-DCA43C99CDB6}" type="pres">
      <dgm:prSet presAssocID="{F2E3BDC9-6B35-4098-800C-D6B2AA723F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3D275F1-C4B2-483B-9A47-B967A0642633}" type="pres">
      <dgm:prSet presAssocID="{62AEABFF-1FF2-4C6C-B124-79E87847845A}" presName="hierRoot1" presStyleCnt="0">
        <dgm:presLayoutVars>
          <dgm:hierBranch val="init"/>
        </dgm:presLayoutVars>
      </dgm:prSet>
      <dgm:spPr/>
    </dgm:pt>
    <dgm:pt modelId="{0889AA27-AA66-4B7B-B10B-204D2A93DA1D}" type="pres">
      <dgm:prSet presAssocID="{62AEABFF-1FF2-4C6C-B124-79E87847845A}" presName="rootComposite1" presStyleCnt="0"/>
      <dgm:spPr/>
    </dgm:pt>
    <dgm:pt modelId="{8A2F8053-B4C7-43AA-85E0-BE4E18F70FAF}" type="pres">
      <dgm:prSet presAssocID="{62AEABFF-1FF2-4C6C-B124-79E87847845A}" presName="rootText1" presStyleLbl="node0" presStyleIdx="0" presStyleCnt="1" custScaleX="250839" custLinFactNeighborX="-543" custLinFactNeighborY="-935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1E4B767-107C-4A2C-89D0-80DC3C906C48}" type="pres">
      <dgm:prSet presAssocID="{62AEABFF-1FF2-4C6C-B124-79E87847845A}" presName="rootConnector1" presStyleLbl="node1" presStyleIdx="0" presStyleCnt="0"/>
      <dgm:spPr/>
      <dgm:t>
        <a:bodyPr/>
        <a:lstStyle/>
        <a:p>
          <a:endParaRPr lang="es-ES"/>
        </a:p>
      </dgm:t>
    </dgm:pt>
    <dgm:pt modelId="{3BC6BC6F-68EC-4D4A-8009-0DB4E3C439B3}" type="pres">
      <dgm:prSet presAssocID="{62AEABFF-1FF2-4C6C-B124-79E87847845A}" presName="hierChild2" presStyleCnt="0"/>
      <dgm:spPr/>
    </dgm:pt>
    <dgm:pt modelId="{7C7E67DB-FA43-4166-8954-BA928608F53F}" type="pres">
      <dgm:prSet presAssocID="{38B0E7B9-D95C-4C8A-A6A3-E4E8F621313C}" presName="Name37" presStyleLbl="parChTrans1D2" presStyleIdx="0" presStyleCnt="2"/>
      <dgm:spPr/>
      <dgm:t>
        <a:bodyPr/>
        <a:lstStyle/>
        <a:p>
          <a:endParaRPr lang="es-ES"/>
        </a:p>
      </dgm:t>
    </dgm:pt>
    <dgm:pt modelId="{AB18E2A6-DFFF-48C6-8847-F33B967A5CB8}" type="pres">
      <dgm:prSet presAssocID="{B97DB1EE-298E-4943-95C3-37989DF6C8EC}" presName="hierRoot2" presStyleCnt="0">
        <dgm:presLayoutVars>
          <dgm:hierBranch val="init"/>
        </dgm:presLayoutVars>
      </dgm:prSet>
      <dgm:spPr/>
    </dgm:pt>
    <dgm:pt modelId="{37F2891C-9510-473B-A6E3-502E2907E4B2}" type="pres">
      <dgm:prSet presAssocID="{B97DB1EE-298E-4943-95C3-37989DF6C8EC}" presName="rootComposite" presStyleCnt="0"/>
      <dgm:spPr/>
    </dgm:pt>
    <dgm:pt modelId="{E8A87EEE-E9FB-4C38-9054-FB70E7B070D5}" type="pres">
      <dgm:prSet presAssocID="{B97DB1EE-298E-4943-95C3-37989DF6C8EC}" presName="rootText" presStyleLbl="node2" presStyleIdx="0" presStyleCnt="2" custScaleX="165907" custScaleY="82783" custLinFactNeighborX="-38760" custLinFactNeighborY="478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7107340-BE3A-4CE7-8C33-7B4981C65C22}" type="pres">
      <dgm:prSet presAssocID="{B97DB1EE-298E-4943-95C3-37989DF6C8EC}" presName="rootConnector" presStyleLbl="node2" presStyleIdx="0" presStyleCnt="2"/>
      <dgm:spPr/>
      <dgm:t>
        <a:bodyPr/>
        <a:lstStyle/>
        <a:p>
          <a:endParaRPr lang="es-ES"/>
        </a:p>
      </dgm:t>
    </dgm:pt>
    <dgm:pt modelId="{4623B2A7-445A-456F-8447-64F9DCCC7C19}" type="pres">
      <dgm:prSet presAssocID="{B97DB1EE-298E-4943-95C3-37989DF6C8EC}" presName="hierChild4" presStyleCnt="0"/>
      <dgm:spPr/>
    </dgm:pt>
    <dgm:pt modelId="{475381E0-0F9E-4483-8572-AAB73DEDEB46}" type="pres">
      <dgm:prSet presAssocID="{B97DB1EE-298E-4943-95C3-37989DF6C8EC}" presName="hierChild5" presStyleCnt="0"/>
      <dgm:spPr/>
    </dgm:pt>
    <dgm:pt modelId="{47637BAE-22D0-480C-9100-540902F99088}" type="pres">
      <dgm:prSet presAssocID="{2734C726-BD9F-4FD0-9DEC-78ECF790859F}" presName="Name37" presStyleLbl="parChTrans1D2" presStyleIdx="1" presStyleCnt="2"/>
      <dgm:spPr/>
      <dgm:t>
        <a:bodyPr/>
        <a:lstStyle/>
        <a:p>
          <a:endParaRPr lang="es-ES"/>
        </a:p>
      </dgm:t>
    </dgm:pt>
    <dgm:pt modelId="{C8DFE2B5-15C4-4C41-B0B3-163015D381E5}" type="pres">
      <dgm:prSet presAssocID="{5C209F9C-7448-4761-B65B-D99E01EDF03D}" presName="hierRoot2" presStyleCnt="0">
        <dgm:presLayoutVars>
          <dgm:hierBranch val="init"/>
        </dgm:presLayoutVars>
      </dgm:prSet>
      <dgm:spPr/>
    </dgm:pt>
    <dgm:pt modelId="{A5139BE0-526E-4DE3-8307-465D09F1083F}" type="pres">
      <dgm:prSet presAssocID="{5C209F9C-7448-4761-B65B-D99E01EDF03D}" presName="rootComposite" presStyleCnt="0"/>
      <dgm:spPr/>
    </dgm:pt>
    <dgm:pt modelId="{05BAC0BF-4E78-4D31-8536-1A2C4221C1F2}" type="pres">
      <dgm:prSet presAssocID="{5C209F9C-7448-4761-B65B-D99E01EDF03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6450245-5100-473A-A4F7-F6ADDD034DA3}" type="pres">
      <dgm:prSet presAssocID="{5C209F9C-7448-4761-B65B-D99E01EDF03D}" presName="rootConnector" presStyleLbl="node2" presStyleIdx="1" presStyleCnt="2"/>
      <dgm:spPr/>
      <dgm:t>
        <a:bodyPr/>
        <a:lstStyle/>
        <a:p>
          <a:endParaRPr lang="es-ES"/>
        </a:p>
      </dgm:t>
    </dgm:pt>
    <dgm:pt modelId="{CC1CE1DA-2F24-473C-B4B5-56140C352927}" type="pres">
      <dgm:prSet presAssocID="{5C209F9C-7448-4761-B65B-D99E01EDF03D}" presName="hierChild4" presStyleCnt="0"/>
      <dgm:spPr/>
    </dgm:pt>
    <dgm:pt modelId="{743026B2-66A3-4DD6-9F4C-518D8E14F4FD}" type="pres">
      <dgm:prSet presAssocID="{5C209F9C-7448-4761-B65B-D99E01EDF03D}" presName="hierChild5" presStyleCnt="0"/>
      <dgm:spPr/>
    </dgm:pt>
    <dgm:pt modelId="{C49BFF1D-FE5C-4D8D-AC70-7E9092AF7535}" type="pres">
      <dgm:prSet presAssocID="{62AEABFF-1FF2-4C6C-B124-79E87847845A}" presName="hierChild3" presStyleCnt="0"/>
      <dgm:spPr/>
    </dgm:pt>
  </dgm:ptLst>
  <dgm:cxnLst>
    <dgm:cxn modelId="{6A01D369-B929-4F20-A80C-1A89EAF1A4F5}" type="presOf" srcId="{5C209F9C-7448-4761-B65B-D99E01EDF03D}" destId="{16450245-5100-473A-A4F7-F6ADDD034DA3}" srcOrd="1" destOrd="0" presId="urn:microsoft.com/office/officeart/2005/8/layout/orgChart1"/>
    <dgm:cxn modelId="{DFCE5D25-3A85-408D-B7E7-4ECA34B03E21}" srcId="{F2E3BDC9-6B35-4098-800C-D6B2AA723F72}" destId="{62AEABFF-1FF2-4C6C-B124-79E87847845A}" srcOrd="0" destOrd="0" parTransId="{2453B599-6487-4069-9221-0189D2AF56A0}" sibTransId="{7E0F71B2-DB72-4F9F-9C12-CA3C998C6082}"/>
    <dgm:cxn modelId="{BD8F7541-BC29-473E-AB19-409EC306EA7A}" type="presOf" srcId="{62AEABFF-1FF2-4C6C-B124-79E87847845A}" destId="{11E4B767-107C-4A2C-89D0-80DC3C906C48}" srcOrd="1" destOrd="0" presId="urn:microsoft.com/office/officeart/2005/8/layout/orgChart1"/>
    <dgm:cxn modelId="{EDF42209-E7C7-4518-9D6B-D65D1D0828E4}" type="presOf" srcId="{2734C726-BD9F-4FD0-9DEC-78ECF790859F}" destId="{47637BAE-22D0-480C-9100-540902F99088}" srcOrd="0" destOrd="0" presId="urn:microsoft.com/office/officeart/2005/8/layout/orgChart1"/>
    <dgm:cxn modelId="{00CB98EC-FD49-49D9-9A94-4EC3C0BF31A1}" type="presOf" srcId="{62AEABFF-1FF2-4C6C-B124-79E87847845A}" destId="{8A2F8053-B4C7-43AA-85E0-BE4E18F70FAF}" srcOrd="0" destOrd="0" presId="urn:microsoft.com/office/officeart/2005/8/layout/orgChart1"/>
    <dgm:cxn modelId="{F5D49105-FCE0-4112-9B2D-A61B2C3D0EFD}" type="presOf" srcId="{B97DB1EE-298E-4943-95C3-37989DF6C8EC}" destId="{07107340-BE3A-4CE7-8C33-7B4981C65C22}" srcOrd="1" destOrd="0" presId="urn:microsoft.com/office/officeart/2005/8/layout/orgChart1"/>
    <dgm:cxn modelId="{EEC3E841-61C5-4F72-9E12-412A2CF663C8}" type="presOf" srcId="{5C209F9C-7448-4761-B65B-D99E01EDF03D}" destId="{05BAC0BF-4E78-4D31-8536-1A2C4221C1F2}" srcOrd="0" destOrd="0" presId="urn:microsoft.com/office/officeart/2005/8/layout/orgChart1"/>
    <dgm:cxn modelId="{B5ECF623-3780-4541-9A08-DE02592EF2FA}" srcId="{62AEABFF-1FF2-4C6C-B124-79E87847845A}" destId="{5C209F9C-7448-4761-B65B-D99E01EDF03D}" srcOrd="1" destOrd="0" parTransId="{2734C726-BD9F-4FD0-9DEC-78ECF790859F}" sibTransId="{A3008BC0-453F-4C74-9430-3535D1970CFC}"/>
    <dgm:cxn modelId="{FF3C1D50-4653-4761-BFB0-5E6D53BB0E6F}" type="presOf" srcId="{B97DB1EE-298E-4943-95C3-37989DF6C8EC}" destId="{E8A87EEE-E9FB-4C38-9054-FB70E7B070D5}" srcOrd="0" destOrd="0" presId="urn:microsoft.com/office/officeart/2005/8/layout/orgChart1"/>
    <dgm:cxn modelId="{309DD5D7-F9B3-41B2-89D5-0AA17AA81C45}" type="presOf" srcId="{F2E3BDC9-6B35-4098-800C-D6B2AA723F72}" destId="{F68B617D-F38B-4FE7-99A9-DCA43C99CDB6}" srcOrd="0" destOrd="0" presId="urn:microsoft.com/office/officeart/2005/8/layout/orgChart1"/>
    <dgm:cxn modelId="{ABC9A31B-B80A-42BA-9EA8-B0A8D7BCBA64}" type="presOf" srcId="{38B0E7B9-D95C-4C8A-A6A3-E4E8F621313C}" destId="{7C7E67DB-FA43-4166-8954-BA928608F53F}" srcOrd="0" destOrd="0" presId="urn:microsoft.com/office/officeart/2005/8/layout/orgChart1"/>
    <dgm:cxn modelId="{4C798DE7-6C77-4888-9EB5-78ED750D5477}" srcId="{62AEABFF-1FF2-4C6C-B124-79E87847845A}" destId="{B97DB1EE-298E-4943-95C3-37989DF6C8EC}" srcOrd="0" destOrd="0" parTransId="{38B0E7B9-D95C-4C8A-A6A3-E4E8F621313C}" sibTransId="{472EE7AE-E3CC-4755-87F6-99B1C63C41C4}"/>
    <dgm:cxn modelId="{48AD2F55-9B40-414F-9618-D4365D761BC2}" type="presParOf" srcId="{F68B617D-F38B-4FE7-99A9-DCA43C99CDB6}" destId="{C3D275F1-C4B2-483B-9A47-B967A0642633}" srcOrd="0" destOrd="0" presId="urn:microsoft.com/office/officeart/2005/8/layout/orgChart1"/>
    <dgm:cxn modelId="{E5D43FE3-C7E7-4F0B-94CE-537D63D89FE2}" type="presParOf" srcId="{C3D275F1-C4B2-483B-9A47-B967A0642633}" destId="{0889AA27-AA66-4B7B-B10B-204D2A93DA1D}" srcOrd="0" destOrd="0" presId="urn:microsoft.com/office/officeart/2005/8/layout/orgChart1"/>
    <dgm:cxn modelId="{46A5E566-6DC2-4B35-87A1-0CAF779CDF7B}" type="presParOf" srcId="{0889AA27-AA66-4B7B-B10B-204D2A93DA1D}" destId="{8A2F8053-B4C7-43AA-85E0-BE4E18F70FAF}" srcOrd="0" destOrd="0" presId="urn:microsoft.com/office/officeart/2005/8/layout/orgChart1"/>
    <dgm:cxn modelId="{FED01BCD-F79C-4F5D-9BA9-E902C57F21CA}" type="presParOf" srcId="{0889AA27-AA66-4B7B-B10B-204D2A93DA1D}" destId="{11E4B767-107C-4A2C-89D0-80DC3C906C48}" srcOrd="1" destOrd="0" presId="urn:microsoft.com/office/officeart/2005/8/layout/orgChart1"/>
    <dgm:cxn modelId="{E22B7A00-6DCC-493F-A5E6-4BB2D26E8271}" type="presParOf" srcId="{C3D275F1-C4B2-483B-9A47-B967A0642633}" destId="{3BC6BC6F-68EC-4D4A-8009-0DB4E3C439B3}" srcOrd="1" destOrd="0" presId="urn:microsoft.com/office/officeart/2005/8/layout/orgChart1"/>
    <dgm:cxn modelId="{D99C686F-E709-46E1-BA7D-F966787C1EA2}" type="presParOf" srcId="{3BC6BC6F-68EC-4D4A-8009-0DB4E3C439B3}" destId="{7C7E67DB-FA43-4166-8954-BA928608F53F}" srcOrd="0" destOrd="0" presId="urn:microsoft.com/office/officeart/2005/8/layout/orgChart1"/>
    <dgm:cxn modelId="{4D7E6C0B-97F4-453B-B26B-4ABDFCAF796B}" type="presParOf" srcId="{3BC6BC6F-68EC-4D4A-8009-0DB4E3C439B3}" destId="{AB18E2A6-DFFF-48C6-8847-F33B967A5CB8}" srcOrd="1" destOrd="0" presId="urn:microsoft.com/office/officeart/2005/8/layout/orgChart1"/>
    <dgm:cxn modelId="{069146A5-CF47-4EC4-AC3F-8591F1B6BD80}" type="presParOf" srcId="{AB18E2A6-DFFF-48C6-8847-F33B967A5CB8}" destId="{37F2891C-9510-473B-A6E3-502E2907E4B2}" srcOrd="0" destOrd="0" presId="urn:microsoft.com/office/officeart/2005/8/layout/orgChart1"/>
    <dgm:cxn modelId="{2E265ADE-7CAF-4A46-AFCD-1A5A3FADECC6}" type="presParOf" srcId="{37F2891C-9510-473B-A6E3-502E2907E4B2}" destId="{E8A87EEE-E9FB-4C38-9054-FB70E7B070D5}" srcOrd="0" destOrd="0" presId="urn:microsoft.com/office/officeart/2005/8/layout/orgChart1"/>
    <dgm:cxn modelId="{D6B361F0-8578-4241-89CF-E4DE08A56707}" type="presParOf" srcId="{37F2891C-9510-473B-A6E3-502E2907E4B2}" destId="{07107340-BE3A-4CE7-8C33-7B4981C65C22}" srcOrd="1" destOrd="0" presId="urn:microsoft.com/office/officeart/2005/8/layout/orgChart1"/>
    <dgm:cxn modelId="{E7ADF404-AA52-452A-A5D0-073E1977EE56}" type="presParOf" srcId="{AB18E2A6-DFFF-48C6-8847-F33B967A5CB8}" destId="{4623B2A7-445A-456F-8447-64F9DCCC7C19}" srcOrd="1" destOrd="0" presId="urn:microsoft.com/office/officeart/2005/8/layout/orgChart1"/>
    <dgm:cxn modelId="{672E20A4-A6B6-488C-AED2-B2A0CBFB345A}" type="presParOf" srcId="{AB18E2A6-DFFF-48C6-8847-F33B967A5CB8}" destId="{475381E0-0F9E-4483-8572-AAB73DEDEB46}" srcOrd="2" destOrd="0" presId="urn:microsoft.com/office/officeart/2005/8/layout/orgChart1"/>
    <dgm:cxn modelId="{1CB2695D-BB7B-44C2-9033-10DFAC5B172B}" type="presParOf" srcId="{3BC6BC6F-68EC-4D4A-8009-0DB4E3C439B3}" destId="{47637BAE-22D0-480C-9100-540902F99088}" srcOrd="2" destOrd="0" presId="urn:microsoft.com/office/officeart/2005/8/layout/orgChart1"/>
    <dgm:cxn modelId="{CFEFDEFF-5843-4C80-817C-276449895273}" type="presParOf" srcId="{3BC6BC6F-68EC-4D4A-8009-0DB4E3C439B3}" destId="{C8DFE2B5-15C4-4C41-B0B3-163015D381E5}" srcOrd="3" destOrd="0" presId="urn:microsoft.com/office/officeart/2005/8/layout/orgChart1"/>
    <dgm:cxn modelId="{28A89E79-04A0-4649-8192-E2DD350FF15F}" type="presParOf" srcId="{C8DFE2B5-15C4-4C41-B0B3-163015D381E5}" destId="{A5139BE0-526E-4DE3-8307-465D09F1083F}" srcOrd="0" destOrd="0" presId="urn:microsoft.com/office/officeart/2005/8/layout/orgChart1"/>
    <dgm:cxn modelId="{EEEF3A8A-7290-4EDB-9F7E-201D7E5EECE6}" type="presParOf" srcId="{A5139BE0-526E-4DE3-8307-465D09F1083F}" destId="{05BAC0BF-4E78-4D31-8536-1A2C4221C1F2}" srcOrd="0" destOrd="0" presId="urn:microsoft.com/office/officeart/2005/8/layout/orgChart1"/>
    <dgm:cxn modelId="{CC5412EA-84A2-4B64-A46E-95696BDBE0D4}" type="presParOf" srcId="{A5139BE0-526E-4DE3-8307-465D09F1083F}" destId="{16450245-5100-473A-A4F7-F6ADDD034DA3}" srcOrd="1" destOrd="0" presId="urn:microsoft.com/office/officeart/2005/8/layout/orgChart1"/>
    <dgm:cxn modelId="{B59FB702-90FA-4D32-9C8D-FCBECF154AFA}" type="presParOf" srcId="{C8DFE2B5-15C4-4C41-B0B3-163015D381E5}" destId="{CC1CE1DA-2F24-473C-B4B5-56140C352927}" srcOrd="1" destOrd="0" presId="urn:microsoft.com/office/officeart/2005/8/layout/orgChart1"/>
    <dgm:cxn modelId="{105AC53C-C33D-465F-8091-AA123B88E92C}" type="presParOf" srcId="{C8DFE2B5-15C4-4C41-B0B3-163015D381E5}" destId="{743026B2-66A3-4DD6-9F4C-518D8E14F4FD}" srcOrd="2" destOrd="0" presId="urn:microsoft.com/office/officeart/2005/8/layout/orgChart1"/>
    <dgm:cxn modelId="{A40ACC89-96E2-472B-846F-0C82F692E744}" type="presParOf" srcId="{C3D275F1-C4B2-483B-9A47-B967A0642633}" destId="{C49BFF1D-FE5C-4D8D-AC70-7E9092AF75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E3BDC9-6B35-4098-800C-D6B2AA723F72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AEABFF-1FF2-4C6C-B124-79E87847845A}">
      <dgm:prSet phldrT="[Texto]"/>
      <dgm:spPr/>
      <dgm:t>
        <a:bodyPr/>
        <a:lstStyle/>
        <a:p>
          <a:r>
            <a:rPr lang="es-ES_tradnl" dirty="0" smtClean="0"/>
            <a:t>Gestión de Becas</a:t>
          </a:r>
          <a:endParaRPr lang="es-ES" dirty="0"/>
        </a:p>
      </dgm:t>
    </dgm:pt>
    <dgm:pt modelId="{2453B599-6487-4069-9221-0189D2AF56A0}" type="parTrans" cxnId="{DFCE5D25-3A85-408D-B7E7-4ECA34B03E21}">
      <dgm:prSet/>
      <dgm:spPr/>
      <dgm:t>
        <a:bodyPr/>
        <a:lstStyle/>
        <a:p>
          <a:endParaRPr lang="es-ES"/>
        </a:p>
      </dgm:t>
    </dgm:pt>
    <dgm:pt modelId="{7E0F71B2-DB72-4F9F-9C12-CA3C998C6082}" type="sibTrans" cxnId="{DFCE5D25-3A85-408D-B7E7-4ECA34B03E21}">
      <dgm:prSet/>
      <dgm:spPr/>
      <dgm:t>
        <a:bodyPr/>
        <a:lstStyle/>
        <a:p>
          <a:endParaRPr lang="es-ES"/>
        </a:p>
      </dgm:t>
    </dgm:pt>
    <dgm:pt modelId="{B97DB1EE-298E-4943-95C3-37989DF6C8EC}">
      <dgm:prSet phldrT="[Texto]" custT="1"/>
      <dgm:spPr/>
      <dgm:t>
        <a:bodyPr/>
        <a:lstStyle/>
        <a:p>
          <a:r>
            <a:rPr lang="es-ES_tradnl" sz="2800" dirty="0" smtClean="0"/>
            <a:t>Niños/Jóvenes</a:t>
          </a:r>
          <a:endParaRPr lang="es-ES" sz="2800" dirty="0"/>
        </a:p>
      </dgm:t>
    </dgm:pt>
    <dgm:pt modelId="{38B0E7B9-D95C-4C8A-A6A3-E4E8F621313C}" type="parTrans" cxnId="{4C798DE7-6C77-4888-9EB5-78ED750D5477}">
      <dgm:prSet/>
      <dgm:spPr/>
      <dgm:t>
        <a:bodyPr/>
        <a:lstStyle/>
        <a:p>
          <a:endParaRPr lang="es-ES"/>
        </a:p>
      </dgm:t>
    </dgm:pt>
    <dgm:pt modelId="{472EE7AE-E3CC-4755-87F6-99B1C63C41C4}" type="sibTrans" cxnId="{4C798DE7-6C77-4888-9EB5-78ED750D5477}">
      <dgm:prSet/>
      <dgm:spPr/>
      <dgm:t>
        <a:bodyPr/>
        <a:lstStyle/>
        <a:p>
          <a:endParaRPr lang="es-ES"/>
        </a:p>
      </dgm:t>
    </dgm:pt>
    <dgm:pt modelId="{5C209F9C-7448-4761-B65B-D99E01EDF03D}">
      <dgm:prSet phldrT="[Texto]" custT="1"/>
      <dgm:spPr/>
      <dgm:t>
        <a:bodyPr/>
        <a:lstStyle/>
        <a:p>
          <a:r>
            <a:rPr lang="es-ES_tradnl" sz="3200" dirty="0" smtClean="0"/>
            <a:t>Socios</a:t>
          </a:r>
          <a:endParaRPr lang="es-ES" sz="3200" dirty="0"/>
        </a:p>
      </dgm:t>
    </dgm:pt>
    <dgm:pt modelId="{A3008BC0-453F-4C74-9430-3535D1970CFC}" type="sibTrans" cxnId="{B5ECF623-3780-4541-9A08-DE02592EF2FA}">
      <dgm:prSet/>
      <dgm:spPr/>
      <dgm:t>
        <a:bodyPr/>
        <a:lstStyle/>
        <a:p>
          <a:endParaRPr lang="es-ES"/>
        </a:p>
      </dgm:t>
    </dgm:pt>
    <dgm:pt modelId="{2734C726-BD9F-4FD0-9DEC-78ECF790859F}" type="parTrans" cxnId="{B5ECF623-3780-4541-9A08-DE02592EF2FA}">
      <dgm:prSet/>
      <dgm:spPr/>
      <dgm:t>
        <a:bodyPr/>
        <a:lstStyle/>
        <a:p>
          <a:endParaRPr lang="es-ES"/>
        </a:p>
      </dgm:t>
    </dgm:pt>
    <dgm:pt modelId="{F68B617D-F38B-4FE7-99A9-DCA43C99CDB6}" type="pres">
      <dgm:prSet presAssocID="{F2E3BDC9-6B35-4098-800C-D6B2AA723F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3D275F1-C4B2-483B-9A47-B967A0642633}" type="pres">
      <dgm:prSet presAssocID="{62AEABFF-1FF2-4C6C-B124-79E87847845A}" presName="hierRoot1" presStyleCnt="0">
        <dgm:presLayoutVars>
          <dgm:hierBranch val="init"/>
        </dgm:presLayoutVars>
      </dgm:prSet>
      <dgm:spPr/>
    </dgm:pt>
    <dgm:pt modelId="{0889AA27-AA66-4B7B-B10B-204D2A93DA1D}" type="pres">
      <dgm:prSet presAssocID="{62AEABFF-1FF2-4C6C-B124-79E87847845A}" presName="rootComposite1" presStyleCnt="0"/>
      <dgm:spPr/>
    </dgm:pt>
    <dgm:pt modelId="{8A2F8053-B4C7-43AA-85E0-BE4E18F70FAF}" type="pres">
      <dgm:prSet presAssocID="{62AEABFF-1FF2-4C6C-B124-79E87847845A}" presName="rootText1" presStyleLbl="node0" presStyleIdx="0" presStyleCnt="1" custScaleX="250839" custLinFactNeighborX="-543" custLinFactNeighborY="-935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1E4B767-107C-4A2C-89D0-80DC3C906C48}" type="pres">
      <dgm:prSet presAssocID="{62AEABFF-1FF2-4C6C-B124-79E87847845A}" presName="rootConnector1" presStyleLbl="node1" presStyleIdx="0" presStyleCnt="0"/>
      <dgm:spPr/>
      <dgm:t>
        <a:bodyPr/>
        <a:lstStyle/>
        <a:p>
          <a:endParaRPr lang="es-ES"/>
        </a:p>
      </dgm:t>
    </dgm:pt>
    <dgm:pt modelId="{3BC6BC6F-68EC-4D4A-8009-0DB4E3C439B3}" type="pres">
      <dgm:prSet presAssocID="{62AEABFF-1FF2-4C6C-B124-79E87847845A}" presName="hierChild2" presStyleCnt="0"/>
      <dgm:spPr/>
    </dgm:pt>
    <dgm:pt modelId="{7C7E67DB-FA43-4166-8954-BA928608F53F}" type="pres">
      <dgm:prSet presAssocID="{38B0E7B9-D95C-4C8A-A6A3-E4E8F621313C}" presName="Name37" presStyleLbl="parChTrans1D2" presStyleIdx="0" presStyleCnt="2"/>
      <dgm:spPr/>
      <dgm:t>
        <a:bodyPr/>
        <a:lstStyle/>
        <a:p>
          <a:endParaRPr lang="es-ES"/>
        </a:p>
      </dgm:t>
    </dgm:pt>
    <dgm:pt modelId="{AB18E2A6-DFFF-48C6-8847-F33B967A5CB8}" type="pres">
      <dgm:prSet presAssocID="{B97DB1EE-298E-4943-95C3-37989DF6C8EC}" presName="hierRoot2" presStyleCnt="0">
        <dgm:presLayoutVars>
          <dgm:hierBranch val="init"/>
        </dgm:presLayoutVars>
      </dgm:prSet>
      <dgm:spPr/>
    </dgm:pt>
    <dgm:pt modelId="{37F2891C-9510-473B-A6E3-502E2907E4B2}" type="pres">
      <dgm:prSet presAssocID="{B97DB1EE-298E-4943-95C3-37989DF6C8EC}" presName="rootComposite" presStyleCnt="0"/>
      <dgm:spPr/>
    </dgm:pt>
    <dgm:pt modelId="{E8A87EEE-E9FB-4C38-9054-FB70E7B070D5}" type="pres">
      <dgm:prSet presAssocID="{B97DB1EE-298E-4943-95C3-37989DF6C8EC}" presName="rootText" presStyleLbl="node2" presStyleIdx="0" presStyleCnt="2" custScaleX="165907" custScaleY="82783" custLinFactNeighborX="-38760" custLinFactNeighborY="478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7107340-BE3A-4CE7-8C33-7B4981C65C22}" type="pres">
      <dgm:prSet presAssocID="{B97DB1EE-298E-4943-95C3-37989DF6C8EC}" presName="rootConnector" presStyleLbl="node2" presStyleIdx="0" presStyleCnt="2"/>
      <dgm:spPr/>
      <dgm:t>
        <a:bodyPr/>
        <a:lstStyle/>
        <a:p>
          <a:endParaRPr lang="es-ES"/>
        </a:p>
      </dgm:t>
    </dgm:pt>
    <dgm:pt modelId="{4623B2A7-445A-456F-8447-64F9DCCC7C19}" type="pres">
      <dgm:prSet presAssocID="{B97DB1EE-298E-4943-95C3-37989DF6C8EC}" presName="hierChild4" presStyleCnt="0"/>
      <dgm:spPr/>
    </dgm:pt>
    <dgm:pt modelId="{475381E0-0F9E-4483-8572-AAB73DEDEB46}" type="pres">
      <dgm:prSet presAssocID="{B97DB1EE-298E-4943-95C3-37989DF6C8EC}" presName="hierChild5" presStyleCnt="0"/>
      <dgm:spPr/>
    </dgm:pt>
    <dgm:pt modelId="{47637BAE-22D0-480C-9100-540902F99088}" type="pres">
      <dgm:prSet presAssocID="{2734C726-BD9F-4FD0-9DEC-78ECF790859F}" presName="Name37" presStyleLbl="parChTrans1D2" presStyleIdx="1" presStyleCnt="2"/>
      <dgm:spPr/>
      <dgm:t>
        <a:bodyPr/>
        <a:lstStyle/>
        <a:p>
          <a:endParaRPr lang="es-ES"/>
        </a:p>
      </dgm:t>
    </dgm:pt>
    <dgm:pt modelId="{C8DFE2B5-15C4-4C41-B0B3-163015D381E5}" type="pres">
      <dgm:prSet presAssocID="{5C209F9C-7448-4761-B65B-D99E01EDF03D}" presName="hierRoot2" presStyleCnt="0">
        <dgm:presLayoutVars>
          <dgm:hierBranch val="init"/>
        </dgm:presLayoutVars>
      </dgm:prSet>
      <dgm:spPr/>
    </dgm:pt>
    <dgm:pt modelId="{A5139BE0-526E-4DE3-8307-465D09F1083F}" type="pres">
      <dgm:prSet presAssocID="{5C209F9C-7448-4761-B65B-D99E01EDF03D}" presName="rootComposite" presStyleCnt="0"/>
      <dgm:spPr/>
    </dgm:pt>
    <dgm:pt modelId="{05BAC0BF-4E78-4D31-8536-1A2C4221C1F2}" type="pres">
      <dgm:prSet presAssocID="{5C209F9C-7448-4761-B65B-D99E01EDF03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6450245-5100-473A-A4F7-F6ADDD034DA3}" type="pres">
      <dgm:prSet presAssocID="{5C209F9C-7448-4761-B65B-D99E01EDF03D}" presName="rootConnector" presStyleLbl="node2" presStyleIdx="1" presStyleCnt="2"/>
      <dgm:spPr/>
      <dgm:t>
        <a:bodyPr/>
        <a:lstStyle/>
        <a:p>
          <a:endParaRPr lang="es-ES"/>
        </a:p>
      </dgm:t>
    </dgm:pt>
    <dgm:pt modelId="{CC1CE1DA-2F24-473C-B4B5-56140C352927}" type="pres">
      <dgm:prSet presAssocID="{5C209F9C-7448-4761-B65B-D99E01EDF03D}" presName="hierChild4" presStyleCnt="0"/>
      <dgm:spPr/>
    </dgm:pt>
    <dgm:pt modelId="{743026B2-66A3-4DD6-9F4C-518D8E14F4FD}" type="pres">
      <dgm:prSet presAssocID="{5C209F9C-7448-4761-B65B-D99E01EDF03D}" presName="hierChild5" presStyleCnt="0"/>
      <dgm:spPr/>
    </dgm:pt>
    <dgm:pt modelId="{C49BFF1D-FE5C-4D8D-AC70-7E9092AF7535}" type="pres">
      <dgm:prSet presAssocID="{62AEABFF-1FF2-4C6C-B124-79E87847845A}" presName="hierChild3" presStyleCnt="0"/>
      <dgm:spPr/>
    </dgm:pt>
  </dgm:ptLst>
  <dgm:cxnLst>
    <dgm:cxn modelId="{BAD6ADFB-680E-437D-8E98-84258C8D0B47}" type="presOf" srcId="{5C209F9C-7448-4761-B65B-D99E01EDF03D}" destId="{16450245-5100-473A-A4F7-F6ADDD034DA3}" srcOrd="1" destOrd="0" presId="urn:microsoft.com/office/officeart/2005/8/layout/orgChart1"/>
    <dgm:cxn modelId="{B029B4C9-0D47-4E79-81E1-4D29425AD9BF}" type="presOf" srcId="{62AEABFF-1FF2-4C6C-B124-79E87847845A}" destId="{11E4B767-107C-4A2C-89D0-80DC3C906C48}" srcOrd="1" destOrd="0" presId="urn:microsoft.com/office/officeart/2005/8/layout/orgChart1"/>
    <dgm:cxn modelId="{3F3528BD-7CB0-4726-AB64-DF566B1686DB}" type="presOf" srcId="{B97DB1EE-298E-4943-95C3-37989DF6C8EC}" destId="{07107340-BE3A-4CE7-8C33-7B4981C65C22}" srcOrd="1" destOrd="0" presId="urn:microsoft.com/office/officeart/2005/8/layout/orgChart1"/>
    <dgm:cxn modelId="{24F2D1A3-463B-4ACD-B209-C6D7E17293E8}" type="presOf" srcId="{5C209F9C-7448-4761-B65B-D99E01EDF03D}" destId="{05BAC0BF-4E78-4D31-8536-1A2C4221C1F2}" srcOrd="0" destOrd="0" presId="urn:microsoft.com/office/officeart/2005/8/layout/orgChart1"/>
    <dgm:cxn modelId="{ADB3FDAB-D6EF-4567-9322-0DF7543D87AE}" type="presOf" srcId="{2734C726-BD9F-4FD0-9DEC-78ECF790859F}" destId="{47637BAE-22D0-480C-9100-540902F99088}" srcOrd="0" destOrd="0" presId="urn:microsoft.com/office/officeart/2005/8/layout/orgChart1"/>
    <dgm:cxn modelId="{93A5B212-AEE4-4D0C-8BCE-CF497EB60B02}" type="presOf" srcId="{62AEABFF-1FF2-4C6C-B124-79E87847845A}" destId="{8A2F8053-B4C7-43AA-85E0-BE4E18F70FAF}" srcOrd="0" destOrd="0" presId="urn:microsoft.com/office/officeart/2005/8/layout/orgChart1"/>
    <dgm:cxn modelId="{AF9AF02D-62BC-45F9-AD91-671B0B0FC995}" type="presOf" srcId="{B97DB1EE-298E-4943-95C3-37989DF6C8EC}" destId="{E8A87EEE-E9FB-4C38-9054-FB70E7B070D5}" srcOrd="0" destOrd="0" presId="urn:microsoft.com/office/officeart/2005/8/layout/orgChart1"/>
    <dgm:cxn modelId="{DFCE5D25-3A85-408D-B7E7-4ECA34B03E21}" srcId="{F2E3BDC9-6B35-4098-800C-D6B2AA723F72}" destId="{62AEABFF-1FF2-4C6C-B124-79E87847845A}" srcOrd="0" destOrd="0" parTransId="{2453B599-6487-4069-9221-0189D2AF56A0}" sibTransId="{7E0F71B2-DB72-4F9F-9C12-CA3C998C6082}"/>
    <dgm:cxn modelId="{D914125F-E575-4148-9DC3-91BFCB47BF06}" type="presOf" srcId="{38B0E7B9-D95C-4C8A-A6A3-E4E8F621313C}" destId="{7C7E67DB-FA43-4166-8954-BA928608F53F}" srcOrd="0" destOrd="0" presId="urn:microsoft.com/office/officeart/2005/8/layout/orgChart1"/>
    <dgm:cxn modelId="{B5ECF623-3780-4541-9A08-DE02592EF2FA}" srcId="{62AEABFF-1FF2-4C6C-B124-79E87847845A}" destId="{5C209F9C-7448-4761-B65B-D99E01EDF03D}" srcOrd="1" destOrd="0" parTransId="{2734C726-BD9F-4FD0-9DEC-78ECF790859F}" sibTransId="{A3008BC0-453F-4C74-9430-3535D1970CFC}"/>
    <dgm:cxn modelId="{D00718B0-97F2-43ED-A31C-AA62069B8F19}" type="presOf" srcId="{F2E3BDC9-6B35-4098-800C-D6B2AA723F72}" destId="{F68B617D-F38B-4FE7-99A9-DCA43C99CDB6}" srcOrd="0" destOrd="0" presId="urn:microsoft.com/office/officeart/2005/8/layout/orgChart1"/>
    <dgm:cxn modelId="{4C798DE7-6C77-4888-9EB5-78ED750D5477}" srcId="{62AEABFF-1FF2-4C6C-B124-79E87847845A}" destId="{B97DB1EE-298E-4943-95C3-37989DF6C8EC}" srcOrd="0" destOrd="0" parTransId="{38B0E7B9-D95C-4C8A-A6A3-E4E8F621313C}" sibTransId="{472EE7AE-E3CC-4755-87F6-99B1C63C41C4}"/>
    <dgm:cxn modelId="{36A4A0B3-69A5-4B3E-BCE3-3B00D261C886}" type="presParOf" srcId="{F68B617D-F38B-4FE7-99A9-DCA43C99CDB6}" destId="{C3D275F1-C4B2-483B-9A47-B967A0642633}" srcOrd="0" destOrd="0" presId="urn:microsoft.com/office/officeart/2005/8/layout/orgChart1"/>
    <dgm:cxn modelId="{29E9FDA0-5B3A-4150-9EA4-C99B9D7904E0}" type="presParOf" srcId="{C3D275F1-C4B2-483B-9A47-B967A0642633}" destId="{0889AA27-AA66-4B7B-B10B-204D2A93DA1D}" srcOrd="0" destOrd="0" presId="urn:microsoft.com/office/officeart/2005/8/layout/orgChart1"/>
    <dgm:cxn modelId="{3F446FBE-DA4C-44F2-AC92-B0B749248803}" type="presParOf" srcId="{0889AA27-AA66-4B7B-B10B-204D2A93DA1D}" destId="{8A2F8053-B4C7-43AA-85E0-BE4E18F70FAF}" srcOrd="0" destOrd="0" presId="urn:microsoft.com/office/officeart/2005/8/layout/orgChart1"/>
    <dgm:cxn modelId="{A4BD1535-4BBC-4D11-AD6B-18FB60299B42}" type="presParOf" srcId="{0889AA27-AA66-4B7B-B10B-204D2A93DA1D}" destId="{11E4B767-107C-4A2C-89D0-80DC3C906C48}" srcOrd="1" destOrd="0" presId="urn:microsoft.com/office/officeart/2005/8/layout/orgChart1"/>
    <dgm:cxn modelId="{474CC2D1-625E-4124-9393-CDF4EA6DD8C4}" type="presParOf" srcId="{C3D275F1-C4B2-483B-9A47-B967A0642633}" destId="{3BC6BC6F-68EC-4D4A-8009-0DB4E3C439B3}" srcOrd="1" destOrd="0" presId="urn:microsoft.com/office/officeart/2005/8/layout/orgChart1"/>
    <dgm:cxn modelId="{1CAC2115-B34B-496D-8BE5-D887F18DBE26}" type="presParOf" srcId="{3BC6BC6F-68EC-4D4A-8009-0DB4E3C439B3}" destId="{7C7E67DB-FA43-4166-8954-BA928608F53F}" srcOrd="0" destOrd="0" presId="urn:microsoft.com/office/officeart/2005/8/layout/orgChart1"/>
    <dgm:cxn modelId="{F96C8E46-9782-4CCC-B0ED-AF951CECA5EB}" type="presParOf" srcId="{3BC6BC6F-68EC-4D4A-8009-0DB4E3C439B3}" destId="{AB18E2A6-DFFF-48C6-8847-F33B967A5CB8}" srcOrd="1" destOrd="0" presId="urn:microsoft.com/office/officeart/2005/8/layout/orgChart1"/>
    <dgm:cxn modelId="{03E7AEC7-594A-456C-A7FE-12F244D829F0}" type="presParOf" srcId="{AB18E2A6-DFFF-48C6-8847-F33B967A5CB8}" destId="{37F2891C-9510-473B-A6E3-502E2907E4B2}" srcOrd="0" destOrd="0" presId="urn:microsoft.com/office/officeart/2005/8/layout/orgChart1"/>
    <dgm:cxn modelId="{17241EF7-B8DA-456F-AAC7-D9245E85A82A}" type="presParOf" srcId="{37F2891C-9510-473B-A6E3-502E2907E4B2}" destId="{E8A87EEE-E9FB-4C38-9054-FB70E7B070D5}" srcOrd="0" destOrd="0" presId="urn:microsoft.com/office/officeart/2005/8/layout/orgChart1"/>
    <dgm:cxn modelId="{F09937A5-3DDC-48E4-80B3-C5323FAA7F89}" type="presParOf" srcId="{37F2891C-9510-473B-A6E3-502E2907E4B2}" destId="{07107340-BE3A-4CE7-8C33-7B4981C65C22}" srcOrd="1" destOrd="0" presId="urn:microsoft.com/office/officeart/2005/8/layout/orgChart1"/>
    <dgm:cxn modelId="{7F9276E4-79FB-4C85-94B6-C19BE9F1038B}" type="presParOf" srcId="{AB18E2A6-DFFF-48C6-8847-F33B967A5CB8}" destId="{4623B2A7-445A-456F-8447-64F9DCCC7C19}" srcOrd="1" destOrd="0" presId="urn:microsoft.com/office/officeart/2005/8/layout/orgChart1"/>
    <dgm:cxn modelId="{515B42E0-CDAC-4919-8AE0-9828DCEDB6E3}" type="presParOf" srcId="{AB18E2A6-DFFF-48C6-8847-F33B967A5CB8}" destId="{475381E0-0F9E-4483-8572-AAB73DEDEB46}" srcOrd="2" destOrd="0" presId="urn:microsoft.com/office/officeart/2005/8/layout/orgChart1"/>
    <dgm:cxn modelId="{0CAA72B9-BA1C-4982-8788-2155F1439B4D}" type="presParOf" srcId="{3BC6BC6F-68EC-4D4A-8009-0DB4E3C439B3}" destId="{47637BAE-22D0-480C-9100-540902F99088}" srcOrd="2" destOrd="0" presId="urn:microsoft.com/office/officeart/2005/8/layout/orgChart1"/>
    <dgm:cxn modelId="{635D5918-7B5B-4817-BFEB-ADD88552A3F4}" type="presParOf" srcId="{3BC6BC6F-68EC-4D4A-8009-0DB4E3C439B3}" destId="{C8DFE2B5-15C4-4C41-B0B3-163015D381E5}" srcOrd="3" destOrd="0" presId="urn:microsoft.com/office/officeart/2005/8/layout/orgChart1"/>
    <dgm:cxn modelId="{E580DDBD-EF31-49F1-A906-F05B6B6A298C}" type="presParOf" srcId="{C8DFE2B5-15C4-4C41-B0B3-163015D381E5}" destId="{A5139BE0-526E-4DE3-8307-465D09F1083F}" srcOrd="0" destOrd="0" presId="urn:microsoft.com/office/officeart/2005/8/layout/orgChart1"/>
    <dgm:cxn modelId="{B7A01720-D5B9-4727-82FE-DF91712D31F3}" type="presParOf" srcId="{A5139BE0-526E-4DE3-8307-465D09F1083F}" destId="{05BAC0BF-4E78-4D31-8536-1A2C4221C1F2}" srcOrd="0" destOrd="0" presId="urn:microsoft.com/office/officeart/2005/8/layout/orgChart1"/>
    <dgm:cxn modelId="{951E6969-5541-43A7-B22F-FAB1439C65D4}" type="presParOf" srcId="{A5139BE0-526E-4DE3-8307-465D09F1083F}" destId="{16450245-5100-473A-A4F7-F6ADDD034DA3}" srcOrd="1" destOrd="0" presId="urn:microsoft.com/office/officeart/2005/8/layout/orgChart1"/>
    <dgm:cxn modelId="{9A3D3C0F-8188-41DD-8BBD-5500280800F5}" type="presParOf" srcId="{C8DFE2B5-15C4-4C41-B0B3-163015D381E5}" destId="{CC1CE1DA-2F24-473C-B4B5-56140C352927}" srcOrd="1" destOrd="0" presId="urn:microsoft.com/office/officeart/2005/8/layout/orgChart1"/>
    <dgm:cxn modelId="{82373427-3809-47D6-8917-776B219FA2D0}" type="presParOf" srcId="{C8DFE2B5-15C4-4C41-B0B3-163015D381E5}" destId="{743026B2-66A3-4DD6-9F4C-518D8E14F4FD}" srcOrd="2" destOrd="0" presId="urn:microsoft.com/office/officeart/2005/8/layout/orgChart1"/>
    <dgm:cxn modelId="{BD6ADD23-C150-41F2-9FF7-F137C491E0B9}" type="presParOf" srcId="{C3D275F1-C4B2-483B-9A47-B967A0642633}" destId="{C49BFF1D-FE5C-4D8D-AC70-7E9092AF75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E3BDC9-6B35-4098-800C-D6B2AA723F72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AEABFF-1FF2-4C6C-B124-79E87847845A}">
      <dgm:prSet phldrT="[Texto]"/>
      <dgm:spPr/>
      <dgm:t>
        <a:bodyPr/>
        <a:lstStyle/>
        <a:p>
          <a:r>
            <a:rPr lang="es-ES_tradnl" dirty="0" smtClean="0"/>
            <a:t>Gestión de Becas</a:t>
          </a:r>
          <a:endParaRPr lang="es-ES" dirty="0"/>
        </a:p>
      </dgm:t>
    </dgm:pt>
    <dgm:pt modelId="{2453B599-6487-4069-9221-0189D2AF56A0}" type="parTrans" cxnId="{DFCE5D25-3A85-408D-B7E7-4ECA34B03E21}">
      <dgm:prSet/>
      <dgm:spPr/>
      <dgm:t>
        <a:bodyPr/>
        <a:lstStyle/>
        <a:p>
          <a:endParaRPr lang="es-ES"/>
        </a:p>
      </dgm:t>
    </dgm:pt>
    <dgm:pt modelId="{7E0F71B2-DB72-4F9F-9C12-CA3C998C6082}" type="sibTrans" cxnId="{DFCE5D25-3A85-408D-B7E7-4ECA34B03E21}">
      <dgm:prSet/>
      <dgm:spPr/>
      <dgm:t>
        <a:bodyPr/>
        <a:lstStyle/>
        <a:p>
          <a:endParaRPr lang="es-ES"/>
        </a:p>
      </dgm:t>
    </dgm:pt>
    <dgm:pt modelId="{B97DB1EE-298E-4943-95C3-37989DF6C8EC}">
      <dgm:prSet phldrT="[Texto]" custT="1"/>
      <dgm:spPr/>
      <dgm:t>
        <a:bodyPr/>
        <a:lstStyle/>
        <a:p>
          <a:r>
            <a:rPr lang="es-ES_tradnl" sz="2800" dirty="0" smtClean="0"/>
            <a:t>Niños/Jóvenes</a:t>
          </a:r>
          <a:endParaRPr lang="es-ES" sz="2800" dirty="0"/>
        </a:p>
      </dgm:t>
    </dgm:pt>
    <dgm:pt modelId="{38B0E7B9-D95C-4C8A-A6A3-E4E8F621313C}" type="parTrans" cxnId="{4C798DE7-6C77-4888-9EB5-78ED750D5477}">
      <dgm:prSet/>
      <dgm:spPr/>
      <dgm:t>
        <a:bodyPr/>
        <a:lstStyle/>
        <a:p>
          <a:endParaRPr lang="es-ES"/>
        </a:p>
      </dgm:t>
    </dgm:pt>
    <dgm:pt modelId="{472EE7AE-E3CC-4755-87F6-99B1C63C41C4}" type="sibTrans" cxnId="{4C798DE7-6C77-4888-9EB5-78ED750D5477}">
      <dgm:prSet/>
      <dgm:spPr/>
      <dgm:t>
        <a:bodyPr/>
        <a:lstStyle/>
        <a:p>
          <a:endParaRPr lang="es-ES"/>
        </a:p>
      </dgm:t>
    </dgm:pt>
    <dgm:pt modelId="{5C209F9C-7448-4761-B65B-D99E01EDF03D}">
      <dgm:prSet phldrT="[Texto]" custT="1"/>
      <dgm:spPr/>
      <dgm:t>
        <a:bodyPr/>
        <a:lstStyle/>
        <a:p>
          <a:r>
            <a:rPr lang="es-ES_tradnl" sz="3200" dirty="0" smtClean="0"/>
            <a:t>Socios</a:t>
          </a:r>
          <a:endParaRPr lang="es-ES" sz="3200" dirty="0"/>
        </a:p>
      </dgm:t>
    </dgm:pt>
    <dgm:pt modelId="{A3008BC0-453F-4C74-9430-3535D1970CFC}" type="sibTrans" cxnId="{B5ECF623-3780-4541-9A08-DE02592EF2FA}">
      <dgm:prSet/>
      <dgm:spPr/>
      <dgm:t>
        <a:bodyPr/>
        <a:lstStyle/>
        <a:p>
          <a:endParaRPr lang="es-ES"/>
        </a:p>
      </dgm:t>
    </dgm:pt>
    <dgm:pt modelId="{2734C726-BD9F-4FD0-9DEC-78ECF790859F}" type="parTrans" cxnId="{B5ECF623-3780-4541-9A08-DE02592EF2FA}">
      <dgm:prSet/>
      <dgm:spPr/>
      <dgm:t>
        <a:bodyPr/>
        <a:lstStyle/>
        <a:p>
          <a:endParaRPr lang="es-ES"/>
        </a:p>
      </dgm:t>
    </dgm:pt>
    <dgm:pt modelId="{F68B617D-F38B-4FE7-99A9-DCA43C99CDB6}" type="pres">
      <dgm:prSet presAssocID="{F2E3BDC9-6B35-4098-800C-D6B2AA723F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3D275F1-C4B2-483B-9A47-B967A0642633}" type="pres">
      <dgm:prSet presAssocID="{62AEABFF-1FF2-4C6C-B124-79E87847845A}" presName="hierRoot1" presStyleCnt="0">
        <dgm:presLayoutVars>
          <dgm:hierBranch val="init"/>
        </dgm:presLayoutVars>
      </dgm:prSet>
      <dgm:spPr/>
    </dgm:pt>
    <dgm:pt modelId="{0889AA27-AA66-4B7B-B10B-204D2A93DA1D}" type="pres">
      <dgm:prSet presAssocID="{62AEABFF-1FF2-4C6C-B124-79E87847845A}" presName="rootComposite1" presStyleCnt="0"/>
      <dgm:spPr/>
    </dgm:pt>
    <dgm:pt modelId="{8A2F8053-B4C7-43AA-85E0-BE4E18F70FAF}" type="pres">
      <dgm:prSet presAssocID="{62AEABFF-1FF2-4C6C-B124-79E87847845A}" presName="rootText1" presStyleLbl="node0" presStyleIdx="0" presStyleCnt="1" custScaleX="250839" custLinFactNeighborX="-543" custLinFactNeighborY="-935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1E4B767-107C-4A2C-89D0-80DC3C906C48}" type="pres">
      <dgm:prSet presAssocID="{62AEABFF-1FF2-4C6C-B124-79E87847845A}" presName="rootConnector1" presStyleLbl="node1" presStyleIdx="0" presStyleCnt="0"/>
      <dgm:spPr/>
      <dgm:t>
        <a:bodyPr/>
        <a:lstStyle/>
        <a:p>
          <a:endParaRPr lang="es-ES"/>
        </a:p>
      </dgm:t>
    </dgm:pt>
    <dgm:pt modelId="{3BC6BC6F-68EC-4D4A-8009-0DB4E3C439B3}" type="pres">
      <dgm:prSet presAssocID="{62AEABFF-1FF2-4C6C-B124-79E87847845A}" presName="hierChild2" presStyleCnt="0"/>
      <dgm:spPr/>
    </dgm:pt>
    <dgm:pt modelId="{7C7E67DB-FA43-4166-8954-BA928608F53F}" type="pres">
      <dgm:prSet presAssocID="{38B0E7B9-D95C-4C8A-A6A3-E4E8F621313C}" presName="Name37" presStyleLbl="parChTrans1D2" presStyleIdx="0" presStyleCnt="2"/>
      <dgm:spPr/>
      <dgm:t>
        <a:bodyPr/>
        <a:lstStyle/>
        <a:p>
          <a:endParaRPr lang="es-ES"/>
        </a:p>
      </dgm:t>
    </dgm:pt>
    <dgm:pt modelId="{AB18E2A6-DFFF-48C6-8847-F33B967A5CB8}" type="pres">
      <dgm:prSet presAssocID="{B97DB1EE-298E-4943-95C3-37989DF6C8EC}" presName="hierRoot2" presStyleCnt="0">
        <dgm:presLayoutVars>
          <dgm:hierBranch val="init"/>
        </dgm:presLayoutVars>
      </dgm:prSet>
      <dgm:spPr/>
    </dgm:pt>
    <dgm:pt modelId="{37F2891C-9510-473B-A6E3-502E2907E4B2}" type="pres">
      <dgm:prSet presAssocID="{B97DB1EE-298E-4943-95C3-37989DF6C8EC}" presName="rootComposite" presStyleCnt="0"/>
      <dgm:spPr/>
    </dgm:pt>
    <dgm:pt modelId="{E8A87EEE-E9FB-4C38-9054-FB70E7B070D5}" type="pres">
      <dgm:prSet presAssocID="{B97DB1EE-298E-4943-95C3-37989DF6C8EC}" presName="rootText" presStyleLbl="node2" presStyleIdx="0" presStyleCnt="2" custScaleX="165907" custScaleY="82783" custLinFactNeighborX="-38760" custLinFactNeighborY="478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7107340-BE3A-4CE7-8C33-7B4981C65C22}" type="pres">
      <dgm:prSet presAssocID="{B97DB1EE-298E-4943-95C3-37989DF6C8EC}" presName="rootConnector" presStyleLbl="node2" presStyleIdx="0" presStyleCnt="2"/>
      <dgm:spPr/>
      <dgm:t>
        <a:bodyPr/>
        <a:lstStyle/>
        <a:p>
          <a:endParaRPr lang="es-ES"/>
        </a:p>
      </dgm:t>
    </dgm:pt>
    <dgm:pt modelId="{4623B2A7-445A-456F-8447-64F9DCCC7C19}" type="pres">
      <dgm:prSet presAssocID="{B97DB1EE-298E-4943-95C3-37989DF6C8EC}" presName="hierChild4" presStyleCnt="0"/>
      <dgm:spPr/>
    </dgm:pt>
    <dgm:pt modelId="{475381E0-0F9E-4483-8572-AAB73DEDEB46}" type="pres">
      <dgm:prSet presAssocID="{B97DB1EE-298E-4943-95C3-37989DF6C8EC}" presName="hierChild5" presStyleCnt="0"/>
      <dgm:spPr/>
    </dgm:pt>
    <dgm:pt modelId="{47637BAE-22D0-480C-9100-540902F99088}" type="pres">
      <dgm:prSet presAssocID="{2734C726-BD9F-4FD0-9DEC-78ECF790859F}" presName="Name37" presStyleLbl="parChTrans1D2" presStyleIdx="1" presStyleCnt="2"/>
      <dgm:spPr/>
      <dgm:t>
        <a:bodyPr/>
        <a:lstStyle/>
        <a:p>
          <a:endParaRPr lang="es-ES"/>
        </a:p>
      </dgm:t>
    </dgm:pt>
    <dgm:pt modelId="{C8DFE2B5-15C4-4C41-B0B3-163015D381E5}" type="pres">
      <dgm:prSet presAssocID="{5C209F9C-7448-4761-B65B-D99E01EDF03D}" presName="hierRoot2" presStyleCnt="0">
        <dgm:presLayoutVars>
          <dgm:hierBranch val="init"/>
        </dgm:presLayoutVars>
      </dgm:prSet>
      <dgm:spPr/>
    </dgm:pt>
    <dgm:pt modelId="{A5139BE0-526E-4DE3-8307-465D09F1083F}" type="pres">
      <dgm:prSet presAssocID="{5C209F9C-7448-4761-B65B-D99E01EDF03D}" presName="rootComposite" presStyleCnt="0"/>
      <dgm:spPr/>
    </dgm:pt>
    <dgm:pt modelId="{05BAC0BF-4E78-4D31-8536-1A2C4221C1F2}" type="pres">
      <dgm:prSet presAssocID="{5C209F9C-7448-4761-B65B-D99E01EDF03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6450245-5100-473A-A4F7-F6ADDD034DA3}" type="pres">
      <dgm:prSet presAssocID="{5C209F9C-7448-4761-B65B-D99E01EDF03D}" presName="rootConnector" presStyleLbl="node2" presStyleIdx="1" presStyleCnt="2"/>
      <dgm:spPr/>
      <dgm:t>
        <a:bodyPr/>
        <a:lstStyle/>
        <a:p>
          <a:endParaRPr lang="es-ES"/>
        </a:p>
      </dgm:t>
    </dgm:pt>
    <dgm:pt modelId="{CC1CE1DA-2F24-473C-B4B5-56140C352927}" type="pres">
      <dgm:prSet presAssocID="{5C209F9C-7448-4761-B65B-D99E01EDF03D}" presName="hierChild4" presStyleCnt="0"/>
      <dgm:spPr/>
    </dgm:pt>
    <dgm:pt modelId="{743026B2-66A3-4DD6-9F4C-518D8E14F4FD}" type="pres">
      <dgm:prSet presAssocID="{5C209F9C-7448-4761-B65B-D99E01EDF03D}" presName="hierChild5" presStyleCnt="0"/>
      <dgm:spPr/>
    </dgm:pt>
    <dgm:pt modelId="{C49BFF1D-FE5C-4D8D-AC70-7E9092AF7535}" type="pres">
      <dgm:prSet presAssocID="{62AEABFF-1FF2-4C6C-B124-79E87847845A}" presName="hierChild3" presStyleCnt="0"/>
      <dgm:spPr/>
    </dgm:pt>
  </dgm:ptLst>
  <dgm:cxnLst>
    <dgm:cxn modelId="{842B1B23-5C2E-485E-A413-2343DB18CEFE}" type="presOf" srcId="{38B0E7B9-D95C-4C8A-A6A3-E4E8F621313C}" destId="{7C7E67DB-FA43-4166-8954-BA928608F53F}" srcOrd="0" destOrd="0" presId="urn:microsoft.com/office/officeart/2005/8/layout/orgChart1"/>
    <dgm:cxn modelId="{3983655B-6EDF-40BB-95E1-20A6AA0243D7}" type="presOf" srcId="{B97DB1EE-298E-4943-95C3-37989DF6C8EC}" destId="{E8A87EEE-E9FB-4C38-9054-FB70E7B070D5}" srcOrd="0" destOrd="0" presId="urn:microsoft.com/office/officeart/2005/8/layout/orgChart1"/>
    <dgm:cxn modelId="{553CF84E-602A-4FE9-AA6D-10DBCC85A2A5}" type="presOf" srcId="{62AEABFF-1FF2-4C6C-B124-79E87847845A}" destId="{8A2F8053-B4C7-43AA-85E0-BE4E18F70FAF}" srcOrd="0" destOrd="0" presId="urn:microsoft.com/office/officeart/2005/8/layout/orgChart1"/>
    <dgm:cxn modelId="{DFCE5D25-3A85-408D-B7E7-4ECA34B03E21}" srcId="{F2E3BDC9-6B35-4098-800C-D6B2AA723F72}" destId="{62AEABFF-1FF2-4C6C-B124-79E87847845A}" srcOrd="0" destOrd="0" parTransId="{2453B599-6487-4069-9221-0189D2AF56A0}" sibTransId="{7E0F71B2-DB72-4F9F-9C12-CA3C998C6082}"/>
    <dgm:cxn modelId="{04900D8A-E90D-4370-9127-AAE221C5C2D2}" type="presOf" srcId="{62AEABFF-1FF2-4C6C-B124-79E87847845A}" destId="{11E4B767-107C-4A2C-89D0-80DC3C906C48}" srcOrd="1" destOrd="0" presId="urn:microsoft.com/office/officeart/2005/8/layout/orgChart1"/>
    <dgm:cxn modelId="{A294F95F-1905-4E1E-9721-43FB01F02AE9}" type="presOf" srcId="{5C209F9C-7448-4761-B65B-D99E01EDF03D}" destId="{05BAC0BF-4E78-4D31-8536-1A2C4221C1F2}" srcOrd="0" destOrd="0" presId="urn:microsoft.com/office/officeart/2005/8/layout/orgChart1"/>
    <dgm:cxn modelId="{B2071D87-EDB4-42C6-931C-A511BB1D57A1}" type="presOf" srcId="{B97DB1EE-298E-4943-95C3-37989DF6C8EC}" destId="{07107340-BE3A-4CE7-8C33-7B4981C65C22}" srcOrd="1" destOrd="0" presId="urn:microsoft.com/office/officeart/2005/8/layout/orgChart1"/>
    <dgm:cxn modelId="{122B1478-0498-48C8-A63D-D437ACFB1445}" type="presOf" srcId="{F2E3BDC9-6B35-4098-800C-D6B2AA723F72}" destId="{F68B617D-F38B-4FE7-99A9-DCA43C99CDB6}" srcOrd="0" destOrd="0" presId="urn:microsoft.com/office/officeart/2005/8/layout/orgChart1"/>
    <dgm:cxn modelId="{A02F216D-F9F7-4A7D-85D7-A7FEDFD33AF9}" type="presOf" srcId="{5C209F9C-7448-4761-B65B-D99E01EDF03D}" destId="{16450245-5100-473A-A4F7-F6ADDD034DA3}" srcOrd="1" destOrd="0" presId="urn:microsoft.com/office/officeart/2005/8/layout/orgChart1"/>
    <dgm:cxn modelId="{B5ECF623-3780-4541-9A08-DE02592EF2FA}" srcId="{62AEABFF-1FF2-4C6C-B124-79E87847845A}" destId="{5C209F9C-7448-4761-B65B-D99E01EDF03D}" srcOrd="1" destOrd="0" parTransId="{2734C726-BD9F-4FD0-9DEC-78ECF790859F}" sibTransId="{A3008BC0-453F-4C74-9430-3535D1970CFC}"/>
    <dgm:cxn modelId="{201F92CB-AEE2-47F4-B308-3F6F7337F247}" type="presOf" srcId="{2734C726-BD9F-4FD0-9DEC-78ECF790859F}" destId="{47637BAE-22D0-480C-9100-540902F99088}" srcOrd="0" destOrd="0" presId="urn:microsoft.com/office/officeart/2005/8/layout/orgChart1"/>
    <dgm:cxn modelId="{4C798DE7-6C77-4888-9EB5-78ED750D5477}" srcId="{62AEABFF-1FF2-4C6C-B124-79E87847845A}" destId="{B97DB1EE-298E-4943-95C3-37989DF6C8EC}" srcOrd="0" destOrd="0" parTransId="{38B0E7B9-D95C-4C8A-A6A3-E4E8F621313C}" sibTransId="{472EE7AE-E3CC-4755-87F6-99B1C63C41C4}"/>
    <dgm:cxn modelId="{008C3274-5ADF-43BB-BC43-3087A22E4416}" type="presParOf" srcId="{F68B617D-F38B-4FE7-99A9-DCA43C99CDB6}" destId="{C3D275F1-C4B2-483B-9A47-B967A0642633}" srcOrd="0" destOrd="0" presId="urn:microsoft.com/office/officeart/2005/8/layout/orgChart1"/>
    <dgm:cxn modelId="{91A785C6-AA48-4A12-A2FF-490BE4B0844F}" type="presParOf" srcId="{C3D275F1-C4B2-483B-9A47-B967A0642633}" destId="{0889AA27-AA66-4B7B-B10B-204D2A93DA1D}" srcOrd="0" destOrd="0" presId="urn:microsoft.com/office/officeart/2005/8/layout/orgChart1"/>
    <dgm:cxn modelId="{9686E1A7-08F2-41F5-B930-E9054E04DF00}" type="presParOf" srcId="{0889AA27-AA66-4B7B-B10B-204D2A93DA1D}" destId="{8A2F8053-B4C7-43AA-85E0-BE4E18F70FAF}" srcOrd="0" destOrd="0" presId="urn:microsoft.com/office/officeart/2005/8/layout/orgChart1"/>
    <dgm:cxn modelId="{32BC6E82-8955-40A1-BCC9-B431C803A7D8}" type="presParOf" srcId="{0889AA27-AA66-4B7B-B10B-204D2A93DA1D}" destId="{11E4B767-107C-4A2C-89D0-80DC3C906C48}" srcOrd="1" destOrd="0" presId="urn:microsoft.com/office/officeart/2005/8/layout/orgChart1"/>
    <dgm:cxn modelId="{078EC330-E5A5-4C20-A4C3-5471EB803A95}" type="presParOf" srcId="{C3D275F1-C4B2-483B-9A47-B967A0642633}" destId="{3BC6BC6F-68EC-4D4A-8009-0DB4E3C439B3}" srcOrd="1" destOrd="0" presId="urn:microsoft.com/office/officeart/2005/8/layout/orgChart1"/>
    <dgm:cxn modelId="{55FBCFDC-128B-43FD-B8A4-4031AF6D2945}" type="presParOf" srcId="{3BC6BC6F-68EC-4D4A-8009-0DB4E3C439B3}" destId="{7C7E67DB-FA43-4166-8954-BA928608F53F}" srcOrd="0" destOrd="0" presId="urn:microsoft.com/office/officeart/2005/8/layout/orgChart1"/>
    <dgm:cxn modelId="{E93090F9-917C-4BB7-9C80-6E26530A56CF}" type="presParOf" srcId="{3BC6BC6F-68EC-4D4A-8009-0DB4E3C439B3}" destId="{AB18E2A6-DFFF-48C6-8847-F33B967A5CB8}" srcOrd="1" destOrd="0" presId="urn:microsoft.com/office/officeart/2005/8/layout/orgChart1"/>
    <dgm:cxn modelId="{DBDA8726-DC10-4F42-8C86-9DA392D8C01A}" type="presParOf" srcId="{AB18E2A6-DFFF-48C6-8847-F33B967A5CB8}" destId="{37F2891C-9510-473B-A6E3-502E2907E4B2}" srcOrd="0" destOrd="0" presId="urn:microsoft.com/office/officeart/2005/8/layout/orgChart1"/>
    <dgm:cxn modelId="{545129F8-7C5B-418C-BEBF-8BEDBF91BC5A}" type="presParOf" srcId="{37F2891C-9510-473B-A6E3-502E2907E4B2}" destId="{E8A87EEE-E9FB-4C38-9054-FB70E7B070D5}" srcOrd="0" destOrd="0" presId="urn:microsoft.com/office/officeart/2005/8/layout/orgChart1"/>
    <dgm:cxn modelId="{F7057614-56EE-42C4-95FF-C723DACA7839}" type="presParOf" srcId="{37F2891C-9510-473B-A6E3-502E2907E4B2}" destId="{07107340-BE3A-4CE7-8C33-7B4981C65C22}" srcOrd="1" destOrd="0" presId="urn:microsoft.com/office/officeart/2005/8/layout/orgChart1"/>
    <dgm:cxn modelId="{7A1FD20D-3340-4DBF-BD43-4087FB58D7B7}" type="presParOf" srcId="{AB18E2A6-DFFF-48C6-8847-F33B967A5CB8}" destId="{4623B2A7-445A-456F-8447-64F9DCCC7C19}" srcOrd="1" destOrd="0" presId="urn:microsoft.com/office/officeart/2005/8/layout/orgChart1"/>
    <dgm:cxn modelId="{A3425772-B3D9-49E2-9639-A3A6DC1C81D8}" type="presParOf" srcId="{AB18E2A6-DFFF-48C6-8847-F33B967A5CB8}" destId="{475381E0-0F9E-4483-8572-AAB73DEDEB46}" srcOrd="2" destOrd="0" presId="urn:microsoft.com/office/officeart/2005/8/layout/orgChart1"/>
    <dgm:cxn modelId="{3F68A56A-ED30-43C7-8FDF-04F5C0EAE9ED}" type="presParOf" srcId="{3BC6BC6F-68EC-4D4A-8009-0DB4E3C439B3}" destId="{47637BAE-22D0-480C-9100-540902F99088}" srcOrd="2" destOrd="0" presId="urn:microsoft.com/office/officeart/2005/8/layout/orgChart1"/>
    <dgm:cxn modelId="{46EC3DBB-AB20-4A01-BF15-8D090EF8063B}" type="presParOf" srcId="{3BC6BC6F-68EC-4D4A-8009-0DB4E3C439B3}" destId="{C8DFE2B5-15C4-4C41-B0B3-163015D381E5}" srcOrd="3" destOrd="0" presId="urn:microsoft.com/office/officeart/2005/8/layout/orgChart1"/>
    <dgm:cxn modelId="{E59CE0D4-7946-42D6-BF86-E398FFAE34D2}" type="presParOf" srcId="{C8DFE2B5-15C4-4C41-B0B3-163015D381E5}" destId="{A5139BE0-526E-4DE3-8307-465D09F1083F}" srcOrd="0" destOrd="0" presId="urn:microsoft.com/office/officeart/2005/8/layout/orgChart1"/>
    <dgm:cxn modelId="{5D4F81E2-5256-4C84-8153-A7DAD352B687}" type="presParOf" srcId="{A5139BE0-526E-4DE3-8307-465D09F1083F}" destId="{05BAC0BF-4E78-4D31-8536-1A2C4221C1F2}" srcOrd="0" destOrd="0" presId="urn:microsoft.com/office/officeart/2005/8/layout/orgChart1"/>
    <dgm:cxn modelId="{19B43A80-CA23-4B15-AC61-77172AFB04D2}" type="presParOf" srcId="{A5139BE0-526E-4DE3-8307-465D09F1083F}" destId="{16450245-5100-473A-A4F7-F6ADDD034DA3}" srcOrd="1" destOrd="0" presId="urn:microsoft.com/office/officeart/2005/8/layout/orgChart1"/>
    <dgm:cxn modelId="{5EA8A789-09C7-4A2E-84B2-DF7C911AB66A}" type="presParOf" srcId="{C8DFE2B5-15C4-4C41-B0B3-163015D381E5}" destId="{CC1CE1DA-2F24-473C-B4B5-56140C352927}" srcOrd="1" destOrd="0" presId="urn:microsoft.com/office/officeart/2005/8/layout/orgChart1"/>
    <dgm:cxn modelId="{0195FF0D-3BA3-48ED-9019-02D58941E99A}" type="presParOf" srcId="{C8DFE2B5-15C4-4C41-B0B3-163015D381E5}" destId="{743026B2-66A3-4DD6-9F4C-518D8E14F4FD}" srcOrd="2" destOrd="0" presId="urn:microsoft.com/office/officeart/2005/8/layout/orgChart1"/>
    <dgm:cxn modelId="{81452B5B-E165-4D66-9C5D-583A35F34679}" type="presParOf" srcId="{C3D275F1-C4B2-483B-9A47-B967A0642633}" destId="{C49BFF1D-FE5C-4D8D-AC70-7E9092AF75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E3BDC9-6B35-4098-800C-D6B2AA723F72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AEABFF-1FF2-4C6C-B124-79E87847845A}">
      <dgm:prSet phldrT="[Texto]"/>
      <dgm:spPr/>
      <dgm:t>
        <a:bodyPr/>
        <a:lstStyle/>
        <a:p>
          <a:r>
            <a:rPr lang="es-ES_tradnl" dirty="0" smtClean="0"/>
            <a:t>Gestión de Becas</a:t>
          </a:r>
          <a:endParaRPr lang="es-ES" dirty="0"/>
        </a:p>
      </dgm:t>
    </dgm:pt>
    <dgm:pt modelId="{2453B599-6487-4069-9221-0189D2AF56A0}" type="parTrans" cxnId="{DFCE5D25-3A85-408D-B7E7-4ECA34B03E21}">
      <dgm:prSet/>
      <dgm:spPr/>
      <dgm:t>
        <a:bodyPr/>
        <a:lstStyle/>
        <a:p>
          <a:endParaRPr lang="es-ES"/>
        </a:p>
      </dgm:t>
    </dgm:pt>
    <dgm:pt modelId="{7E0F71B2-DB72-4F9F-9C12-CA3C998C6082}" type="sibTrans" cxnId="{DFCE5D25-3A85-408D-B7E7-4ECA34B03E21}">
      <dgm:prSet/>
      <dgm:spPr/>
      <dgm:t>
        <a:bodyPr/>
        <a:lstStyle/>
        <a:p>
          <a:endParaRPr lang="es-ES"/>
        </a:p>
      </dgm:t>
    </dgm:pt>
    <dgm:pt modelId="{B97DB1EE-298E-4943-95C3-37989DF6C8EC}">
      <dgm:prSet phldrT="[Texto]" custT="1"/>
      <dgm:spPr/>
      <dgm:t>
        <a:bodyPr/>
        <a:lstStyle/>
        <a:p>
          <a:r>
            <a:rPr lang="es-ES_tradnl" sz="2800" dirty="0" smtClean="0"/>
            <a:t>Niños/Jóvenes</a:t>
          </a:r>
          <a:endParaRPr lang="es-ES" sz="2800" dirty="0"/>
        </a:p>
      </dgm:t>
    </dgm:pt>
    <dgm:pt modelId="{38B0E7B9-D95C-4C8A-A6A3-E4E8F621313C}" type="parTrans" cxnId="{4C798DE7-6C77-4888-9EB5-78ED750D5477}">
      <dgm:prSet/>
      <dgm:spPr/>
      <dgm:t>
        <a:bodyPr/>
        <a:lstStyle/>
        <a:p>
          <a:endParaRPr lang="es-ES"/>
        </a:p>
      </dgm:t>
    </dgm:pt>
    <dgm:pt modelId="{472EE7AE-E3CC-4755-87F6-99B1C63C41C4}" type="sibTrans" cxnId="{4C798DE7-6C77-4888-9EB5-78ED750D5477}">
      <dgm:prSet/>
      <dgm:spPr/>
      <dgm:t>
        <a:bodyPr/>
        <a:lstStyle/>
        <a:p>
          <a:endParaRPr lang="es-ES"/>
        </a:p>
      </dgm:t>
    </dgm:pt>
    <dgm:pt modelId="{5C209F9C-7448-4761-B65B-D99E01EDF03D}">
      <dgm:prSet phldrT="[Texto]" custT="1"/>
      <dgm:spPr/>
      <dgm:t>
        <a:bodyPr/>
        <a:lstStyle/>
        <a:p>
          <a:r>
            <a:rPr lang="es-ES_tradnl" sz="3200" dirty="0" smtClean="0"/>
            <a:t>Socios</a:t>
          </a:r>
          <a:endParaRPr lang="es-ES" sz="3200" dirty="0"/>
        </a:p>
      </dgm:t>
    </dgm:pt>
    <dgm:pt modelId="{A3008BC0-453F-4C74-9430-3535D1970CFC}" type="sibTrans" cxnId="{B5ECF623-3780-4541-9A08-DE02592EF2FA}">
      <dgm:prSet/>
      <dgm:spPr/>
      <dgm:t>
        <a:bodyPr/>
        <a:lstStyle/>
        <a:p>
          <a:endParaRPr lang="es-ES"/>
        </a:p>
      </dgm:t>
    </dgm:pt>
    <dgm:pt modelId="{2734C726-BD9F-4FD0-9DEC-78ECF790859F}" type="parTrans" cxnId="{B5ECF623-3780-4541-9A08-DE02592EF2FA}">
      <dgm:prSet/>
      <dgm:spPr/>
      <dgm:t>
        <a:bodyPr/>
        <a:lstStyle/>
        <a:p>
          <a:endParaRPr lang="es-ES"/>
        </a:p>
      </dgm:t>
    </dgm:pt>
    <dgm:pt modelId="{F68B617D-F38B-4FE7-99A9-DCA43C99CDB6}" type="pres">
      <dgm:prSet presAssocID="{F2E3BDC9-6B35-4098-800C-D6B2AA723F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3D275F1-C4B2-483B-9A47-B967A0642633}" type="pres">
      <dgm:prSet presAssocID="{62AEABFF-1FF2-4C6C-B124-79E87847845A}" presName="hierRoot1" presStyleCnt="0">
        <dgm:presLayoutVars>
          <dgm:hierBranch val="init"/>
        </dgm:presLayoutVars>
      </dgm:prSet>
      <dgm:spPr/>
    </dgm:pt>
    <dgm:pt modelId="{0889AA27-AA66-4B7B-B10B-204D2A93DA1D}" type="pres">
      <dgm:prSet presAssocID="{62AEABFF-1FF2-4C6C-B124-79E87847845A}" presName="rootComposite1" presStyleCnt="0"/>
      <dgm:spPr/>
    </dgm:pt>
    <dgm:pt modelId="{8A2F8053-B4C7-43AA-85E0-BE4E18F70FAF}" type="pres">
      <dgm:prSet presAssocID="{62AEABFF-1FF2-4C6C-B124-79E87847845A}" presName="rootText1" presStyleLbl="node0" presStyleIdx="0" presStyleCnt="1" custScaleX="250839" custLinFactNeighborX="-543" custLinFactNeighborY="-935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1E4B767-107C-4A2C-89D0-80DC3C906C48}" type="pres">
      <dgm:prSet presAssocID="{62AEABFF-1FF2-4C6C-B124-79E87847845A}" presName="rootConnector1" presStyleLbl="node1" presStyleIdx="0" presStyleCnt="0"/>
      <dgm:spPr/>
      <dgm:t>
        <a:bodyPr/>
        <a:lstStyle/>
        <a:p>
          <a:endParaRPr lang="es-ES"/>
        </a:p>
      </dgm:t>
    </dgm:pt>
    <dgm:pt modelId="{3BC6BC6F-68EC-4D4A-8009-0DB4E3C439B3}" type="pres">
      <dgm:prSet presAssocID="{62AEABFF-1FF2-4C6C-B124-79E87847845A}" presName="hierChild2" presStyleCnt="0"/>
      <dgm:spPr/>
    </dgm:pt>
    <dgm:pt modelId="{7C7E67DB-FA43-4166-8954-BA928608F53F}" type="pres">
      <dgm:prSet presAssocID="{38B0E7B9-D95C-4C8A-A6A3-E4E8F621313C}" presName="Name37" presStyleLbl="parChTrans1D2" presStyleIdx="0" presStyleCnt="2"/>
      <dgm:spPr/>
      <dgm:t>
        <a:bodyPr/>
        <a:lstStyle/>
        <a:p>
          <a:endParaRPr lang="es-ES"/>
        </a:p>
      </dgm:t>
    </dgm:pt>
    <dgm:pt modelId="{AB18E2A6-DFFF-48C6-8847-F33B967A5CB8}" type="pres">
      <dgm:prSet presAssocID="{B97DB1EE-298E-4943-95C3-37989DF6C8EC}" presName="hierRoot2" presStyleCnt="0">
        <dgm:presLayoutVars>
          <dgm:hierBranch val="init"/>
        </dgm:presLayoutVars>
      </dgm:prSet>
      <dgm:spPr/>
    </dgm:pt>
    <dgm:pt modelId="{37F2891C-9510-473B-A6E3-502E2907E4B2}" type="pres">
      <dgm:prSet presAssocID="{B97DB1EE-298E-4943-95C3-37989DF6C8EC}" presName="rootComposite" presStyleCnt="0"/>
      <dgm:spPr/>
    </dgm:pt>
    <dgm:pt modelId="{E8A87EEE-E9FB-4C38-9054-FB70E7B070D5}" type="pres">
      <dgm:prSet presAssocID="{B97DB1EE-298E-4943-95C3-37989DF6C8EC}" presName="rootText" presStyleLbl="node2" presStyleIdx="0" presStyleCnt="2" custScaleX="165907" custScaleY="82783" custLinFactNeighborX="-38760" custLinFactNeighborY="478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7107340-BE3A-4CE7-8C33-7B4981C65C22}" type="pres">
      <dgm:prSet presAssocID="{B97DB1EE-298E-4943-95C3-37989DF6C8EC}" presName="rootConnector" presStyleLbl="node2" presStyleIdx="0" presStyleCnt="2"/>
      <dgm:spPr/>
      <dgm:t>
        <a:bodyPr/>
        <a:lstStyle/>
        <a:p>
          <a:endParaRPr lang="es-ES"/>
        </a:p>
      </dgm:t>
    </dgm:pt>
    <dgm:pt modelId="{4623B2A7-445A-456F-8447-64F9DCCC7C19}" type="pres">
      <dgm:prSet presAssocID="{B97DB1EE-298E-4943-95C3-37989DF6C8EC}" presName="hierChild4" presStyleCnt="0"/>
      <dgm:spPr/>
    </dgm:pt>
    <dgm:pt modelId="{475381E0-0F9E-4483-8572-AAB73DEDEB46}" type="pres">
      <dgm:prSet presAssocID="{B97DB1EE-298E-4943-95C3-37989DF6C8EC}" presName="hierChild5" presStyleCnt="0"/>
      <dgm:spPr/>
    </dgm:pt>
    <dgm:pt modelId="{47637BAE-22D0-480C-9100-540902F99088}" type="pres">
      <dgm:prSet presAssocID="{2734C726-BD9F-4FD0-9DEC-78ECF790859F}" presName="Name37" presStyleLbl="parChTrans1D2" presStyleIdx="1" presStyleCnt="2"/>
      <dgm:spPr/>
      <dgm:t>
        <a:bodyPr/>
        <a:lstStyle/>
        <a:p>
          <a:endParaRPr lang="es-ES"/>
        </a:p>
      </dgm:t>
    </dgm:pt>
    <dgm:pt modelId="{C8DFE2B5-15C4-4C41-B0B3-163015D381E5}" type="pres">
      <dgm:prSet presAssocID="{5C209F9C-7448-4761-B65B-D99E01EDF03D}" presName="hierRoot2" presStyleCnt="0">
        <dgm:presLayoutVars>
          <dgm:hierBranch val="init"/>
        </dgm:presLayoutVars>
      </dgm:prSet>
      <dgm:spPr/>
    </dgm:pt>
    <dgm:pt modelId="{A5139BE0-526E-4DE3-8307-465D09F1083F}" type="pres">
      <dgm:prSet presAssocID="{5C209F9C-7448-4761-B65B-D99E01EDF03D}" presName="rootComposite" presStyleCnt="0"/>
      <dgm:spPr/>
    </dgm:pt>
    <dgm:pt modelId="{05BAC0BF-4E78-4D31-8536-1A2C4221C1F2}" type="pres">
      <dgm:prSet presAssocID="{5C209F9C-7448-4761-B65B-D99E01EDF03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6450245-5100-473A-A4F7-F6ADDD034DA3}" type="pres">
      <dgm:prSet presAssocID="{5C209F9C-7448-4761-B65B-D99E01EDF03D}" presName="rootConnector" presStyleLbl="node2" presStyleIdx="1" presStyleCnt="2"/>
      <dgm:spPr/>
      <dgm:t>
        <a:bodyPr/>
        <a:lstStyle/>
        <a:p>
          <a:endParaRPr lang="es-ES"/>
        </a:p>
      </dgm:t>
    </dgm:pt>
    <dgm:pt modelId="{CC1CE1DA-2F24-473C-B4B5-56140C352927}" type="pres">
      <dgm:prSet presAssocID="{5C209F9C-7448-4761-B65B-D99E01EDF03D}" presName="hierChild4" presStyleCnt="0"/>
      <dgm:spPr/>
    </dgm:pt>
    <dgm:pt modelId="{743026B2-66A3-4DD6-9F4C-518D8E14F4FD}" type="pres">
      <dgm:prSet presAssocID="{5C209F9C-7448-4761-B65B-D99E01EDF03D}" presName="hierChild5" presStyleCnt="0"/>
      <dgm:spPr/>
    </dgm:pt>
    <dgm:pt modelId="{C49BFF1D-FE5C-4D8D-AC70-7E9092AF7535}" type="pres">
      <dgm:prSet presAssocID="{62AEABFF-1FF2-4C6C-B124-79E87847845A}" presName="hierChild3" presStyleCnt="0"/>
      <dgm:spPr/>
    </dgm:pt>
  </dgm:ptLst>
  <dgm:cxnLst>
    <dgm:cxn modelId="{8EC2B2F4-4C85-48F1-B096-C036BB397E04}" type="presOf" srcId="{F2E3BDC9-6B35-4098-800C-D6B2AA723F72}" destId="{F68B617D-F38B-4FE7-99A9-DCA43C99CDB6}" srcOrd="0" destOrd="0" presId="urn:microsoft.com/office/officeart/2005/8/layout/orgChart1"/>
    <dgm:cxn modelId="{C486EC88-68D9-4A89-B021-6960CA763598}" type="presOf" srcId="{5C209F9C-7448-4761-B65B-D99E01EDF03D}" destId="{16450245-5100-473A-A4F7-F6ADDD034DA3}" srcOrd="1" destOrd="0" presId="urn:microsoft.com/office/officeart/2005/8/layout/orgChart1"/>
    <dgm:cxn modelId="{DFCE5D25-3A85-408D-B7E7-4ECA34B03E21}" srcId="{F2E3BDC9-6B35-4098-800C-D6B2AA723F72}" destId="{62AEABFF-1FF2-4C6C-B124-79E87847845A}" srcOrd="0" destOrd="0" parTransId="{2453B599-6487-4069-9221-0189D2AF56A0}" sibTransId="{7E0F71B2-DB72-4F9F-9C12-CA3C998C6082}"/>
    <dgm:cxn modelId="{C948592F-553B-4A82-9A29-0965C268878F}" type="presOf" srcId="{62AEABFF-1FF2-4C6C-B124-79E87847845A}" destId="{8A2F8053-B4C7-43AA-85E0-BE4E18F70FAF}" srcOrd="0" destOrd="0" presId="urn:microsoft.com/office/officeart/2005/8/layout/orgChart1"/>
    <dgm:cxn modelId="{38A6125A-C35F-4B0E-B2DD-74B371E431A2}" type="presOf" srcId="{B97DB1EE-298E-4943-95C3-37989DF6C8EC}" destId="{07107340-BE3A-4CE7-8C33-7B4981C65C22}" srcOrd="1" destOrd="0" presId="urn:microsoft.com/office/officeart/2005/8/layout/orgChart1"/>
    <dgm:cxn modelId="{B5ECF623-3780-4541-9A08-DE02592EF2FA}" srcId="{62AEABFF-1FF2-4C6C-B124-79E87847845A}" destId="{5C209F9C-7448-4761-B65B-D99E01EDF03D}" srcOrd="1" destOrd="0" parTransId="{2734C726-BD9F-4FD0-9DEC-78ECF790859F}" sibTransId="{A3008BC0-453F-4C74-9430-3535D1970CFC}"/>
    <dgm:cxn modelId="{DA9165EC-3752-482C-A333-A1F92E83F078}" type="presOf" srcId="{2734C726-BD9F-4FD0-9DEC-78ECF790859F}" destId="{47637BAE-22D0-480C-9100-540902F99088}" srcOrd="0" destOrd="0" presId="urn:microsoft.com/office/officeart/2005/8/layout/orgChart1"/>
    <dgm:cxn modelId="{AA40A608-E4C6-4516-BA25-FE2C721B9731}" type="presOf" srcId="{38B0E7B9-D95C-4C8A-A6A3-E4E8F621313C}" destId="{7C7E67DB-FA43-4166-8954-BA928608F53F}" srcOrd="0" destOrd="0" presId="urn:microsoft.com/office/officeart/2005/8/layout/orgChart1"/>
    <dgm:cxn modelId="{D932EB19-E428-49A5-A141-AE2CD3E09C58}" type="presOf" srcId="{5C209F9C-7448-4761-B65B-D99E01EDF03D}" destId="{05BAC0BF-4E78-4D31-8536-1A2C4221C1F2}" srcOrd="0" destOrd="0" presId="urn:microsoft.com/office/officeart/2005/8/layout/orgChart1"/>
    <dgm:cxn modelId="{4C798DE7-6C77-4888-9EB5-78ED750D5477}" srcId="{62AEABFF-1FF2-4C6C-B124-79E87847845A}" destId="{B97DB1EE-298E-4943-95C3-37989DF6C8EC}" srcOrd="0" destOrd="0" parTransId="{38B0E7B9-D95C-4C8A-A6A3-E4E8F621313C}" sibTransId="{472EE7AE-E3CC-4755-87F6-99B1C63C41C4}"/>
    <dgm:cxn modelId="{C01E111D-FF3D-455F-A706-B5D1A426A067}" type="presOf" srcId="{62AEABFF-1FF2-4C6C-B124-79E87847845A}" destId="{11E4B767-107C-4A2C-89D0-80DC3C906C48}" srcOrd="1" destOrd="0" presId="urn:microsoft.com/office/officeart/2005/8/layout/orgChart1"/>
    <dgm:cxn modelId="{21402072-2D36-465F-9FC2-209E646C34CD}" type="presOf" srcId="{B97DB1EE-298E-4943-95C3-37989DF6C8EC}" destId="{E8A87EEE-E9FB-4C38-9054-FB70E7B070D5}" srcOrd="0" destOrd="0" presId="urn:microsoft.com/office/officeart/2005/8/layout/orgChart1"/>
    <dgm:cxn modelId="{B664E1BF-88DD-41AB-AAEA-9534638F3757}" type="presParOf" srcId="{F68B617D-F38B-4FE7-99A9-DCA43C99CDB6}" destId="{C3D275F1-C4B2-483B-9A47-B967A0642633}" srcOrd="0" destOrd="0" presId="urn:microsoft.com/office/officeart/2005/8/layout/orgChart1"/>
    <dgm:cxn modelId="{F1E88417-E1F1-4EAF-91F6-B2CAFA685FAA}" type="presParOf" srcId="{C3D275F1-C4B2-483B-9A47-B967A0642633}" destId="{0889AA27-AA66-4B7B-B10B-204D2A93DA1D}" srcOrd="0" destOrd="0" presId="urn:microsoft.com/office/officeart/2005/8/layout/orgChart1"/>
    <dgm:cxn modelId="{914E7179-974B-4B34-A9D4-ACE1C9DA7B02}" type="presParOf" srcId="{0889AA27-AA66-4B7B-B10B-204D2A93DA1D}" destId="{8A2F8053-B4C7-43AA-85E0-BE4E18F70FAF}" srcOrd="0" destOrd="0" presId="urn:microsoft.com/office/officeart/2005/8/layout/orgChart1"/>
    <dgm:cxn modelId="{E8F353BC-453F-4790-B657-13B5B12C541A}" type="presParOf" srcId="{0889AA27-AA66-4B7B-B10B-204D2A93DA1D}" destId="{11E4B767-107C-4A2C-89D0-80DC3C906C48}" srcOrd="1" destOrd="0" presId="urn:microsoft.com/office/officeart/2005/8/layout/orgChart1"/>
    <dgm:cxn modelId="{90A696A4-EA72-4740-9C21-3C1F7AE42705}" type="presParOf" srcId="{C3D275F1-C4B2-483B-9A47-B967A0642633}" destId="{3BC6BC6F-68EC-4D4A-8009-0DB4E3C439B3}" srcOrd="1" destOrd="0" presId="urn:microsoft.com/office/officeart/2005/8/layout/orgChart1"/>
    <dgm:cxn modelId="{C98D3C4B-F96C-4A52-AF3A-45819338171A}" type="presParOf" srcId="{3BC6BC6F-68EC-4D4A-8009-0DB4E3C439B3}" destId="{7C7E67DB-FA43-4166-8954-BA928608F53F}" srcOrd="0" destOrd="0" presId="urn:microsoft.com/office/officeart/2005/8/layout/orgChart1"/>
    <dgm:cxn modelId="{CD199962-7220-4C2B-8A7C-AF93A62C8B29}" type="presParOf" srcId="{3BC6BC6F-68EC-4D4A-8009-0DB4E3C439B3}" destId="{AB18E2A6-DFFF-48C6-8847-F33B967A5CB8}" srcOrd="1" destOrd="0" presId="urn:microsoft.com/office/officeart/2005/8/layout/orgChart1"/>
    <dgm:cxn modelId="{AC8796CA-BAEB-4DCD-BF94-C855573AE801}" type="presParOf" srcId="{AB18E2A6-DFFF-48C6-8847-F33B967A5CB8}" destId="{37F2891C-9510-473B-A6E3-502E2907E4B2}" srcOrd="0" destOrd="0" presId="urn:microsoft.com/office/officeart/2005/8/layout/orgChart1"/>
    <dgm:cxn modelId="{5987ED50-4CF2-4DEC-8ED9-7A706ACA7599}" type="presParOf" srcId="{37F2891C-9510-473B-A6E3-502E2907E4B2}" destId="{E8A87EEE-E9FB-4C38-9054-FB70E7B070D5}" srcOrd="0" destOrd="0" presId="urn:microsoft.com/office/officeart/2005/8/layout/orgChart1"/>
    <dgm:cxn modelId="{EB72E90A-B9C5-46E9-913B-1B8AC868E1D6}" type="presParOf" srcId="{37F2891C-9510-473B-A6E3-502E2907E4B2}" destId="{07107340-BE3A-4CE7-8C33-7B4981C65C22}" srcOrd="1" destOrd="0" presId="urn:microsoft.com/office/officeart/2005/8/layout/orgChart1"/>
    <dgm:cxn modelId="{11539F9A-93DC-4C52-A988-CE80B70FA7A3}" type="presParOf" srcId="{AB18E2A6-DFFF-48C6-8847-F33B967A5CB8}" destId="{4623B2A7-445A-456F-8447-64F9DCCC7C19}" srcOrd="1" destOrd="0" presId="urn:microsoft.com/office/officeart/2005/8/layout/orgChart1"/>
    <dgm:cxn modelId="{D9D5FC5B-3024-40ED-B229-C9A3A9A877B0}" type="presParOf" srcId="{AB18E2A6-DFFF-48C6-8847-F33B967A5CB8}" destId="{475381E0-0F9E-4483-8572-AAB73DEDEB46}" srcOrd="2" destOrd="0" presId="urn:microsoft.com/office/officeart/2005/8/layout/orgChart1"/>
    <dgm:cxn modelId="{7D8047F4-A8EC-41A8-BCBA-EA0E57639D67}" type="presParOf" srcId="{3BC6BC6F-68EC-4D4A-8009-0DB4E3C439B3}" destId="{47637BAE-22D0-480C-9100-540902F99088}" srcOrd="2" destOrd="0" presId="urn:microsoft.com/office/officeart/2005/8/layout/orgChart1"/>
    <dgm:cxn modelId="{93A6180F-5C94-4BD0-8B8D-42F2FB30AA5D}" type="presParOf" srcId="{3BC6BC6F-68EC-4D4A-8009-0DB4E3C439B3}" destId="{C8DFE2B5-15C4-4C41-B0B3-163015D381E5}" srcOrd="3" destOrd="0" presId="urn:microsoft.com/office/officeart/2005/8/layout/orgChart1"/>
    <dgm:cxn modelId="{775BA6C2-D72B-4955-AFC8-1F6F945ABB0B}" type="presParOf" srcId="{C8DFE2B5-15C4-4C41-B0B3-163015D381E5}" destId="{A5139BE0-526E-4DE3-8307-465D09F1083F}" srcOrd="0" destOrd="0" presId="urn:microsoft.com/office/officeart/2005/8/layout/orgChart1"/>
    <dgm:cxn modelId="{2B83F454-7839-48A9-92DB-87DC8A31FC55}" type="presParOf" srcId="{A5139BE0-526E-4DE3-8307-465D09F1083F}" destId="{05BAC0BF-4E78-4D31-8536-1A2C4221C1F2}" srcOrd="0" destOrd="0" presId="urn:microsoft.com/office/officeart/2005/8/layout/orgChart1"/>
    <dgm:cxn modelId="{E93A1B01-E240-4210-B799-875521E9306D}" type="presParOf" srcId="{A5139BE0-526E-4DE3-8307-465D09F1083F}" destId="{16450245-5100-473A-A4F7-F6ADDD034DA3}" srcOrd="1" destOrd="0" presId="urn:microsoft.com/office/officeart/2005/8/layout/orgChart1"/>
    <dgm:cxn modelId="{9788A9CE-56D3-44AA-B171-BE1E7541D86F}" type="presParOf" srcId="{C8DFE2B5-15C4-4C41-B0B3-163015D381E5}" destId="{CC1CE1DA-2F24-473C-B4B5-56140C352927}" srcOrd="1" destOrd="0" presId="urn:microsoft.com/office/officeart/2005/8/layout/orgChart1"/>
    <dgm:cxn modelId="{CD11629B-98B2-49FA-B290-14219EBA938B}" type="presParOf" srcId="{C8DFE2B5-15C4-4C41-B0B3-163015D381E5}" destId="{743026B2-66A3-4DD6-9F4C-518D8E14F4FD}" srcOrd="2" destOrd="0" presId="urn:microsoft.com/office/officeart/2005/8/layout/orgChart1"/>
    <dgm:cxn modelId="{8F0B4AC9-A472-4BCE-AFD3-AACFDF22F209}" type="presParOf" srcId="{C3D275F1-C4B2-483B-9A47-B967A0642633}" destId="{C49BFF1D-FE5C-4D8D-AC70-7E9092AF75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B1460-306B-4EF7-B7E1-BE56ED1006C6}">
      <dsp:nvSpPr>
        <dsp:cNvPr id="0" name=""/>
        <dsp:cNvSpPr/>
      </dsp:nvSpPr>
      <dsp:spPr>
        <a:xfrm>
          <a:off x="6070106" y="1327"/>
          <a:ext cx="1082932" cy="108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 noProof="0" dirty="0"/>
        </a:p>
      </dsp:txBody>
      <dsp:txXfrm>
        <a:off x="6070106" y="1327"/>
        <a:ext cx="1082932" cy="1082932"/>
      </dsp:txXfrm>
    </dsp:sp>
    <dsp:sp modelId="{B953E22C-947F-4610-99D6-3FE7664767B4}">
      <dsp:nvSpPr>
        <dsp:cNvPr id="0" name=""/>
        <dsp:cNvSpPr/>
      </dsp:nvSpPr>
      <dsp:spPr>
        <a:xfrm>
          <a:off x="1666559" y="88036"/>
          <a:ext cx="7519710" cy="7519710"/>
        </a:xfrm>
        <a:prstGeom prst="circularArrow">
          <a:avLst>
            <a:gd name="adj1" fmla="val 3500"/>
            <a:gd name="adj2" fmla="val 217017"/>
            <a:gd name="adj3" fmla="val 19269057"/>
            <a:gd name="adj4" fmla="val 18313927"/>
            <a:gd name="adj5" fmla="val 4083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278BF-2CF4-4FDE-8E1E-045D18057683}">
      <dsp:nvSpPr>
        <dsp:cNvPr id="0" name=""/>
        <dsp:cNvSpPr/>
      </dsp:nvSpPr>
      <dsp:spPr>
        <a:xfrm>
          <a:off x="7579011" y="1510232"/>
          <a:ext cx="1082932" cy="108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 noProof="0" dirty="0"/>
        </a:p>
      </dsp:txBody>
      <dsp:txXfrm>
        <a:off x="7579011" y="1510232"/>
        <a:ext cx="1082932" cy="1082932"/>
      </dsp:txXfrm>
    </dsp:sp>
    <dsp:sp modelId="{FE1D655F-714D-4BA5-B632-B90D2BA46342}">
      <dsp:nvSpPr>
        <dsp:cNvPr id="0" name=""/>
        <dsp:cNvSpPr/>
      </dsp:nvSpPr>
      <dsp:spPr>
        <a:xfrm>
          <a:off x="1292981" y="-144020"/>
          <a:ext cx="7344792" cy="6699486"/>
        </a:xfrm>
        <a:prstGeom prst="circularArrow">
          <a:avLst>
            <a:gd name="adj1" fmla="val 3500"/>
            <a:gd name="adj2" fmla="val 217017"/>
            <a:gd name="adj3" fmla="val 434817"/>
            <a:gd name="adj4" fmla="val 20948166"/>
            <a:gd name="adj5" fmla="val 4083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8DF51-25A7-4F4F-90DE-AE2EB234051B}">
      <dsp:nvSpPr>
        <dsp:cNvPr id="0" name=""/>
        <dsp:cNvSpPr/>
      </dsp:nvSpPr>
      <dsp:spPr>
        <a:xfrm>
          <a:off x="7579011" y="3644146"/>
          <a:ext cx="1082932" cy="108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 noProof="0" dirty="0"/>
        </a:p>
      </dsp:txBody>
      <dsp:txXfrm>
        <a:off x="7579011" y="3644146"/>
        <a:ext cx="1082932" cy="1082932"/>
      </dsp:txXfrm>
    </dsp:sp>
    <dsp:sp modelId="{E1CEE67B-51B8-4C86-9FD6-44E9B12D1543}">
      <dsp:nvSpPr>
        <dsp:cNvPr id="0" name=""/>
        <dsp:cNvSpPr/>
      </dsp:nvSpPr>
      <dsp:spPr>
        <a:xfrm>
          <a:off x="1512187" y="-1149359"/>
          <a:ext cx="8056772" cy="7414361"/>
        </a:xfrm>
        <a:prstGeom prst="circularArrow">
          <a:avLst>
            <a:gd name="adj1" fmla="val 3500"/>
            <a:gd name="adj2" fmla="val 217017"/>
            <a:gd name="adj3" fmla="val 3069057"/>
            <a:gd name="adj4" fmla="val 2113927"/>
            <a:gd name="adj5" fmla="val 4083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BE261-7852-44E3-9BEE-5E4CDB299108}">
      <dsp:nvSpPr>
        <dsp:cNvPr id="0" name=""/>
        <dsp:cNvSpPr/>
      </dsp:nvSpPr>
      <dsp:spPr>
        <a:xfrm>
          <a:off x="6070106" y="5153051"/>
          <a:ext cx="1082932" cy="108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 noProof="0" dirty="0"/>
        </a:p>
      </dsp:txBody>
      <dsp:txXfrm>
        <a:off x="6070106" y="5153051"/>
        <a:ext cx="1082932" cy="1082932"/>
      </dsp:txXfrm>
    </dsp:sp>
    <dsp:sp modelId="{44ABD546-380A-403C-8F4C-A5C564256CCB}">
      <dsp:nvSpPr>
        <dsp:cNvPr id="0" name=""/>
        <dsp:cNvSpPr/>
      </dsp:nvSpPr>
      <dsp:spPr>
        <a:xfrm>
          <a:off x="2227123" y="-116898"/>
          <a:ext cx="6634985" cy="6105948"/>
        </a:xfrm>
        <a:prstGeom prst="circularArrow">
          <a:avLst>
            <a:gd name="adj1" fmla="val 3500"/>
            <a:gd name="adj2" fmla="val 217017"/>
            <a:gd name="adj3" fmla="val 5834817"/>
            <a:gd name="adj4" fmla="val 4748166"/>
            <a:gd name="adj5" fmla="val 4083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D9E5F-EE47-48FE-8C60-360EF5428ACC}">
      <dsp:nvSpPr>
        <dsp:cNvPr id="0" name=""/>
        <dsp:cNvSpPr/>
      </dsp:nvSpPr>
      <dsp:spPr>
        <a:xfrm>
          <a:off x="3936192" y="5153051"/>
          <a:ext cx="1082932" cy="108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 noProof="0" dirty="0"/>
        </a:p>
      </dsp:txBody>
      <dsp:txXfrm>
        <a:off x="3936192" y="5153051"/>
        <a:ext cx="1082932" cy="1082932"/>
      </dsp:txXfrm>
    </dsp:sp>
    <dsp:sp modelId="{AE638333-535A-4AE8-82B0-9E0E6DF832AE}">
      <dsp:nvSpPr>
        <dsp:cNvPr id="0" name=""/>
        <dsp:cNvSpPr/>
      </dsp:nvSpPr>
      <dsp:spPr>
        <a:xfrm>
          <a:off x="1683725" y="-1008110"/>
          <a:ext cx="8056772" cy="7414361"/>
        </a:xfrm>
        <a:prstGeom prst="circularArrow">
          <a:avLst>
            <a:gd name="adj1" fmla="val 3500"/>
            <a:gd name="adj2" fmla="val 217017"/>
            <a:gd name="adj3" fmla="val 8469057"/>
            <a:gd name="adj4" fmla="val 7513927"/>
            <a:gd name="adj5" fmla="val 4083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29272-AF60-403C-A91E-2B042A6ED347}">
      <dsp:nvSpPr>
        <dsp:cNvPr id="0" name=""/>
        <dsp:cNvSpPr/>
      </dsp:nvSpPr>
      <dsp:spPr>
        <a:xfrm>
          <a:off x="2427287" y="3644146"/>
          <a:ext cx="1082932" cy="108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 noProof="0" dirty="0"/>
        </a:p>
      </dsp:txBody>
      <dsp:txXfrm>
        <a:off x="2427287" y="3644146"/>
        <a:ext cx="1082932" cy="1082932"/>
      </dsp:txXfrm>
    </dsp:sp>
    <dsp:sp modelId="{5886DE45-77F5-4A47-BE64-32971C6D10C9}">
      <dsp:nvSpPr>
        <dsp:cNvPr id="0" name=""/>
        <dsp:cNvSpPr/>
      </dsp:nvSpPr>
      <dsp:spPr>
        <a:xfrm>
          <a:off x="2166906" y="-491381"/>
          <a:ext cx="7877691" cy="7237332"/>
        </a:xfrm>
        <a:prstGeom prst="circularArrow">
          <a:avLst>
            <a:gd name="adj1" fmla="val 3500"/>
            <a:gd name="adj2" fmla="val 217017"/>
            <a:gd name="adj3" fmla="val 11234817"/>
            <a:gd name="adj4" fmla="val 10148166"/>
            <a:gd name="adj5" fmla="val 4083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93ED7-FE6E-4317-AF89-FBA36A502BD6}">
      <dsp:nvSpPr>
        <dsp:cNvPr id="0" name=""/>
        <dsp:cNvSpPr/>
      </dsp:nvSpPr>
      <dsp:spPr>
        <a:xfrm>
          <a:off x="2427287" y="1510232"/>
          <a:ext cx="1082932" cy="108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 noProof="0" dirty="0"/>
        </a:p>
      </dsp:txBody>
      <dsp:txXfrm>
        <a:off x="2427287" y="1510232"/>
        <a:ext cx="1082932" cy="1082932"/>
      </dsp:txXfrm>
    </dsp:sp>
    <dsp:sp modelId="{F9F96075-121F-4207-AF72-3E8F6DA9CD91}">
      <dsp:nvSpPr>
        <dsp:cNvPr id="0" name=""/>
        <dsp:cNvSpPr/>
      </dsp:nvSpPr>
      <dsp:spPr>
        <a:xfrm>
          <a:off x="1819967" y="-144020"/>
          <a:ext cx="8076683" cy="7414361"/>
        </a:xfrm>
        <a:prstGeom prst="circularArrow">
          <a:avLst>
            <a:gd name="adj1" fmla="val 3500"/>
            <a:gd name="adj2" fmla="val 217017"/>
            <a:gd name="adj3" fmla="val 13869057"/>
            <a:gd name="adj4" fmla="val 12913927"/>
            <a:gd name="adj5" fmla="val 4083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EBFFE-E166-4553-9484-8C390979FF49}">
      <dsp:nvSpPr>
        <dsp:cNvPr id="0" name=""/>
        <dsp:cNvSpPr/>
      </dsp:nvSpPr>
      <dsp:spPr>
        <a:xfrm>
          <a:off x="3936192" y="1327"/>
          <a:ext cx="1082932" cy="108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 noProof="0" dirty="0"/>
        </a:p>
      </dsp:txBody>
      <dsp:txXfrm>
        <a:off x="3936192" y="1327"/>
        <a:ext cx="1082932" cy="1082932"/>
      </dsp:txXfrm>
    </dsp:sp>
    <dsp:sp modelId="{B205310F-DFAC-4BF1-A068-651F6EAA62C7}">
      <dsp:nvSpPr>
        <dsp:cNvPr id="0" name=""/>
        <dsp:cNvSpPr/>
      </dsp:nvSpPr>
      <dsp:spPr>
        <a:xfrm>
          <a:off x="2069582" y="143999"/>
          <a:ext cx="6634985" cy="6105948"/>
        </a:xfrm>
        <a:prstGeom prst="circularArrow">
          <a:avLst>
            <a:gd name="adj1" fmla="val 3500"/>
            <a:gd name="adj2" fmla="val 217017"/>
            <a:gd name="adj3" fmla="val 16634817"/>
            <a:gd name="adj4" fmla="val 15548166"/>
            <a:gd name="adj5" fmla="val 4083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37BAE-22D0-480C-9100-540902F99088}">
      <dsp:nvSpPr>
        <dsp:cNvPr id="0" name=""/>
        <dsp:cNvSpPr/>
      </dsp:nvSpPr>
      <dsp:spPr>
        <a:xfrm>
          <a:off x="3376625" y="713685"/>
          <a:ext cx="1734868" cy="300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10"/>
              </a:lnTo>
              <a:lnTo>
                <a:pt x="1734868" y="150410"/>
              </a:lnTo>
              <a:lnTo>
                <a:pt x="1734868" y="3002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2693B-B232-4563-97AA-D486F02CE7F4}">
      <dsp:nvSpPr>
        <dsp:cNvPr id="0" name=""/>
        <dsp:cNvSpPr/>
      </dsp:nvSpPr>
      <dsp:spPr>
        <a:xfrm>
          <a:off x="3330905" y="713685"/>
          <a:ext cx="91440" cy="300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410"/>
              </a:lnTo>
              <a:lnTo>
                <a:pt x="53470" y="150410"/>
              </a:lnTo>
              <a:lnTo>
                <a:pt x="53470" y="3002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E67DB-FA43-4166-8954-BA928608F53F}">
      <dsp:nvSpPr>
        <dsp:cNvPr id="0" name=""/>
        <dsp:cNvSpPr/>
      </dsp:nvSpPr>
      <dsp:spPr>
        <a:xfrm>
          <a:off x="1657257" y="713685"/>
          <a:ext cx="1719367" cy="300284"/>
        </a:xfrm>
        <a:custGeom>
          <a:avLst/>
          <a:gdLst/>
          <a:ahLst/>
          <a:cxnLst/>
          <a:rect l="0" t="0" r="0" b="0"/>
          <a:pathLst>
            <a:path>
              <a:moveTo>
                <a:pt x="1719367" y="0"/>
              </a:moveTo>
              <a:lnTo>
                <a:pt x="1719367" y="150410"/>
              </a:lnTo>
              <a:lnTo>
                <a:pt x="0" y="150410"/>
              </a:lnTo>
              <a:lnTo>
                <a:pt x="0" y="3002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F8053-B4C7-43AA-85E0-BE4E18F70FAF}">
      <dsp:nvSpPr>
        <dsp:cNvPr id="0" name=""/>
        <dsp:cNvSpPr/>
      </dsp:nvSpPr>
      <dsp:spPr>
        <a:xfrm>
          <a:off x="2662940" y="0"/>
          <a:ext cx="1427370" cy="713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180000"/>
                <a:lumMod val="10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60000"/>
                <a:satMod val="13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6000"/>
                <a:lumMod val="10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200" kern="1200" dirty="0" smtClean="0"/>
            <a:t>Gestionar</a:t>
          </a:r>
          <a:endParaRPr lang="es-ES" sz="2200" kern="1200" dirty="0"/>
        </a:p>
      </dsp:txBody>
      <dsp:txXfrm>
        <a:off x="2662940" y="0"/>
        <a:ext cx="1427370" cy="713685"/>
      </dsp:txXfrm>
    </dsp:sp>
    <dsp:sp modelId="{E8A87EEE-E9FB-4C38-9054-FB70E7B070D5}">
      <dsp:nvSpPr>
        <dsp:cNvPr id="0" name=""/>
        <dsp:cNvSpPr/>
      </dsp:nvSpPr>
      <dsp:spPr>
        <a:xfrm>
          <a:off x="943572" y="1013969"/>
          <a:ext cx="1427370" cy="713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180000"/>
                <a:lumMod val="10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60000"/>
                <a:satMod val="13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6000"/>
                <a:lumMod val="10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200" kern="1200" dirty="0" smtClean="0"/>
            <a:t>BECAS</a:t>
          </a:r>
          <a:endParaRPr lang="es-ES" sz="2200" kern="1200" dirty="0"/>
        </a:p>
      </dsp:txBody>
      <dsp:txXfrm>
        <a:off x="943572" y="1013969"/>
        <a:ext cx="1427370" cy="713685"/>
      </dsp:txXfrm>
    </dsp:sp>
    <dsp:sp modelId="{1BC78B50-9560-42AB-99F1-D81F973EC4FF}">
      <dsp:nvSpPr>
        <dsp:cNvPr id="0" name=""/>
        <dsp:cNvSpPr/>
      </dsp:nvSpPr>
      <dsp:spPr>
        <a:xfrm>
          <a:off x="2670690" y="1013969"/>
          <a:ext cx="1427370" cy="713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180000"/>
                <a:lumMod val="10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60000"/>
                <a:satMod val="13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6000"/>
                <a:lumMod val="10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200" kern="1200" dirty="0" smtClean="0"/>
            <a:t>CCJ</a:t>
          </a:r>
          <a:endParaRPr lang="es-ES" sz="2200" kern="1200" dirty="0"/>
        </a:p>
      </dsp:txBody>
      <dsp:txXfrm>
        <a:off x="2670690" y="1013969"/>
        <a:ext cx="1427370" cy="713685"/>
      </dsp:txXfrm>
    </dsp:sp>
    <dsp:sp modelId="{05BAC0BF-4E78-4D31-8536-1A2C4221C1F2}">
      <dsp:nvSpPr>
        <dsp:cNvPr id="0" name=""/>
        <dsp:cNvSpPr/>
      </dsp:nvSpPr>
      <dsp:spPr>
        <a:xfrm>
          <a:off x="4397809" y="1013969"/>
          <a:ext cx="1427370" cy="713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180000"/>
                <a:lumMod val="10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60000"/>
                <a:satMod val="13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6000"/>
                <a:lumMod val="10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200" kern="1200" dirty="0" err="1" smtClean="0"/>
            <a:t>Populorum</a:t>
          </a:r>
          <a:endParaRPr lang="es-ES" sz="2200" kern="1200" dirty="0"/>
        </a:p>
      </dsp:txBody>
      <dsp:txXfrm>
        <a:off x="4397809" y="1013969"/>
        <a:ext cx="1427370" cy="713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37BAE-22D0-480C-9100-540902F99088}">
      <dsp:nvSpPr>
        <dsp:cNvPr id="0" name=""/>
        <dsp:cNvSpPr/>
      </dsp:nvSpPr>
      <dsp:spPr>
        <a:xfrm>
          <a:off x="3880377" y="741659"/>
          <a:ext cx="1394268" cy="311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085"/>
              </a:lnTo>
              <a:lnTo>
                <a:pt x="1394268" y="156085"/>
              </a:lnTo>
              <a:lnTo>
                <a:pt x="1394268" y="3118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E67DB-FA43-4166-8954-BA928608F53F}">
      <dsp:nvSpPr>
        <dsp:cNvPr id="0" name=""/>
        <dsp:cNvSpPr/>
      </dsp:nvSpPr>
      <dsp:spPr>
        <a:xfrm>
          <a:off x="2416089" y="741659"/>
          <a:ext cx="1464288" cy="347308"/>
        </a:xfrm>
        <a:custGeom>
          <a:avLst/>
          <a:gdLst/>
          <a:ahLst/>
          <a:cxnLst/>
          <a:rect l="0" t="0" r="0" b="0"/>
          <a:pathLst>
            <a:path>
              <a:moveTo>
                <a:pt x="1464288" y="0"/>
              </a:moveTo>
              <a:lnTo>
                <a:pt x="1464288" y="191559"/>
              </a:lnTo>
              <a:lnTo>
                <a:pt x="0" y="191559"/>
              </a:lnTo>
              <a:lnTo>
                <a:pt x="0" y="3473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F8053-B4C7-43AA-85E0-BE4E18F70FAF}">
      <dsp:nvSpPr>
        <dsp:cNvPr id="0" name=""/>
        <dsp:cNvSpPr/>
      </dsp:nvSpPr>
      <dsp:spPr>
        <a:xfrm>
          <a:off x="2020006" y="0"/>
          <a:ext cx="3720742" cy="7416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200" kern="1200" dirty="0" smtClean="0"/>
            <a:t>Gestión de Becas</a:t>
          </a:r>
          <a:endParaRPr lang="es-ES" sz="3200" kern="1200" dirty="0"/>
        </a:p>
      </dsp:txBody>
      <dsp:txXfrm>
        <a:off x="2020006" y="0"/>
        <a:ext cx="3720742" cy="741659"/>
      </dsp:txXfrm>
    </dsp:sp>
    <dsp:sp modelId="{E8A87EEE-E9FB-4C38-9054-FB70E7B070D5}">
      <dsp:nvSpPr>
        <dsp:cNvPr id="0" name=""/>
        <dsp:cNvSpPr/>
      </dsp:nvSpPr>
      <dsp:spPr>
        <a:xfrm>
          <a:off x="1185624" y="1088967"/>
          <a:ext cx="2460930" cy="6139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Niños/Jóvenes</a:t>
          </a:r>
          <a:endParaRPr lang="es-ES" sz="2800" kern="1200" dirty="0"/>
        </a:p>
      </dsp:txBody>
      <dsp:txXfrm>
        <a:off x="1185624" y="1088967"/>
        <a:ext cx="2460930" cy="613968"/>
      </dsp:txXfrm>
    </dsp:sp>
    <dsp:sp modelId="{05BAC0BF-4E78-4D31-8536-1A2C4221C1F2}">
      <dsp:nvSpPr>
        <dsp:cNvPr id="0" name=""/>
        <dsp:cNvSpPr/>
      </dsp:nvSpPr>
      <dsp:spPr>
        <a:xfrm>
          <a:off x="4532986" y="1053494"/>
          <a:ext cx="1483319" cy="7416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200" kern="1200" dirty="0" smtClean="0"/>
            <a:t>Socios</a:t>
          </a:r>
          <a:endParaRPr lang="es-ES" sz="3200" kern="1200" dirty="0"/>
        </a:p>
      </dsp:txBody>
      <dsp:txXfrm>
        <a:off x="4532986" y="1053494"/>
        <a:ext cx="1483319" cy="7416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37BAE-22D0-480C-9100-540902F99088}">
      <dsp:nvSpPr>
        <dsp:cNvPr id="0" name=""/>
        <dsp:cNvSpPr/>
      </dsp:nvSpPr>
      <dsp:spPr>
        <a:xfrm>
          <a:off x="3880377" y="741659"/>
          <a:ext cx="1394268" cy="311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085"/>
              </a:lnTo>
              <a:lnTo>
                <a:pt x="1394268" y="156085"/>
              </a:lnTo>
              <a:lnTo>
                <a:pt x="1394268" y="3118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E67DB-FA43-4166-8954-BA928608F53F}">
      <dsp:nvSpPr>
        <dsp:cNvPr id="0" name=""/>
        <dsp:cNvSpPr/>
      </dsp:nvSpPr>
      <dsp:spPr>
        <a:xfrm>
          <a:off x="2416089" y="741659"/>
          <a:ext cx="1464288" cy="347308"/>
        </a:xfrm>
        <a:custGeom>
          <a:avLst/>
          <a:gdLst/>
          <a:ahLst/>
          <a:cxnLst/>
          <a:rect l="0" t="0" r="0" b="0"/>
          <a:pathLst>
            <a:path>
              <a:moveTo>
                <a:pt x="1464288" y="0"/>
              </a:moveTo>
              <a:lnTo>
                <a:pt x="1464288" y="191559"/>
              </a:lnTo>
              <a:lnTo>
                <a:pt x="0" y="191559"/>
              </a:lnTo>
              <a:lnTo>
                <a:pt x="0" y="3473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F8053-B4C7-43AA-85E0-BE4E18F70FAF}">
      <dsp:nvSpPr>
        <dsp:cNvPr id="0" name=""/>
        <dsp:cNvSpPr/>
      </dsp:nvSpPr>
      <dsp:spPr>
        <a:xfrm>
          <a:off x="2020006" y="0"/>
          <a:ext cx="3720742" cy="7416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200" kern="1200" dirty="0" smtClean="0"/>
            <a:t>Gestión de Becas</a:t>
          </a:r>
          <a:endParaRPr lang="es-ES" sz="3200" kern="1200" dirty="0"/>
        </a:p>
      </dsp:txBody>
      <dsp:txXfrm>
        <a:off x="2020006" y="0"/>
        <a:ext cx="3720742" cy="741659"/>
      </dsp:txXfrm>
    </dsp:sp>
    <dsp:sp modelId="{E8A87EEE-E9FB-4C38-9054-FB70E7B070D5}">
      <dsp:nvSpPr>
        <dsp:cNvPr id="0" name=""/>
        <dsp:cNvSpPr/>
      </dsp:nvSpPr>
      <dsp:spPr>
        <a:xfrm>
          <a:off x="1185624" y="1088967"/>
          <a:ext cx="2460930" cy="6139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Niños/Jóvenes</a:t>
          </a:r>
          <a:endParaRPr lang="es-ES" sz="2800" kern="1200" dirty="0"/>
        </a:p>
      </dsp:txBody>
      <dsp:txXfrm>
        <a:off x="1185624" y="1088967"/>
        <a:ext cx="2460930" cy="613968"/>
      </dsp:txXfrm>
    </dsp:sp>
    <dsp:sp modelId="{05BAC0BF-4E78-4D31-8536-1A2C4221C1F2}">
      <dsp:nvSpPr>
        <dsp:cNvPr id="0" name=""/>
        <dsp:cNvSpPr/>
      </dsp:nvSpPr>
      <dsp:spPr>
        <a:xfrm>
          <a:off x="4532986" y="1053494"/>
          <a:ext cx="1483319" cy="7416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200" kern="1200" dirty="0" smtClean="0"/>
            <a:t>Socios</a:t>
          </a:r>
          <a:endParaRPr lang="es-ES" sz="3200" kern="1200" dirty="0"/>
        </a:p>
      </dsp:txBody>
      <dsp:txXfrm>
        <a:off x="4532986" y="1053494"/>
        <a:ext cx="1483319" cy="7416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37BAE-22D0-480C-9100-540902F99088}">
      <dsp:nvSpPr>
        <dsp:cNvPr id="0" name=""/>
        <dsp:cNvSpPr/>
      </dsp:nvSpPr>
      <dsp:spPr>
        <a:xfrm>
          <a:off x="3880377" y="741659"/>
          <a:ext cx="1394268" cy="311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085"/>
              </a:lnTo>
              <a:lnTo>
                <a:pt x="1394268" y="156085"/>
              </a:lnTo>
              <a:lnTo>
                <a:pt x="1394268" y="3118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E67DB-FA43-4166-8954-BA928608F53F}">
      <dsp:nvSpPr>
        <dsp:cNvPr id="0" name=""/>
        <dsp:cNvSpPr/>
      </dsp:nvSpPr>
      <dsp:spPr>
        <a:xfrm>
          <a:off x="2416089" y="741659"/>
          <a:ext cx="1464288" cy="347308"/>
        </a:xfrm>
        <a:custGeom>
          <a:avLst/>
          <a:gdLst/>
          <a:ahLst/>
          <a:cxnLst/>
          <a:rect l="0" t="0" r="0" b="0"/>
          <a:pathLst>
            <a:path>
              <a:moveTo>
                <a:pt x="1464288" y="0"/>
              </a:moveTo>
              <a:lnTo>
                <a:pt x="1464288" y="191559"/>
              </a:lnTo>
              <a:lnTo>
                <a:pt x="0" y="191559"/>
              </a:lnTo>
              <a:lnTo>
                <a:pt x="0" y="3473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F8053-B4C7-43AA-85E0-BE4E18F70FAF}">
      <dsp:nvSpPr>
        <dsp:cNvPr id="0" name=""/>
        <dsp:cNvSpPr/>
      </dsp:nvSpPr>
      <dsp:spPr>
        <a:xfrm>
          <a:off x="2020006" y="0"/>
          <a:ext cx="3720742" cy="7416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600" kern="1200" dirty="0" smtClean="0"/>
            <a:t>Gestión de Becas</a:t>
          </a:r>
          <a:endParaRPr lang="es-ES" sz="3600" kern="1200" dirty="0"/>
        </a:p>
      </dsp:txBody>
      <dsp:txXfrm>
        <a:off x="2020006" y="0"/>
        <a:ext cx="3720742" cy="741659"/>
      </dsp:txXfrm>
    </dsp:sp>
    <dsp:sp modelId="{E8A87EEE-E9FB-4C38-9054-FB70E7B070D5}">
      <dsp:nvSpPr>
        <dsp:cNvPr id="0" name=""/>
        <dsp:cNvSpPr/>
      </dsp:nvSpPr>
      <dsp:spPr>
        <a:xfrm>
          <a:off x="1185624" y="1088967"/>
          <a:ext cx="2460930" cy="6139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Niños/Jóvenes</a:t>
          </a:r>
          <a:endParaRPr lang="es-ES" sz="2800" kern="1200" dirty="0"/>
        </a:p>
      </dsp:txBody>
      <dsp:txXfrm>
        <a:off x="1185624" y="1088967"/>
        <a:ext cx="2460930" cy="613968"/>
      </dsp:txXfrm>
    </dsp:sp>
    <dsp:sp modelId="{05BAC0BF-4E78-4D31-8536-1A2C4221C1F2}">
      <dsp:nvSpPr>
        <dsp:cNvPr id="0" name=""/>
        <dsp:cNvSpPr/>
      </dsp:nvSpPr>
      <dsp:spPr>
        <a:xfrm>
          <a:off x="4532986" y="1053494"/>
          <a:ext cx="1483319" cy="7416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200" kern="1200" dirty="0" smtClean="0"/>
            <a:t>Socios</a:t>
          </a:r>
          <a:endParaRPr lang="es-ES" sz="3200" kern="1200" dirty="0"/>
        </a:p>
      </dsp:txBody>
      <dsp:txXfrm>
        <a:off x="4532986" y="1053494"/>
        <a:ext cx="1483319" cy="7416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37BAE-22D0-480C-9100-540902F99088}">
      <dsp:nvSpPr>
        <dsp:cNvPr id="0" name=""/>
        <dsp:cNvSpPr/>
      </dsp:nvSpPr>
      <dsp:spPr>
        <a:xfrm>
          <a:off x="3880377" y="741659"/>
          <a:ext cx="1394268" cy="311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085"/>
              </a:lnTo>
              <a:lnTo>
                <a:pt x="1394268" y="156085"/>
              </a:lnTo>
              <a:lnTo>
                <a:pt x="1394268" y="3118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E67DB-FA43-4166-8954-BA928608F53F}">
      <dsp:nvSpPr>
        <dsp:cNvPr id="0" name=""/>
        <dsp:cNvSpPr/>
      </dsp:nvSpPr>
      <dsp:spPr>
        <a:xfrm>
          <a:off x="2416089" y="741659"/>
          <a:ext cx="1464288" cy="347308"/>
        </a:xfrm>
        <a:custGeom>
          <a:avLst/>
          <a:gdLst/>
          <a:ahLst/>
          <a:cxnLst/>
          <a:rect l="0" t="0" r="0" b="0"/>
          <a:pathLst>
            <a:path>
              <a:moveTo>
                <a:pt x="1464288" y="0"/>
              </a:moveTo>
              <a:lnTo>
                <a:pt x="1464288" y="191559"/>
              </a:lnTo>
              <a:lnTo>
                <a:pt x="0" y="191559"/>
              </a:lnTo>
              <a:lnTo>
                <a:pt x="0" y="3473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F8053-B4C7-43AA-85E0-BE4E18F70FAF}">
      <dsp:nvSpPr>
        <dsp:cNvPr id="0" name=""/>
        <dsp:cNvSpPr/>
      </dsp:nvSpPr>
      <dsp:spPr>
        <a:xfrm>
          <a:off x="2020006" y="0"/>
          <a:ext cx="3720742" cy="7416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600" kern="1200" dirty="0" smtClean="0"/>
            <a:t>Gestión de Becas</a:t>
          </a:r>
          <a:endParaRPr lang="es-ES" sz="3600" kern="1200" dirty="0"/>
        </a:p>
      </dsp:txBody>
      <dsp:txXfrm>
        <a:off x="2020006" y="0"/>
        <a:ext cx="3720742" cy="741659"/>
      </dsp:txXfrm>
    </dsp:sp>
    <dsp:sp modelId="{E8A87EEE-E9FB-4C38-9054-FB70E7B070D5}">
      <dsp:nvSpPr>
        <dsp:cNvPr id="0" name=""/>
        <dsp:cNvSpPr/>
      </dsp:nvSpPr>
      <dsp:spPr>
        <a:xfrm>
          <a:off x="1185624" y="1088967"/>
          <a:ext cx="2460930" cy="6139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Niños/Jóvenes</a:t>
          </a:r>
          <a:endParaRPr lang="es-ES" sz="2800" kern="1200" dirty="0"/>
        </a:p>
      </dsp:txBody>
      <dsp:txXfrm>
        <a:off x="1185624" y="1088967"/>
        <a:ext cx="2460930" cy="613968"/>
      </dsp:txXfrm>
    </dsp:sp>
    <dsp:sp modelId="{05BAC0BF-4E78-4D31-8536-1A2C4221C1F2}">
      <dsp:nvSpPr>
        <dsp:cNvPr id="0" name=""/>
        <dsp:cNvSpPr/>
      </dsp:nvSpPr>
      <dsp:spPr>
        <a:xfrm>
          <a:off x="4532986" y="1053494"/>
          <a:ext cx="1483319" cy="7416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200" kern="1200" dirty="0" smtClean="0"/>
            <a:t>Socios</a:t>
          </a:r>
          <a:endParaRPr lang="es-ES" sz="3200" kern="1200" dirty="0"/>
        </a:p>
      </dsp:txBody>
      <dsp:txXfrm>
        <a:off x="4532986" y="1053494"/>
        <a:ext cx="1483319" cy="7416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37BAE-22D0-480C-9100-540902F99088}">
      <dsp:nvSpPr>
        <dsp:cNvPr id="0" name=""/>
        <dsp:cNvSpPr/>
      </dsp:nvSpPr>
      <dsp:spPr>
        <a:xfrm>
          <a:off x="3880377" y="741659"/>
          <a:ext cx="1394268" cy="311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085"/>
              </a:lnTo>
              <a:lnTo>
                <a:pt x="1394268" y="156085"/>
              </a:lnTo>
              <a:lnTo>
                <a:pt x="1394268" y="3118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E67DB-FA43-4166-8954-BA928608F53F}">
      <dsp:nvSpPr>
        <dsp:cNvPr id="0" name=""/>
        <dsp:cNvSpPr/>
      </dsp:nvSpPr>
      <dsp:spPr>
        <a:xfrm>
          <a:off x="2416089" y="741659"/>
          <a:ext cx="1464288" cy="347308"/>
        </a:xfrm>
        <a:custGeom>
          <a:avLst/>
          <a:gdLst/>
          <a:ahLst/>
          <a:cxnLst/>
          <a:rect l="0" t="0" r="0" b="0"/>
          <a:pathLst>
            <a:path>
              <a:moveTo>
                <a:pt x="1464288" y="0"/>
              </a:moveTo>
              <a:lnTo>
                <a:pt x="1464288" y="191559"/>
              </a:lnTo>
              <a:lnTo>
                <a:pt x="0" y="191559"/>
              </a:lnTo>
              <a:lnTo>
                <a:pt x="0" y="3473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F8053-B4C7-43AA-85E0-BE4E18F70FAF}">
      <dsp:nvSpPr>
        <dsp:cNvPr id="0" name=""/>
        <dsp:cNvSpPr/>
      </dsp:nvSpPr>
      <dsp:spPr>
        <a:xfrm>
          <a:off x="2020006" y="0"/>
          <a:ext cx="3720742" cy="7416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600" kern="1200" dirty="0" smtClean="0"/>
            <a:t>Gestión de Becas</a:t>
          </a:r>
          <a:endParaRPr lang="es-ES" sz="3600" kern="1200" dirty="0"/>
        </a:p>
      </dsp:txBody>
      <dsp:txXfrm>
        <a:off x="2020006" y="0"/>
        <a:ext cx="3720742" cy="741659"/>
      </dsp:txXfrm>
    </dsp:sp>
    <dsp:sp modelId="{E8A87EEE-E9FB-4C38-9054-FB70E7B070D5}">
      <dsp:nvSpPr>
        <dsp:cNvPr id="0" name=""/>
        <dsp:cNvSpPr/>
      </dsp:nvSpPr>
      <dsp:spPr>
        <a:xfrm>
          <a:off x="1185624" y="1088967"/>
          <a:ext cx="2460930" cy="6139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Niños/Jóvenes</a:t>
          </a:r>
          <a:endParaRPr lang="es-ES" sz="2800" kern="1200" dirty="0"/>
        </a:p>
      </dsp:txBody>
      <dsp:txXfrm>
        <a:off x="1185624" y="1088967"/>
        <a:ext cx="2460930" cy="613968"/>
      </dsp:txXfrm>
    </dsp:sp>
    <dsp:sp modelId="{05BAC0BF-4E78-4D31-8536-1A2C4221C1F2}">
      <dsp:nvSpPr>
        <dsp:cNvPr id="0" name=""/>
        <dsp:cNvSpPr/>
      </dsp:nvSpPr>
      <dsp:spPr>
        <a:xfrm>
          <a:off x="4532986" y="1053494"/>
          <a:ext cx="1483319" cy="7416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200" kern="1200" dirty="0" smtClean="0"/>
            <a:t>Socios</a:t>
          </a:r>
          <a:endParaRPr lang="es-ES" sz="3200" kern="1200" dirty="0"/>
        </a:p>
      </dsp:txBody>
      <dsp:txXfrm>
        <a:off x="4532986" y="1053494"/>
        <a:ext cx="1483319" cy="741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BC150-646F-416A-A04F-A8D74CA32B6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AFC2E-7453-453A-BCF9-233CEFEFD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32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E01243-244D-4AA6-9489-AF4A4A68C98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4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8A6593AB-5A51-4723-B79D-275391C529CE}" type="datetime1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F8393AA-E34F-4879-83B6-8C98AB388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58EF-B15B-4942-9128-E33440DF2CBD}" type="datetime1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2460-38B6-4EB5-B004-EA69D22D75DA}" type="datetime1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Haga clic para modificar el estilo de subtítulo del patrón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59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53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237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290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41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20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464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08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BA7D-7AC8-4C6A-B6E2-A79EAE0E9452}" type="datetime1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03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50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690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219200" y="3048000"/>
            <a:ext cx="44958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spAutoFit/>
          </a:bodyPr>
          <a:lstStyle>
            <a:lvl1pPr eaLnBrk="0" hangingPunct="0">
              <a:defRPr sz="1500" b="1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1500" b="1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1500" b="1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1500" b="1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1500" b="1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1500" b="1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1500" b="1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1500" b="1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15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s-ES" sz="14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ltGray">
          <a:xfrm>
            <a:off x="838200" y="2913063"/>
            <a:ext cx="381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8A6593AB-5A51-4723-B79D-275391C529CE}" type="datetime1">
              <a:rPr lang="es-ES" smtClean="0">
                <a:solidFill>
                  <a:srgbClr val="465E9C"/>
                </a:solidFill>
              </a:rPr>
              <a:pPr/>
              <a:t>21/10/2018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F8393AA-E34F-4879-83B6-8C98AB388693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29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BA7D-7AC8-4C6A-B6E2-A79EAE0E9452}" type="datetime1">
              <a:rPr lang="es-ES" smtClean="0">
                <a:solidFill>
                  <a:srgbClr val="465E9C"/>
                </a:solidFill>
              </a:rPr>
              <a:pPr/>
              <a:t>21/10/2018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705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46C-F13D-49CC-B6B1-74C1BF116220}" type="datetime1">
              <a:rPr lang="es-ES" smtClean="0">
                <a:solidFill>
                  <a:srgbClr val="465E9C"/>
                </a:solidFill>
              </a:rPr>
              <a:pPr/>
              <a:t>21/10/2018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09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8A36-3C95-45E8-9CA2-00C26B113C2A}" type="datetime1">
              <a:rPr lang="es-ES" smtClean="0">
                <a:solidFill>
                  <a:srgbClr val="465E9C"/>
                </a:solidFill>
              </a:rPr>
              <a:pPr/>
              <a:t>21/10/2018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731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B7ED-2A12-47B7-8428-E92477F1C766}" type="datetime1">
              <a:rPr lang="es-ES" smtClean="0">
                <a:solidFill>
                  <a:srgbClr val="465E9C"/>
                </a:solidFill>
              </a:rPr>
              <a:pPr/>
              <a:t>21/10/2018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srgbClr val="465E9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565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0153-4595-4716-A3FD-8C2E651EB38F}" type="datetime1">
              <a:rPr lang="es-ES" smtClean="0">
                <a:solidFill>
                  <a:srgbClr val="465E9C"/>
                </a:solidFill>
              </a:rPr>
              <a:pPr/>
              <a:t>21/10/2018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srgbClr val="465E9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6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46C-F13D-49CC-B6B1-74C1BF116220}" type="datetime1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7574-42F0-4214-80DB-8FD8B9460F93}" type="datetime1">
              <a:rPr lang="es-ES" smtClean="0">
                <a:solidFill>
                  <a:srgbClr val="465E9C"/>
                </a:solidFill>
              </a:rPr>
              <a:pPr/>
              <a:t>21/10/2018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srgbClr val="465E9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451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CCE91658-D505-4659-887D-D0F7708FB4E8}" type="datetime1">
              <a:rPr lang="es-ES" smtClean="0">
                <a:solidFill>
                  <a:srgbClr val="465E9C"/>
                </a:solidFill>
              </a:rPr>
              <a:pPr/>
              <a:t>21/10/2018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ES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F8393AA-E34F-4879-83B6-8C98AB388693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044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B386BBA-5C4B-41FE-B88C-F3A3C5FB56A8}" type="datetime1">
              <a:rPr lang="es-ES" smtClean="0">
                <a:solidFill>
                  <a:srgbClr val="465E9C"/>
                </a:solidFill>
              </a:rPr>
              <a:pPr/>
              <a:t>21/10/2018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ES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F8393AA-E34F-4879-83B6-8C98AB388693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345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58EF-B15B-4942-9128-E33440DF2CBD}" type="datetime1">
              <a:rPr lang="es-ES" smtClean="0">
                <a:solidFill>
                  <a:srgbClr val="465E9C"/>
                </a:solidFill>
              </a:rPr>
              <a:pPr/>
              <a:t>21/10/2018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11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2460-38B6-4EB5-B004-EA69D22D75DA}" type="datetime1">
              <a:rPr lang="es-ES" smtClean="0">
                <a:solidFill>
                  <a:srgbClr val="465E9C"/>
                </a:solidFill>
              </a:rPr>
              <a:pPr/>
              <a:t>21/10/2018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43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1666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4257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435" y="440690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141929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3" y="1600206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2338" y="1600206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0783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273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273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350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8A36-3C95-45E8-9CA2-00C26B113C2A}" type="datetime1">
              <a:rPr lang="es-ES" smtClean="0"/>
              <a:t>21/10/2018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9350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3898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4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538" y="273057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935294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047109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6505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5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3" y="274645"/>
            <a:ext cx="603152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0770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3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57203" y="3938595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2338" y="3938595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975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B7ED-2A12-47B7-8428-E92477F1C766}" type="datetime1">
              <a:rPr lang="es-ES" smtClean="0"/>
              <a:t>21/10/2018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0153-4595-4716-A3FD-8C2E651EB38F}" type="datetime1">
              <a:rPr lang="es-ES" smtClean="0"/>
              <a:t>21/10/2018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7574-42F0-4214-80DB-8FD8B9460F93}" type="datetime1">
              <a:rPr lang="es-ES" smtClean="0"/>
              <a:t>21/10/2018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CCE91658-D505-4659-887D-D0F7708FB4E8}" type="datetime1">
              <a:rPr lang="es-ES" smtClean="0"/>
              <a:t>21/10/2018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F8393AA-E34F-4879-83B6-8C98AB388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B386BBA-5C4B-41FE-B88C-F3A3C5FB56A8}" type="datetime1">
              <a:rPr lang="es-ES" smtClean="0"/>
              <a:t>21/10/2018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F8393AA-E34F-4879-83B6-8C98AB388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27954B7-A21C-48E8-81E8-A15A17CA76D7}" type="datetime1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F8393AA-E34F-4879-83B6-8C98AB38869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77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27954B7-A21C-48E8-81E8-A15A17CA76D7}" type="datetime1">
              <a:rPr lang="es-ES" smtClean="0">
                <a:solidFill>
                  <a:srgbClr val="465E9C"/>
                </a:solidFill>
              </a:rPr>
              <a:pPr/>
              <a:t>21/10/2018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F8393AA-E34F-4879-83B6-8C98AB388693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"/>
          <p:cNvSpPr txBox="1">
            <a:spLocks noChangeArrowheads="1"/>
          </p:cNvSpPr>
          <p:nvPr userDrawn="1"/>
        </p:nvSpPr>
        <p:spPr bwMode="auto">
          <a:xfrm>
            <a:off x="178778" y="273051"/>
            <a:ext cx="8714643" cy="646331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ES" sz="1800" b="1" smtClean="0">
                <a:solidFill>
                  <a:srgbClr val="333399"/>
                </a:solidFill>
                <a:latin typeface="Arial" charset="0"/>
              </a:rPr>
              <a:t>							          ACOES HONDURAS</a:t>
            </a:r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96717" y="44450"/>
            <a:ext cx="8965223" cy="676910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s-ES" altLang="es-ES" smtClean="0">
              <a:solidFill>
                <a:srgbClr val="000000"/>
              </a:solidFill>
            </a:endParaRPr>
          </a:p>
        </p:txBody>
      </p:sp>
      <p:sp>
        <p:nvSpPr>
          <p:cNvPr id="1028" name="Text Box 14"/>
          <p:cNvSpPr txBox="1">
            <a:spLocks noChangeArrowheads="1"/>
          </p:cNvSpPr>
          <p:nvPr userDrawn="1"/>
        </p:nvSpPr>
        <p:spPr bwMode="auto">
          <a:xfrm>
            <a:off x="252048" y="6592889"/>
            <a:ext cx="86604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ES" sz="1000" b="1" smtClean="0">
                <a:solidFill>
                  <a:srgbClr val="333399"/>
                </a:solidFill>
                <a:latin typeface="Arial" charset="0"/>
              </a:rPr>
              <a:t>Tegucigalpa, enero 2009				                   				                     </a:t>
            </a:r>
            <a:fld id="{E1051C1B-BD89-4F0B-9C6C-452026AE3D3A}" type="slidenum">
              <a:rPr lang="es-ES_tradnl" altLang="es-ES" sz="1000" b="1" smtClean="0">
                <a:solidFill>
                  <a:srgbClr val="333399"/>
                </a:solidFill>
                <a:latin typeface="Arial" charset="0"/>
              </a:rPr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t>‹Nº›</a:t>
            </a:fld>
            <a:r>
              <a:rPr lang="es-ES" altLang="es-ES" sz="1000" b="1" smtClean="0">
                <a:solidFill>
                  <a:srgbClr val="333399"/>
                </a:solidFill>
                <a:latin typeface="Arial" charset="0"/>
              </a:rPr>
              <a:t> </a:t>
            </a:r>
            <a:endParaRPr lang="es-ES_tradnl" altLang="es-ES" sz="1000" b="1" smtClean="0">
              <a:solidFill>
                <a:srgbClr val="333399"/>
              </a:solidFill>
              <a:latin typeface="Arial" charset="0"/>
            </a:endParaRPr>
          </a:p>
        </p:txBody>
      </p:sp>
      <p:pic>
        <p:nvPicPr>
          <p:cNvPr id="1030" name="Picture 6" descr="E:\logo_ACOES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3837" y="71414"/>
            <a:ext cx="461599" cy="817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581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19.png"/><Relationship Id="rId4" Type="http://schemas.openxmlformats.org/officeDocument/2006/relationships/diagramData" Target="../diagrams/data4.xml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19.png"/><Relationship Id="rId4" Type="http://schemas.openxmlformats.org/officeDocument/2006/relationships/diagramData" Target="../diagrams/data5.xm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19.png"/><Relationship Id="rId4" Type="http://schemas.openxmlformats.org/officeDocument/2006/relationships/diagramData" Target="../diagrams/data6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Presentación Facultad de informática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Universidad de Málaga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1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Flecha a la derecha con bandas"/>
          <p:cNvSpPr/>
          <p:nvPr/>
        </p:nvSpPr>
        <p:spPr>
          <a:xfrm rot="5400000">
            <a:off x="4377110" y="1723858"/>
            <a:ext cx="529970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247423" y="836712"/>
            <a:ext cx="6789345" cy="80283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/>
              <a:t>CARACTERÍSTICA </a:t>
            </a:r>
            <a:r>
              <a:rPr lang="es-ES" sz="2400" dirty="0"/>
              <a:t>FUNDAMENTAL</a:t>
            </a:r>
            <a:endParaRPr lang="es-ES" sz="2400" dirty="0">
              <a:solidFill>
                <a:prstClr val="black"/>
              </a:solidFill>
            </a:endParaRPr>
          </a:p>
          <a:p>
            <a:r>
              <a:rPr lang="es-ES" sz="2400" dirty="0" smtClean="0"/>
              <a:t>DE </a:t>
            </a:r>
            <a:r>
              <a:rPr lang="es-ES" sz="2400" dirty="0"/>
              <a:t>LA </a:t>
            </a:r>
            <a:r>
              <a:rPr lang="es-ES" sz="2400" dirty="0" smtClean="0"/>
              <a:t>APLICACIÓN</a:t>
            </a:r>
            <a:endParaRPr lang="es-ES" sz="2400" dirty="0">
              <a:solidFill>
                <a:prstClr val="black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>
                <a:solidFill>
                  <a:srgbClr val="465E9C"/>
                </a:solidFill>
              </a:rPr>
              <a:pPr/>
              <a:t>10</a:t>
            </a:fld>
            <a:endParaRPr lang="es-ES">
              <a:solidFill>
                <a:srgbClr val="465E9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477" y="3068960"/>
            <a:ext cx="3229277" cy="286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1287617" y="2204867"/>
            <a:ext cx="6708953" cy="8640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2000" dirty="0" smtClean="0">
                <a:solidFill>
                  <a:schemeClr val="tx1"/>
                </a:solidFill>
              </a:rPr>
              <a:t>Que la Base de datos esté en la nube, para poder ser tratada tanto en Honduras como en </a:t>
            </a:r>
            <a:r>
              <a:rPr lang="es-ES" sz="2000" dirty="0">
                <a:solidFill>
                  <a:schemeClr val="tx1"/>
                </a:solidFill>
              </a:rPr>
              <a:t>E</a:t>
            </a:r>
            <a:r>
              <a:rPr lang="es-ES" sz="2000" dirty="0" smtClean="0">
                <a:solidFill>
                  <a:schemeClr val="tx1"/>
                </a:solidFill>
              </a:rPr>
              <a:t>spaña.</a:t>
            </a:r>
            <a:endParaRPr lang="es-ES" sz="20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40394"/>
            <a:ext cx="1276921" cy="782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222702"/>
            <a:ext cx="1346270" cy="8176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016072"/>
              </p:ext>
            </p:extLst>
          </p:nvPr>
        </p:nvGraphicFramePr>
        <p:xfrm>
          <a:off x="539552" y="344421"/>
          <a:ext cx="7776864" cy="1795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21465"/>
            <a:ext cx="2087247" cy="119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9" y="1"/>
            <a:ext cx="1696293" cy="14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2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328971" y="2139912"/>
            <a:ext cx="1271631" cy="987343"/>
          </a:xfrm>
          <a:prstGeom prst="rect">
            <a:avLst/>
          </a:prstGeom>
          <a:noFill/>
          <a:ln w="254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42803" rIns="36000" bIns="42803"/>
          <a:lstStyle>
            <a:lvl1pPr marL="166688" indent="-166688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INSERTAR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MODIFICAR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ELIMINAR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BUSCAR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 </a:t>
            </a:r>
            <a:r>
              <a:rPr lang="es-ES" altLang="en-US" sz="1000" dirty="0">
                <a:solidFill>
                  <a:srgbClr val="000000"/>
                </a:solidFill>
              </a:rPr>
              <a:t>HISTORIAL </a:t>
            </a:r>
            <a:endParaRPr lang="es-ES" altLang="en-US" sz="1000" dirty="0" smtClean="0">
              <a:solidFill>
                <a:srgbClr val="000000"/>
              </a:solidFill>
            </a:endParaRPr>
          </a:p>
        </p:txBody>
      </p:sp>
      <p:pic>
        <p:nvPicPr>
          <p:cNvPr id="18" name="Picture 2" descr="1-2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t="4855" r="3572" b="12621"/>
          <a:stretch>
            <a:fillRect/>
          </a:stretch>
        </p:blipFill>
        <p:spPr bwMode="auto">
          <a:xfrm>
            <a:off x="8581827" y="0"/>
            <a:ext cx="562173" cy="34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3 Marcador de número de diapositiva"/>
          <p:cNvSpPr txBox="1">
            <a:spLocks/>
          </p:cNvSpPr>
          <p:nvPr/>
        </p:nvSpPr>
        <p:spPr>
          <a:xfrm>
            <a:off x="8876445" y="664390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0000"/>
                </a:solidFill>
              </a:rPr>
              <a:t>21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30218" y="3358770"/>
            <a:ext cx="3353818" cy="3308598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    </a:t>
            </a:r>
            <a:r>
              <a:rPr lang="es-ES" dirty="0" smtClean="0"/>
              <a:t> </a:t>
            </a:r>
            <a:r>
              <a:rPr lang="es-ES" sz="2000" dirty="0" smtClean="0"/>
              <a:t>    </a:t>
            </a:r>
            <a:r>
              <a:rPr lang="es-ES" sz="1050" dirty="0" smtClean="0"/>
              <a:t>   Numero o código</a:t>
            </a:r>
          </a:p>
          <a:p>
            <a:r>
              <a:rPr lang="es-ES" sz="1050" dirty="0" smtClean="0"/>
              <a:t>                   Nombre</a:t>
            </a:r>
          </a:p>
          <a:p>
            <a:r>
              <a:rPr lang="es-ES" sz="1050" dirty="0" smtClean="0"/>
              <a:t>                   Apellidos</a:t>
            </a:r>
          </a:p>
          <a:p>
            <a:r>
              <a:rPr lang="es-ES" sz="1050" dirty="0" smtClean="0"/>
              <a:t>                   Estado</a:t>
            </a:r>
          </a:p>
          <a:p>
            <a:r>
              <a:rPr lang="es-ES" sz="1050" dirty="0" smtClean="0"/>
              <a:t>                   Beca</a:t>
            </a:r>
          </a:p>
          <a:p>
            <a:r>
              <a:rPr lang="es-ES" sz="1050" dirty="0" smtClean="0"/>
              <a:t>                   Sexo</a:t>
            </a:r>
          </a:p>
          <a:p>
            <a:r>
              <a:rPr lang="es-ES" sz="1050" dirty="0" smtClean="0"/>
              <a:t>                   Agente</a:t>
            </a:r>
          </a:p>
          <a:p>
            <a:r>
              <a:rPr lang="es-ES" sz="1050" dirty="0" smtClean="0"/>
              <a:t>                   Foto del niño/joven</a:t>
            </a:r>
          </a:p>
          <a:p>
            <a:r>
              <a:rPr lang="es-ES" sz="1050" dirty="0" smtClean="0"/>
              <a:t>                   Fecha de nacimiento</a:t>
            </a:r>
          </a:p>
          <a:p>
            <a:r>
              <a:rPr lang="es-ES" sz="1050" dirty="0" smtClean="0"/>
              <a:t>                   Fecha de entrada en </a:t>
            </a:r>
            <a:r>
              <a:rPr lang="es-ES" sz="1050" dirty="0" err="1" smtClean="0"/>
              <a:t>acoes</a:t>
            </a:r>
            <a:endParaRPr lang="es-ES" sz="1050" dirty="0" smtClean="0"/>
          </a:p>
          <a:p>
            <a:r>
              <a:rPr lang="es-ES" sz="1050" dirty="0" smtClean="0"/>
              <a:t>                   Proyecto donde actúa</a:t>
            </a:r>
          </a:p>
          <a:p>
            <a:r>
              <a:rPr lang="es-ES" sz="1050" dirty="0" smtClean="0"/>
              <a:t>                   Fecha de alta en el proyecto donde actúa</a:t>
            </a:r>
          </a:p>
          <a:p>
            <a:r>
              <a:rPr lang="es-ES" sz="1050" dirty="0" smtClean="0"/>
              <a:t>                   Fecha salida en el proyecto donde actúa</a:t>
            </a:r>
          </a:p>
          <a:p>
            <a:r>
              <a:rPr lang="es-ES" sz="1050" dirty="0" smtClean="0"/>
              <a:t>                   Fecha de alta</a:t>
            </a:r>
          </a:p>
          <a:p>
            <a:r>
              <a:rPr lang="es-ES" sz="1050" dirty="0" smtClean="0"/>
              <a:t>                   Fecha de salida de </a:t>
            </a:r>
            <a:r>
              <a:rPr lang="es-ES" sz="1050" dirty="0" err="1" smtClean="0"/>
              <a:t>acoes</a:t>
            </a:r>
            <a:endParaRPr lang="es-ES" sz="1050" dirty="0" smtClean="0"/>
          </a:p>
          <a:p>
            <a:r>
              <a:rPr lang="es-ES" sz="1050" dirty="0" smtClean="0"/>
              <a:t>                   Grado del curso</a:t>
            </a:r>
          </a:p>
          <a:p>
            <a:r>
              <a:rPr lang="es-ES" sz="1050" dirty="0" smtClean="0"/>
              <a:t>                   Colonia/comunidad de procedencia</a:t>
            </a:r>
          </a:p>
          <a:p>
            <a:r>
              <a:rPr lang="es-ES" sz="1050" dirty="0" smtClean="0"/>
              <a:t>                   Colonia en la que vive</a:t>
            </a:r>
          </a:p>
          <a:p>
            <a:r>
              <a:rPr lang="es-ES" sz="1050" dirty="0" smtClean="0"/>
              <a:t>                   Observaciones</a:t>
            </a:r>
            <a:endParaRPr lang="es-ES" sz="1050" dirty="0"/>
          </a:p>
        </p:txBody>
      </p:sp>
      <p:sp>
        <p:nvSpPr>
          <p:cNvPr id="6" name="5 Flecha curvada hacia la izquierda"/>
          <p:cNvSpPr/>
          <p:nvPr/>
        </p:nvSpPr>
        <p:spPr>
          <a:xfrm rot="2085095">
            <a:off x="1871183" y="1897175"/>
            <a:ext cx="823890" cy="130065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25 Flecha curvada hacia la izquierda"/>
          <p:cNvSpPr/>
          <p:nvPr/>
        </p:nvSpPr>
        <p:spPr>
          <a:xfrm rot="21132579">
            <a:off x="2527174" y="1677747"/>
            <a:ext cx="964196" cy="19116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25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620443"/>
              </p:ext>
            </p:extLst>
          </p:nvPr>
        </p:nvGraphicFramePr>
        <p:xfrm>
          <a:off x="539552" y="344421"/>
          <a:ext cx="7776864" cy="1795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9" y="1"/>
            <a:ext cx="1696293" cy="14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21465"/>
            <a:ext cx="2087247" cy="119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55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5576112" y="3307294"/>
            <a:ext cx="2998997" cy="3308598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/>
              <a:t>     </a:t>
            </a:r>
            <a:r>
              <a:rPr lang="es-ES" sz="2000" dirty="0" smtClean="0"/>
              <a:t>    </a:t>
            </a:r>
            <a:r>
              <a:rPr lang="es-ES" sz="1050" dirty="0" smtClean="0"/>
              <a:t>   Numero de socio</a:t>
            </a:r>
          </a:p>
          <a:p>
            <a:r>
              <a:rPr lang="es-ES" sz="1050" dirty="0" smtClean="0"/>
              <a:t>                   Nombre</a:t>
            </a:r>
          </a:p>
          <a:p>
            <a:r>
              <a:rPr lang="es-ES" sz="1050" dirty="0" smtClean="0"/>
              <a:t>                   Apellidos</a:t>
            </a:r>
          </a:p>
          <a:p>
            <a:r>
              <a:rPr lang="es-ES" sz="1050" dirty="0" smtClean="0"/>
              <a:t>                   Estado</a:t>
            </a:r>
          </a:p>
          <a:p>
            <a:r>
              <a:rPr lang="es-ES" sz="1050" dirty="0" smtClean="0"/>
              <a:t>                   NIF</a:t>
            </a:r>
          </a:p>
          <a:p>
            <a:r>
              <a:rPr lang="es-ES" sz="1050" dirty="0" smtClean="0"/>
              <a:t>                   Dirección</a:t>
            </a:r>
          </a:p>
          <a:p>
            <a:r>
              <a:rPr lang="es-ES" sz="1050" dirty="0" smtClean="0"/>
              <a:t>                   Población</a:t>
            </a:r>
          </a:p>
          <a:p>
            <a:r>
              <a:rPr lang="es-ES" sz="1050" dirty="0" smtClean="0"/>
              <a:t>                   Código postal</a:t>
            </a:r>
          </a:p>
          <a:p>
            <a:r>
              <a:rPr lang="es-ES" sz="1050" dirty="0" smtClean="0"/>
              <a:t>                   Provincia</a:t>
            </a:r>
          </a:p>
          <a:p>
            <a:r>
              <a:rPr lang="es-ES" sz="1050" dirty="0" smtClean="0"/>
              <a:t>                   Teléfono fijo / móvil</a:t>
            </a:r>
          </a:p>
          <a:p>
            <a:r>
              <a:rPr lang="es-ES" sz="1050" dirty="0" smtClean="0"/>
              <a:t>                   Teléfono móvil</a:t>
            </a:r>
          </a:p>
          <a:p>
            <a:r>
              <a:rPr lang="es-ES" sz="1050" dirty="0" smtClean="0"/>
              <a:t>                   Correo electrónico</a:t>
            </a:r>
          </a:p>
          <a:p>
            <a:r>
              <a:rPr lang="es-ES" sz="1050" dirty="0" smtClean="0"/>
              <a:t>                   Agente</a:t>
            </a:r>
          </a:p>
          <a:p>
            <a:r>
              <a:rPr lang="es-ES" sz="1050" dirty="0" smtClean="0"/>
              <a:t>                   Relación</a:t>
            </a:r>
          </a:p>
          <a:p>
            <a:r>
              <a:rPr lang="es-ES" sz="1050" dirty="0" smtClean="0"/>
              <a:t>                   Certificado si/no</a:t>
            </a:r>
          </a:p>
          <a:p>
            <a:r>
              <a:rPr lang="es-ES" sz="1050" dirty="0" smtClean="0"/>
              <a:t>                   Sector</a:t>
            </a:r>
          </a:p>
          <a:p>
            <a:r>
              <a:rPr lang="es-ES" sz="1050" dirty="0" smtClean="0"/>
              <a:t>                   Fecha de alta</a:t>
            </a:r>
          </a:p>
          <a:p>
            <a:r>
              <a:rPr lang="es-ES" sz="1050" dirty="0" smtClean="0"/>
              <a:t>                   Fecha de baja</a:t>
            </a:r>
          </a:p>
          <a:p>
            <a:r>
              <a:rPr lang="es-ES" sz="1050" dirty="0" smtClean="0"/>
              <a:t>                   Observaciones.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328971" y="2139912"/>
            <a:ext cx="1271631" cy="987343"/>
          </a:xfrm>
          <a:prstGeom prst="rect">
            <a:avLst/>
          </a:prstGeom>
          <a:noFill/>
          <a:ln w="254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42803" rIns="36000" bIns="42803"/>
          <a:lstStyle>
            <a:lvl1pPr marL="166688" indent="-166688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INSERTAR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MODIFICAR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ELIMINAR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BUSCAR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 </a:t>
            </a:r>
            <a:r>
              <a:rPr lang="es-ES" altLang="en-US" sz="1000" dirty="0">
                <a:solidFill>
                  <a:srgbClr val="000000"/>
                </a:solidFill>
              </a:rPr>
              <a:t>HISTORIAL </a:t>
            </a:r>
            <a:endParaRPr lang="es-ES" altLang="en-US" sz="1000" dirty="0" smtClean="0">
              <a:solidFill>
                <a:srgbClr val="000000"/>
              </a:solidFill>
            </a:endParaRPr>
          </a:p>
        </p:txBody>
      </p:sp>
      <p:pic>
        <p:nvPicPr>
          <p:cNvPr id="18" name="Picture 2" descr="1-2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t="4855" r="3572" b="12621"/>
          <a:stretch>
            <a:fillRect/>
          </a:stretch>
        </p:blipFill>
        <p:spPr bwMode="auto">
          <a:xfrm>
            <a:off x="8581827" y="0"/>
            <a:ext cx="562173" cy="34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3 Marcador de número de diapositiva"/>
          <p:cNvSpPr txBox="1">
            <a:spLocks/>
          </p:cNvSpPr>
          <p:nvPr/>
        </p:nvSpPr>
        <p:spPr>
          <a:xfrm>
            <a:off x="8876445" y="664390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0000"/>
                </a:solidFill>
              </a:rPr>
              <a:t>21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30218" y="3358770"/>
            <a:ext cx="3353818" cy="3308598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    </a:t>
            </a:r>
            <a:r>
              <a:rPr lang="es-ES" dirty="0" smtClean="0"/>
              <a:t> </a:t>
            </a:r>
            <a:r>
              <a:rPr lang="es-ES" sz="2000" dirty="0" smtClean="0"/>
              <a:t>    </a:t>
            </a:r>
            <a:r>
              <a:rPr lang="es-ES" sz="1050" dirty="0" smtClean="0"/>
              <a:t>   Numero o código</a:t>
            </a:r>
          </a:p>
          <a:p>
            <a:r>
              <a:rPr lang="es-ES" sz="1050" dirty="0" smtClean="0"/>
              <a:t>                   Nombre</a:t>
            </a:r>
          </a:p>
          <a:p>
            <a:r>
              <a:rPr lang="es-ES" sz="1050" dirty="0" smtClean="0"/>
              <a:t>                   Apellidos</a:t>
            </a:r>
          </a:p>
          <a:p>
            <a:r>
              <a:rPr lang="es-ES" sz="1050" dirty="0" smtClean="0"/>
              <a:t>                   Estado</a:t>
            </a:r>
          </a:p>
          <a:p>
            <a:r>
              <a:rPr lang="es-ES" sz="1050" dirty="0" smtClean="0"/>
              <a:t>                   Beca</a:t>
            </a:r>
          </a:p>
          <a:p>
            <a:r>
              <a:rPr lang="es-ES" sz="1050" dirty="0" smtClean="0"/>
              <a:t>                   Sexo</a:t>
            </a:r>
          </a:p>
          <a:p>
            <a:r>
              <a:rPr lang="es-ES" sz="1050" dirty="0" smtClean="0"/>
              <a:t>                   Agente</a:t>
            </a:r>
          </a:p>
          <a:p>
            <a:r>
              <a:rPr lang="es-ES" sz="1050" dirty="0" smtClean="0"/>
              <a:t>                   Foto del niño/joven</a:t>
            </a:r>
          </a:p>
          <a:p>
            <a:r>
              <a:rPr lang="es-ES" sz="1050" dirty="0" smtClean="0"/>
              <a:t>                   Fecha de nacimiento</a:t>
            </a:r>
          </a:p>
          <a:p>
            <a:r>
              <a:rPr lang="es-ES" sz="1050" dirty="0" smtClean="0"/>
              <a:t>                   Fecha de entrada en </a:t>
            </a:r>
            <a:r>
              <a:rPr lang="es-ES" sz="1050" dirty="0" err="1" smtClean="0"/>
              <a:t>acoes</a:t>
            </a:r>
            <a:endParaRPr lang="es-ES" sz="1050" dirty="0" smtClean="0"/>
          </a:p>
          <a:p>
            <a:r>
              <a:rPr lang="es-ES" sz="1050" dirty="0" smtClean="0"/>
              <a:t>                   Proyecto donde actúa</a:t>
            </a:r>
          </a:p>
          <a:p>
            <a:r>
              <a:rPr lang="es-ES" sz="1050" dirty="0" smtClean="0"/>
              <a:t>                   Fecha de alta en el proyecto donde actúa</a:t>
            </a:r>
          </a:p>
          <a:p>
            <a:r>
              <a:rPr lang="es-ES" sz="1050" dirty="0" smtClean="0"/>
              <a:t>                   Fecha salida en el proyecto donde actúa</a:t>
            </a:r>
          </a:p>
          <a:p>
            <a:r>
              <a:rPr lang="es-ES" sz="1050" dirty="0" smtClean="0"/>
              <a:t>                   Fecha de alta</a:t>
            </a:r>
          </a:p>
          <a:p>
            <a:r>
              <a:rPr lang="es-ES" sz="1050" dirty="0" smtClean="0"/>
              <a:t>                   Fecha de salida de </a:t>
            </a:r>
            <a:r>
              <a:rPr lang="es-ES" sz="1050" dirty="0" err="1" smtClean="0"/>
              <a:t>acoes</a:t>
            </a:r>
            <a:endParaRPr lang="es-ES" sz="1050" dirty="0" smtClean="0"/>
          </a:p>
          <a:p>
            <a:r>
              <a:rPr lang="es-ES" sz="1050" dirty="0" smtClean="0"/>
              <a:t>                   Grado del curso</a:t>
            </a:r>
          </a:p>
          <a:p>
            <a:r>
              <a:rPr lang="es-ES" sz="1050" dirty="0" smtClean="0"/>
              <a:t>                   Colonia/comunidad de procedencia</a:t>
            </a:r>
          </a:p>
          <a:p>
            <a:r>
              <a:rPr lang="es-ES" sz="1050" dirty="0" smtClean="0"/>
              <a:t>                   Colonia en la que vive</a:t>
            </a:r>
          </a:p>
          <a:p>
            <a:r>
              <a:rPr lang="es-ES" sz="1050" dirty="0" smtClean="0"/>
              <a:t>                   Observaciones</a:t>
            </a:r>
            <a:endParaRPr lang="es-ES" sz="1050" dirty="0"/>
          </a:p>
        </p:txBody>
      </p:sp>
      <p:sp>
        <p:nvSpPr>
          <p:cNvPr id="6" name="5 Flecha curvada hacia la izquierda"/>
          <p:cNvSpPr/>
          <p:nvPr/>
        </p:nvSpPr>
        <p:spPr>
          <a:xfrm rot="2085095">
            <a:off x="1871183" y="1897175"/>
            <a:ext cx="823890" cy="130065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25 Flecha curvada hacia la izquierda"/>
          <p:cNvSpPr/>
          <p:nvPr/>
        </p:nvSpPr>
        <p:spPr>
          <a:xfrm rot="21132579">
            <a:off x="2527174" y="1677747"/>
            <a:ext cx="964196" cy="19116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7 Flecha curvada hacia arriba"/>
          <p:cNvSpPr/>
          <p:nvPr/>
        </p:nvSpPr>
        <p:spPr>
          <a:xfrm rot="2054797">
            <a:off x="5706576" y="2259469"/>
            <a:ext cx="1347176" cy="576064"/>
          </a:xfrm>
          <a:prstGeom prst="curvedUpArrow">
            <a:avLst>
              <a:gd name="adj1" fmla="val 25000"/>
              <a:gd name="adj2" fmla="val 5554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8 Flecha curvada hacia arriba"/>
          <p:cNvSpPr/>
          <p:nvPr/>
        </p:nvSpPr>
        <p:spPr>
          <a:xfrm rot="4186895">
            <a:off x="4525786" y="2499315"/>
            <a:ext cx="1810343" cy="857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25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520252"/>
              </p:ext>
            </p:extLst>
          </p:nvPr>
        </p:nvGraphicFramePr>
        <p:xfrm>
          <a:off x="539552" y="344421"/>
          <a:ext cx="7776864" cy="1795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Rectangle 8"/>
          <p:cNvSpPr>
            <a:spLocks noChangeArrowheads="1"/>
          </p:cNvSpPr>
          <p:nvPr/>
        </p:nvSpPr>
        <p:spPr bwMode="gray">
          <a:xfrm>
            <a:off x="7092280" y="1836508"/>
            <a:ext cx="1489547" cy="1328153"/>
          </a:xfrm>
          <a:prstGeom prst="rect">
            <a:avLst/>
          </a:prstGeom>
          <a:noFill/>
          <a:ln w="254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42803" rIns="36000" bIns="42803"/>
          <a:lstStyle>
            <a:lvl1pPr marL="166688" indent="-166688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INSERTAR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MODIFICAR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ELIMINAR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BUSCAR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 HISTORIAL</a:t>
            </a: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7030A0"/>
                </a:solidFill>
              </a:rPr>
              <a:t> ETIQUETA/SOBRE</a:t>
            </a: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_tradnl" altLang="en-US" sz="1000" dirty="0" smtClean="0">
                <a:solidFill>
                  <a:srgbClr val="7030A0"/>
                </a:solidFill>
              </a:rPr>
              <a:t>IMPRIMIR SOBRE</a:t>
            </a:r>
            <a:endParaRPr lang="es-ES" altLang="en-US" sz="1000" dirty="0" smtClean="0">
              <a:solidFill>
                <a:srgbClr val="7030A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9" y="1"/>
            <a:ext cx="1696293" cy="14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21465"/>
            <a:ext cx="2087247" cy="119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127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5576112" y="3307294"/>
            <a:ext cx="2998997" cy="3308598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/>
              <a:t>     </a:t>
            </a:r>
            <a:r>
              <a:rPr lang="es-ES" sz="2000" dirty="0" smtClean="0"/>
              <a:t>    </a:t>
            </a:r>
            <a:r>
              <a:rPr lang="es-ES" sz="1050" dirty="0" smtClean="0"/>
              <a:t>   Numero de socio</a:t>
            </a:r>
          </a:p>
          <a:p>
            <a:r>
              <a:rPr lang="es-ES" sz="1050" dirty="0" smtClean="0"/>
              <a:t>                   Nombre</a:t>
            </a:r>
          </a:p>
          <a:p>
            <a:r>
              <a:rPr lang="es-ES" sz="1050" dirty="0" smtClean="0"/>
              <a:t>                   Apellidos</a:t>
            </a:r>
          </a:p>
          <a:p>
            <a:r>
              <a:rPr lang="es-ES" sz="1050" dirty="0" smtClean="0"/>
              <a:t>                   Estado</a:t>
            </a:r>
          </a:p>
          <a:p>
            <a:r>
              <a:rPr lang="es-ES" sz="1050" dirty="0" smtClean="0"/>
              <a:t>                   NIF</a:t>
            </a:r>
          </a:p>
          <a:p>
            <a:r>
              <a:rPr lang="es-ES" sz="1050" dirty="0" smtClean="0"/>
              <a:t>                   Dirección</a:t>
            </a:r>
          </a:p>
          <a:p>
            <a:r>
              <a:rPr lang="es-ES" sz="1050" dirty="0" smtClean="0"/>
              <a:t>                   Población</a:t>
            </a:r>
          </a:p>
          <a:p>
            <a:r>
              <a:rPr lang="es-ES" sz="1050" dirty="0" smtClean="0"/>
              <a:t>                   Código postal</a:t>
            </a:r>
          </a:p>
          <a:p>
            <a:r>
              <a:rPr lang="es-ES" sz="1050" dirty="0" smtClean="0"/>
              <a:t>                   Provincia</a:t>
            </a:r>
          </a:p>
          <a:p>
            <a:r>
              <a:rPr lang="es-ES" sz="1050" dirty="0" smtClean="0"/>
              <a:t>                   Teléfono fijo / móvil</a:t>
            </a:r>
          </a:p>
          <a:p>
            <a:r>
              <a:rPr lang="es-ES" sz="1050" dirty="0" smtClean="0"/>
              <a:t>                   Teléfono móvil</a:t>
            </a:r>
          </a:p>
          <a:p>
            <a:r>
              <a:rPr lang="es-ES" sz="1050" dirty="0" smtClean="0"/>
              <a:t>                   Correo electrónico</a:t>
            </a:r>
          </a:p>
          <a:p>
            <a:r>
              <a:rPr lang="es-ES" sz="1050" dirty="0" smtClean="0"/>
              <a:t>                   Agente</a:t>
            </a:r>
          </a:p>
          <a:p>
            <a:r>
              <a:rPr lang="es-ES" sz="1050" dirty="0" smtClean="0"/>
              <a:t>                   Relación</a:t>
            </a:r>
          </a:p>
          <a:p>
            <a:r>
              <a:rPr lang="es-ES" sz="1050" dirty="0" smtClean="0"/>
              <a:t>                   Certificado si/no</a:t>
            </a:r>
          </a:p>
          <a:p>
            <a:r>
              <a:rPr lang="es-ES" sz="1050" dirty="0" smtClean="0"/>
              <a:t>                   Sector</a:t>
            </a:r>
          </a:p>
          <a:p>
            <a:r>
              <a:rPr lang="es-ES" sz="1050" dirty="0" smtClean="0"/>
              <a:t>                   Fecha de alta</a:t>
            </a:r>
          </a:p>
          <a:p>
            <a:r>
              <a:rPr lang="es-ES" sz="1050" dirty="0" smtClean="0"/>
              <a:t>                   Fecha de baja</a:t>
            </a:r>
          </a:p>
          <a:p>
            <a:r>
              <a:rPr lang="es-ES" sz="1050" dirty="0" smtClean="0"/>
              <a:t>                   Observaciones.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328971" y="2139912"/>
            <a:ext cx="1271631" cy="987343"/>
          </a:xfrm>
          <a:prstGeom prst="rect">
            <a:avLst/>
          </a:prstGeom>
          <a:noFill/>
          <a:ln w="254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42803" rIns="36000" bIns="42803"/>
          <a:lstStyle>
            <a:lvl1pPr marL="166688" indent="-166688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INSERTAR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MODIFICAR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ELIMINAR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BUSCAR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 </a:t>
            </a:r>
            <a:r>
              <a:rPr lang="es-ES" altLang="en-US" sz="1000" dirty="0">
                <a:solidFill>
                  <a:srgbClr val="000000"/>
                </a:solidFill>
              </a:rPr>
              <a:t>HISTORIAL </a:t>
            </a:r>
            <a:endParaRPr lang="es-ES" altLang="en-US" sz="1000" dirty="0" smtClean="0">
              <a:solidFill>
                <a:srgbClr val="000000"/>
              </a:solidFill>
            </a:endParaRPr>
          </a:p>
        </p:txBody>
      </p:sp>
      <p:pic>
        <p:nvPicPr>
          <p:cNvPr id="18" name="Picture 2" descr="1-2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t="4855" r="3572" b="12621"/>
          <a:stretch>
            <a:fillRect/>
          </a:stretch>
        </p:blipFill>
        <p:spPr bwMode="auto">
          <a:xfrm>
            <a:off x="8581827" y="0"/>
            <a:ext cx="562173" cy="34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3 Marcador de número de diapositiva"/>
          <p:cNvSpPr txBox="1">
            <a:spLocks/>
          </p:cNvSpPr>
          <p:nvPr/>
        </p:nvSpPr>
        <p:spPr>
          <a:xfrm>
            <a:off x="8876445" y="664390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0000"/>
                </a:solidFill>
              </a:rPr>
              <a:t>21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30218" y="3358770"/>
            <a:ext cx="3353818" cy="3308598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    </a:t>
            </a:r>
            <a:r>
              <a:rPr lang="es-ES" dirty="0" smtClean="0"/>
              <a:t> </a:t>
            </a:r>
            <a:r>
              <a:rPr lang="es-ES" sz="2000" dirty="0" smtClean="0"/>
              <a:t>    </a:t>
            </a:r>
            <a:r>
              <a:rPr lang="es-ES" sz="1050" dirty="0" smtClean="0"/>
              <a:t>   Numero o código</a:t>
            </a:r>
          </a:p>
          <a:p>
            <a:r>
              <a:rPr lang="es-ES" sz="1050" dirty="0" smtClean="0"/>
              <a:t>                   Nombre</a:t>
            </a:r>
          </a:p>
          <a:p>
            <a:r>
              <a:rPr lang="es-ES" sz="1050" dirty="0" smtClean="0"/>
              <a:t>                   Apellidos</a:t>
            </a:r>
          </a:p>
          <a:p>
            <a:r>
              <a:rPr lang="es-ES" sz="1050" dirty="0" smtClean="0"/>
              <a:t>                   Estado</a:t>
            </a:r>
          </a:p>
          <a:p>
            <a:r>
              <a:rPr lang="es-ES" sz="1050" dirty="0" smtClean="0"/>
              <a:t>                   Beca</a:t>
            </a:r>
          </a:p>
          <a:p>
            <a:r>
              <a:rPr lang="es-ES" sz="1050" dirty="0" smtClean="0"/>
              <a:t>                   Sexo</a:t>
            </a:r>
          </a:p>
          <a:p>
            <a:r>
              <a:rPr lang="es-ES" sz="1050" dirty="0" smtClean="0"/>
              <a:t>                   Agente</a:t>
            </a:r>
          </a:p>
          <a:p>
            <a:r>
              <a:rPr lang="es-ES" sz="1050" dirty="0" smtClean="0"/>
              <a:t>                   Foto del niño/joven</a:t>
            </a:r>
          </a:p>
          <a:p>
            <a:r>
              <a:rPr lang="es-ES" sz="1050" dirty="0" smtClean="0"/>
              <a:t>                   Fecha de nacimiento</a:t>
            </a:r>
          </a:p>
          <a:p>
            <a:r>
              <a:rPr lang="es-ES" sz="1050" dirty="0" smtClean="0"/>
              <a:t>                   Fecha de entrada en </a:t>
            </a:r>
            <a:r>
              <a:rPr lang="es-ES" sz="1050" dirty="0" err="1" smtClean="0"/>
              <a:t>acoes</a:t>
            </a:r>
            <a:endParaRPr lang="es-ES" sz="1050" dirty="0" smtClean="0"/>
          </a:p>
          <a:p>
            <a:r>
              <a:rPr lang="es-ES" sz="1050" dirty="0" smtClean="0"/>
              <a:t>                   Proyecto donde actúa</a:t>
            </a:r>
          </a:p>
          <a:p>
            <a:r>
              <a:rPr lang="es-ES" sz="1050" dirty="0" smtClean="0"/>
              <a:t>                   Fecha de alta en el proyecto donde actúa</a:t>
            </a:r>
          </a:p>
          <a:p>
            <a:r>
              <a:rPr lang="es-ES" sz="1050" dirty="0" smtClean="0"/>
              <a:t>                   Fecha salida en el proyecto donde actúa</a:t>
            </a:r>
          </a:p>
          <a:p>
            <a:r>
              <a:rPr lang="es-ES" sz="1050" dirty="0" smtClean="0"/>
              <a:t>                   Fecha de alta</a:t>
            </a:r>
          </a:p>
          <a:p>
            <a:r>
              <a:rPr lang="es-ES" sz="1050" dirty="0" smtClean="0"/>
              <a:t>                   Fecha de salida de </a:t>
            </a:r>
            <a:r>
              <a:rPr lang="es-ES" sz="1050" dirty="0" err="1" smtClean="0"/>
              <a:t>acoes</a:t>
            </a:r>
            <a:endParaRPr lang="es-ES" sz="1050" dirty="0" smtClean="0"/>
          </a:p>
          <a:p>
            <a:r>
              <a:rPr lang="es-ES" sz="1050" dirty="0" smtClean="0"/>
              <a:t>                   Grado del curso</a:t>
            </a:r>
          </a:p>
          <a:p>
            <a:r>
              <a:rPr lang="es-ES" sz="1050" dirty="0" smtClean="0"/>
              <a:t>                   Colonia/comunidad de procedencia</a:t>
            </a:r>
          </a:p>
          <a:p>
            <a:r>
              <a:rPr lang="es-ES" sz="1050" dirty="0" smtClean="0"/>
              <a:t>                   Colonia en la que vive</a:t>
            </a:r>
          </a:p>
          <a:p>
            <a:r>
              <a:rPr lang="es-ES" sz="1050" dirty="0" smtClean="0"/>
              <a:t>                   Observaciones</a:t>
            </a:r>
            <a:endParaRPr lang="es-ES" sz="1050" dirty="0"/>
          </a:p>
        </p:txBody>
      </p:sp>
      <p:sp>
        <p:nvSpPr>
          <p:cNvPr id="6" name="5 Flecha curvada hacia la izquierda"/>
          <p:cNvSpPr/>
          <p:nvPr/>
        </p:nvSpPr>
        <p:spPr>
          <a:xfrm rot="2085095">
            <a:off x="1871183" y="1897175"/>
            <a:ext cx="823890" cy="130065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25 Flecha curvada hacia la izquierda"/>
          <p:cNvSpPr/>
          <p:nvPr/>
        </p:nvSpPr>
        <p:spPr>
          <a:xfrm rot="21132579">
            <a:off x="2527174" y="1677747"/>
            <a:ext cx="964196" cy="19116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7 Flecha curvada hacia arriba"/>
          <p:cNvSpPr/>
          <p:nvPr/>
        </p:nvSpPr>
        <p:spPr>
          <a:xfrm rot="2054797">
            <a:off x="5706576" y="2259469"/>
            <a:ext cx="1347176" cy="576064"/>
          </a:xfrm>
          <a:prstGeom prst="curvedUpArrow">
            <a:avLst>
              <a:gd name="adj1" fmla="val 25000"/>
              <a:gd name="adj2" fmla="val 5554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8 Flecha curvada hacia arriba"/>
          <p:cNvSpPr/>
          <p:nvPr/>
        </p:nvSpPr>
        <p:spPr>
          <a:xfrm rot="4186895">
            <a:off x="4525786" y="2499315"/>
            <a:ext cx="1810343" cy="857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25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378884"/>
              </p:ext>
            </p:extLst>
          </p:nvPr>
        </p:nvGraphicFramePr>
        <p:xfrm>
          <a:off x="539552" y="344421"/>
          <a:ext cx="7776864" cy="1795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Rectangle 8"/>
          <p:cNvSpPr>
            <a:spLocks noChangeArrowheads="1"/>
          </p:cNvSpPr>
          <p:nvPr/>
        </p:nvSpPr>
        <p:spPr bwMode="gray">
          <a:xfrm>
            <a:off x="7092280" y="1836508"/>
            <a:ext cx="1489547" cy="1328153"/>
          </a:xfrm>
          <a:prstGeom prst="rect">
            <a:avLst/>
          </a:prstGeom>
          <a:noFill/>
          <a:ln w="254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42803" rIns="36000" bIns="42803"/>
          <a:lstStyle>
            <a:lvl1pPr marL="166688" indent="-166688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INSERTAR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MODIFICAR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ELIMINAR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BUSCAR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 HISTORIAL</a:t>
            </a: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7030A0"/>
                </a:solidFill>
              </a:rPr>
              <a:t> ETIQUETA/SOBRE</a:t>
            </a: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_tradnl" altLang="en-US" sz="1000" dirty="0" smtClean="0">
                <a:solidFill>
                  <a:srgbClr val="7030A0"/>
                </a:solidFill>
              </a:rPr>
              <a:t>IMPRIMIR SOBRE</a:t>
            </a:r>
            <a:endParaRPr lang="es-ES" altLang="en-US" sz="1000" dirty="0" smtClean="0">
              <a:solidFill>
                <a:srgbClr val="7030A0"/>
              </a:solidFill>
            </a:endParaRPr>
          </a:p>
        </p:txBody>
      </p:sp>
      <p:sp>
        <p:nvSpPr>
          <p:cNvPr id="3" name="2 Llamada de flecha izquierda y derecha"/>
          <p:cNvSpPr/>
          <p:nvPr/>
        </p:nvSpPr>
        <p:spPr>
          <a:xfrm>
            <a:off x="3284261" y="6035190"/>
            <a:ext cx="2726029" cy="580701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4042"/>
            </a:avLst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Apadrinar / Desapadrinar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9" y="1"/>
            <a:ext cx="1696293" cy="14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21465"/>
            <a:ext cx="2087247" cy="119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786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5576112" y="3307294"/>
            <a:ext cx="2998997" cy="3308598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/>
              <a:t>     </a:t>
            </a:r>
            <a:r>
              <a:rPr lang="es-ES" sz="2000" dirty="0" smtClean="0"/>
              <a:t>    </a:t>
            </a:r>
            <a:r>
              <a:rPr lang="es-ES" sz="1050" dirty="0" smtClean="0"/>
              <a:t>   Numero de socio</a:t>
            </a:r>
          </a:p>
          <a:p>
            <a:r>
              <a:rPr lang="es-ES" sz="1050" dirty="0" smtClean="0"/>
              <a:t>                   Nombre</a:t>
            </a:r>
          </a:p>
          <a:p>
            <a:r>
              <a:rPr lang="es-ES" sz="1050" dirty="0" smtClean="0"/>
              <a:t>                   Apellidos</a:t>
            </a:r>
          </a:p>
          <a:p>
            <a:r>
              <a:rPr lang="es-ES" sz="1050" dirty="0" smtClean="0"/>
              <a:t>                   Estado</a:t>
            </a:r>
          </a:p>
          <a:p>
            <a:r>
              <a:rPr lang="es-ES" sz="1050" dirty="0" smtClean="0"/>
              <a:t>                   NIF</a:t>
            </a:r>
          </a:p>
          <a:p>
            <a:r>
              <a:rPr lang="es-ES" sz="1050" dirty="0" smtClean="0"/>
              <a:t>                   Dirección</a:t>
            </a:r>
          </a:p>
          <a:p>
            <a:r>
              <a:rPr lang="es-ES" sz="1050" dirty="0" smtClean="0"/>
              <a:t>                   Población</a:t>
            </a:r>
          </a:p>
          <a:p>
            <a:r>
              <a:rPr lang="es-ES" sz="1050" dirty="0" smtClean="0"/>
              <a:t>                   Código postal</a:t>
            </a:r>
          </a:p>
          <a:p>
            <a:r>
              <a:rPr lang="es-ES" sz="1050" dirty="0" smtClean="0"/>
              <a:t>                   Provincia</a:t>
            </a:r>
          </a:p>
          <a:p>
            <a:r>
              <a:rPr lang="es-ES" sz="1050" dirty="0" smtClean="0"/>
              <a:t>                   Teléfono fijo / móvil</a:t>
            </a:r>
          </a:p>
          <a:p>
            <a:r>
              <a:rPr lang="es-ES" sz="1050" dirty="0" smtClean="0"/>
              <a:t>                   Teléfono móvil</a:t>
            </a:r>
          </a:p>
          <a:p>
            <a:r>
              <a:rPr lang="es-ES" sz="1050" dirty="0" smtClean="0"/>
              <a:t>                   Correo electrónico</a:t>
            </a:r>
          </a:p>
          <a:p>
            <a:r>
              <a:rPr lang="es-ES" sz="1050" dirty="0" smtClean="0"/>
              <a:t>                   Agente</a:t>
            </a:r>
          </a:p>
          <a:p>
            <a:r>
              <a:rPr lang="es-ES" sz="1050" dirty="0" smtClean="0"/>
              <a:t>                   Relación</a:t>
            </a:r>
          </a:p>
          <a:p>
            <a:r>
              <a:rPr lang="es-ES" sz="1050" dirty="0" smtClean="0"/>
              <a:t>                   Certificado si/no</a:t>
            </a:r>
          </a:p>
          <a:p>
            <a:r>
              <a:rPr lang="es-ES" sz="1050" dirty="0" smtClean="0"/>
              <a:t>                   Sector</a:t>
            </a:r>
          </a:p>
          <a:p>
            <a:r>
              <a:rPr lang="es-ES" sz="1050" dirty="0" smtClean="0"/>
              <a:t>                   Fecha de alta</a:t>
            </a:r>
          </a:p>
          <a:p>
            <a:r>
              <a:rPr lang="es-ES" sz="1050" dirty="0" smtClean="0"/>
              <a:t>                   Fecha de baja</a:t>
            </a:r>
          </a:p>
          <a:p>
            <a:r>
              <a:rPr lang="es-ES" sz="1050" dirty="0" smtClean="0"/>
              <a:t>                   Observaciones.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328971" y="2139912"/>
            <a:ext cx="1271631" cy="987343"/>
          </a:xfrm>
          <a:prstGeom prst="rect">
            <a:avLst/>
          </a:prstGeom>
          <a:noFill/>
          <a:ln w="254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42803" rIns="36000" bIns="42803"/>
          <a:lstStyle>
            <a:lvl1pPr marL="166688" indent="-166688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INSERTAR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MODIFICAR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ELIMINAR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BUSCAR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 </a:t>
            </a:r>
            <a:r>
              <a:rPr lang="es-ES" altLang="en-US" sz="1000" dirty="0">
                <a:solidFill>
                  <a:srgbClr val="000000"/>
                </a:solidFill>
              </a:rPr>
              <a:t>HISTORIAL </a:t>
            </a:r>
            <a:endParaRPr lang="es-ES" altLang="en-US" sz="1000" dirty="0" smtClean="0">
              <a:solidFill>
                <a:srgbClr val="000000"/>
              </a:solidFill>
            </a:endParaRPr>
          </a:p>
        </p:txBody>
      </p:sp>
      <p:pic>
        <p:nvPicPr>
          <p:cNvPr id="18" name="Picture 2" descr="1-2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t="4855" r="3572" b="12621"/>
          <a:stretch>
            <a:fillRect/>
          </a:stretch>
        </p:blipFill>
        <p:spPr bwMode="auto">
          <a:xfrm>
            <a:off x="8581827" y="0"/>
            <a:ext cx="562173" cy="34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3 Marcador de número de diapositiva"/>
          <p:cNvSpPr txBox="1">
            <a:spLocks/>
          </p:cNvSpPr>
          <p:nvPr/>
        </p:nvSpPr>
        <p:spPr>
          <a:xfrm>
            <a:off x="8876445" y="664390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0000"/>
                </a:solidFill>
              </a:rPr>
              <a:t>21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30218" y="3358770"/>
            <a:ext cx="3353818" cy="3308598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    </a:t>
            </a:r>
            <a:r>
              <a:rPr lang="es-ES" dirty="0" smtClean="0"/>
              <a:t> </a:t>
            </a:r>
            <a:r>
              <a:rPr lang="es-ES" sz="2000" dirty="0" smtClean="0"/>
              <a:t>    </a:t>
            </a:r>
            <a:r>
              <a:rPr lang="es-ES" sz="1050" dirty="0" smtClean="0"/>
              <a:t>   Numero o código</a:t>
            </a:r>
          </a:p>
          <a:p>
            <a:r>
              <a:rPr lang="es-ES" sz="1050" dirty="0" smtClean="0"/>
              <a:t>                   Nombre</a:t>
            </a:r>
          </a:p>
          <a:p>
            <a:r>
              <a:rPr lang="es-ES" sz="1050" dirty="0" smtClean="0"/>
              <a:t>                   Apellidos</a:t>
            </a:r>
          </a:p>
          <a:p>
            <a:r>
              <a:rPr lang="es-ES" sz="1050" dirty="0" smtClean="0"/>
              <a:t>                   Estado</a:t>
            </a:r>
          </a:p>
          <a:p>
            <a:r>
              <a:rPr lang="es-ES" sz="1050" dirty="0" smtClean="0"/>
              <a:t>                   Beca</a:t>
            </a:r>
          </a:p>
          <a:p>
            <a:r>
              <a:rPr lang="es-ES" sz="1050" dirty="0" smtClean="0"/>
              <a:t>                   Sexo</a:t>
            </a:r>
          </a:p>
          <a:p>
            <a:r>
              <a:rPr lang="es-ES" sz="1050" dirty="0" smtClean="0"/>
              <a:t>                   Agente</a:t>
            </a:r>
          </a:p>
          <a:p>
            <a:r>
              <a:rPr lang="es-ES" sz="1050" dirty="0" smtClean="0"/>
              <a:t>                   Foto del niño/joven</a:t>
            </a:r>
          </a:p>
          <a:p>
            <a:r>
              <a:rPr lang="es-ES" sz="1050" dirty="0" smtClean="0"/>
              <a:t>                   Fecha de nacimiento</a:t>
            </a:r>
          </a:p>
          <a:p>
            <a:r>
              <a:rPr lang="es-ES" sz="1050" dirty="0" smtClean="0"/>
              <a:t>                   Fecha de entrada en </a:t>
            </a:r>
            <a:r>
              <a:rPr lang="es-ES" sz="1050" dirty="0" err="1" smtClean="0"/>
              <a:t>acoes</a:t>
            </a:r>
            <a:endParaRPr lang="es-ES" sz="1050" dirty="0" smtClean="0"/>
          </a:p>
          <a:p>
            <a:r>
              <a:rPr lang="es-ES" sz="1050" dirty="0" smtClean="0"/>
              <a:t>                   Proyecto donde actúa</a:t>
            </a:r>
          </a:p>
          <a:p>
            <a:r>
              <a:rPr lang="es-ES" sz="1050" dirty="0" smtClean="0"/>
              <a:t>                   Fecha de alta en el proyecto donde actúa</a:t>
            </a:r>
          </a:p>
          <a:p>
            <a:r>
              <a:rPr lang="es-ES" sz="1050" dirty="0" smtClean="0"/>
              <a:t>                   Fecha salida en el proyecto donde actúa</a:t>
            </a:r>
          </a:p>
          <a:p>
            <a:r>
              <a:rPr lang="es-ES" sz="1050" dirty="0" smtClean="0"/>
              <a:t>                   Fecha de alta</a:t>
            </a:r>
          </a:p>
          <a:p>
            <a:r>
              <a:rPr lang="es-ES" sz="1050" dirty="0" smtClean="0"/>
              <a:t>                   Fecha de salida de </a:t>
            </a:r>
            <a:r>
              <a:rPr lang="es-ES" sz="1050" dirty="0" err="1" smtClean="0"/>
              <a:t>acoes</a:t>
            </a:r>
            <a:endParaRPr lang="es-ES" sz="1050" dirty="0" smtClean="0"/>
          </a:p>
          <a:p>
            <a:r>
              <a:rPr lang="es-ES" sz="1050" dirty="0" smtClean="0"/>
              <a:t>                   Grado del curso</a:t>
            </a:r>
          </a:p>
          <a:p>
            <a:r>
              <a:rPr lang="es-ES" sz="1050" dirty="0" smtClean="0"/>
              <a:t>                   Colonia/comunidad de procedencia</a:t>
            </a:r>
          </a:p>
          <a:p>
            <a:r>
              <a:rPr lang="es-ES" sz="1050" dirty="0" smtClean="0"/>
              <a:t>                   Colonia en la que vive</a:t>
            </a:r>
          </a:p>
          <a:p>
            <a:r>
              <a:rPr lang="es-ES" sz="1050" dirty="0" smtClean="0"/>
              <a:t>                   Observaciones</a:t>
            </a:r>
            <a:endParaRPr lang="es-ES" sz="1050" dirty="0"/>
          </a:p>
        </p:txBody>
      </p:sp>
      <p:sp>
        <p:nvSpPr>
          <p:cNvPr id="6" name="5 Flecha curvada hacia la izquierda"/>
          <p:cNvSpPr/>
          <p:nvPr/>
        </p:nvSpPr>
        <p:spPr>
          <a:xfrm rot="2085095">
            <a:off x="1871183" y="1897175"/>
            <a:ext cx="823890" cy="130065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25 Flecha curvada hacia la izquierda"/>
          <p:cNvSpPr/>
          <p:nvPr/>
        </p:nvSpPr>
        <p:spPr>
          <a:xfrm rot="21132579">
            <a:off x="2527174" y="1677747"/>
            <a:ext cx="964196" cy="19116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7 Flecha curvada hacia arriba"/>
          <p:cNvSpPr/>
          <p:nvPr/>
        </p:nvSpPr>
        <p:spPr>
          <a:xfrm rot="2054797">
            <a:off x="5706576" y="2259469"/>
            <a:ext cx="1347176" cy="576064"/>
          </a:xfrm>
          <a:prstGeom prst="curvedUpArrow">
            <a:avLst>
              <a:gd name="adj1" fmla="val 25000"/>
              <a:gd name="adj2" fmla="val 5554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8 Flecha curvada hacia arriba"/>
          <p:cNvSpPr/>
          <p:nvPr/>
        </p:nvSpPr>
        <p:spPr>
          <a:xfrm rot="4186895">
            <a:off x="4525786" y="2499315"/>
            <a:ext cx="1810343" cy="857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25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821842"/>
              </p:ext>
            </p:extLst>
          </p:nvPr>
        </p:nvGraphicFramePr>
        <p:xfrm>
          <a:off x="539552" y="344421"/>
          <a:ext cx="7776864" cy="1795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Rectangle 8"/>
          <p:cNvSpPr>
            <a:spLocks noChangeArrowheads="1"/>
          </p:cNvSpPr>
          <p:nvPr/>
        </p:nvSpPr>
        <p:spPr bwMode="gray">
          <a:xfrm>
            <a:off x="7092280" y="1836508"/>
            <a:ext cx="1489547" cy="1328153"/>
          </a:xfrm>
          <a:prstGeom prst="rect">
            <a:avLst/>
          </a:prstGeom>
          <a:noFill/>
          <a:ln w="254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42803" rIns="36000" bIns="42803"/>
          <a:lstStyle>
            <a:lvl1pPr marL="166688" indent="-166688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INSERTAR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MODIFICAR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ELIMINAR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BUSCAR </a:t>
            </a:r>
            <a:endParaRPr lang="es-ES" altLang="en-US" sz="1000" dirty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 HISTORIAL</a:t>
            </a: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7030A0"/>
                </a:solidFill>
              </a:rPr>
              <a:t> ETIQUETA/SOBRE</a:t>
            </a: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_tradnl" altLang="en-US" sz="1000" dirty="0" smtClean="0">
                <a:solidFill>
                  <a:srgbClr val="7030A0"/>
                </a:solidFill>
              </a:rPr>
              <a:t>IMPRIMIR SOBRE</a:t>
            </a:r>
            <a:endParaRPr lang="es-ES" altLang="en-US" sz="1000" dirty="0" smtClean="0">
              <a:solidFill>
                <a:srgbClr val="7030A0"/>
              </a:solidFill>
            </a:endParaRPr>
          </a:p>
        </p:txBody>
      </p:sp>
      <p:sp>
        <p:nvSpPr>
          <p:cNvPr id="3" name="2 Llamada de flecha izquierda y derecha"/>
          <p:cNvSpPr/>
          <p:nvPr/>
        </p:nvSpPr>
        <p:spPr>
          <a:xfrm>
            <a:off x="3009272" y="3781281"/>
            <a:ext cx="3153607" cy="580701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76240"/>
            </a:avLst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Apadrinar / Desapadrinar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12 Estrella de 7 puntas"/>
          <p:cNvSpPr/>
          <p:nvPr/>
        </p:nvSpPr>
        <p:spPr>
          <a:xfrm>
            <a:off x="2123728" y="2500584"/>
            <a:ext cx="4365492" cy="2879507"/>
          </a:xfrm>
          <a:prstGeom prst="star7">
            <a:avLst>
              <a:gd name="adj" fmla="val 33686"/>
              <a:gd name="hf" fmla="val 102572"/>
              <a:gd name="vf" fmla="val 10521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400" dirty="0" smtClean="0">
              <a:solidFill>
                <a:schemeClr val="tx2"/>
              </a:solidFill>
            </a:endParaRPr>
          </a:p>
          <a:p>
            <a:r>
              <a:rPr lang="es-ES" sz="1400" b="1" dirty="0" smtClean="0">
                <a:solidFill>
                  <a:schemeClr val="tx2"/>
                </a:solidFill>
              </a:rPr>
              <a:t>+ DIFERENTES </a:t>
            </a:r>
            <a:r>
              <a:rPr lang="es-ES" sz="1400" b="1" dirty="0">
                <a:solidFill>
                  <a:schemeClr val="tx2"/>
                </a:solidFill>
              </a:rPr>
              <a:t>TABLAS</a:t>
            </a:r>
            <a:r>
              <a:rPr lang="es-ES" sz="1400" b="1" dirty="0" smtClean="0">
                <a:solidFill>
                  <a:schemeClr val="tx2"/>
                </a:solidFill>
              </a:rPr>
              <a:t>:</a:t>
            </a:r>
          </a:p>
          <a:p>
            <a:endParaRPr lang="es-ES" sz="1400" b="1" dirty="0">
              <a:solidFill>
                <a:schemeClr val="tx2"/>
              </a:solidFill>
            </a:endParaRPr>
          </a:p>
          <a:p>
            <a:r>
              <a:rPr lang="es-ES" sz="1400" dirty="0" smtClean="0">
                <a:solidFill>
                  <a:schemeClr val="tx2"/>
                </a:solidFill>
              </a:rPr>
              <a:t>APADRINAMIENTOS</a:t>
            </a:r>
            <a:r>
              <a:rPr lang="es-ES" sz="1400" dirty="0">
                <a:solidFill>
                  <a:schemeClr val="tx2"/>
                </a:solidFill>
              </a:rPr>
              <a:t>, AGENTES, </a:t>
            </a:r>
            <a:r>
              <a:rPr lang="es-ES" sz="1400" dirty="0" smtClean="0">
                <a:solidFill>
                  <a:schemeClr val="tx2"/>
                </a:solidFill>
              </a:rPr>
              <a:t>COLONIA/COMUNIDAD</a:t>
            </a:r>
          </a:p>
          <a:p>
            <a:r>
              <a:rPr lang="es-ES" sz="1400" dirty="0" smtClean="0">
                <a:solidFill>
                  <a:schemeClr val="tx2"/>
                </a:solidFill>
              </a:rPr>
              <a:t> </a:t>
            </a:r>
            <a:r>
              <a:rPr lang="es-ES" sz="1400" dirty="0">
                <a:solidFill>
                  <a:schemeClr val="tx2"/>
                </a:solidFill>
              </a:rPr>
              <a:t>ENVÍOS, </a:t>
            </a:r>
            <a:endParaRPr lang="es-ES" sz="1400" dirty="0" smtClean="0">
              <a:solidFill>
                <a:schemeClr val="tx2"/>
              </a:solidFill>
            </a:endParaRPr>
          </a:p>
          <a:p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smtClean="0">
                <a:solidFill>
                  <a:schemeClr val="tx2"/>
                </a:solidFill>
              </a:rPr>
              <a:t> ETC</a:t>
            </a:r>
            <a:r>
              <a:rPr lang="es-ES" sz="1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6" name="15 Llamada de flecha izquierda y derecha"/>
          <p:cNvSpPr/>
          <p:nvPr/>
        </p:nvSpPr>
        <p:spPr>
          <a:xfrm>
            <a:off x="3284260" y="6035191"/>
            <a:ext cx="2726029" cy="580701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4042"/>
            </a:avLst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Apadrinar / Desapadrinar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509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CC99"/>
          </a:solidFill>
        </p:spPr>
        <p:txBody>
          <a:bodyPr/>
          <a:lstStyle/>
          <a:p>
            <a:r>
              <a:rPr lang="es-ES" sz="1800" b="1" dirty="0" smtClean="0"/>
              <a:t>Y </a:t>
            </a:r>
            <a:r>
              <a:rPr lang="es-ES" sz="1800" b="1" dirty="0"/>
              <a:t>POR SUPUESTO CUALQUIER APORTACIÓN QUE QUERÁIS REALIZAR QUE </a:t>
            </a:r>
            <a:r>
              <a:rPr lang="es-ES" sz="1800" b="1" dirty="0" smtClean="0"/>
              <a:t>APORTE </a:t>
            </a:r>
            <a:r>
              <a:rPr lang="es-ES" sz="1800" b="1" dirty="0"/>
              <a:t>VALOR AÑADIDO A LA </a:t>
            </a:r>
            <a:r>
              <a:rPr lang="es-ES" sz="1800" b="1" dirty="0" smtClean="0"/>
              <a:t>APLICACIÓN</a:t>
            </a:r>
            <a:endParaRPr lang="es-ES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2"/>
            <a:ext cx="5673638" cy="362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434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4" descr="https://thumbp28-bf1.mail.yahoo.com/tn?sid=24769798142736266&amp;mid=AGDsw0MAABE7VEzXZwknwLpB2f8&amp;partid=2&amp;f=1423&amp;ctype=image%2Fjpeg&amp;fid=Inbox&amp;w=3000&amp;h=3000"/>
          <p:cNvSpPr>
            <a:spLocks noChangeAspect="1" noChangeArrowheads="1"/>
          </p:cNvSpPr>
          <p:nvPr/>
        </p:nvSpPr>
        <p:spPr bwMode="auto">
          <a:xfrm>
            <a:off x="155331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s-ES_tradnl" altLang="es-ES" smtClean="0">
              <a:solidFill>
                <a:srgbClr val="000000"/>
              </a:solidFill>
              <a:latin typeface="Georgia" pitchFamily="18" charset="0"/>
            </a:endParaRPr>
          </a:p>
        </p:txBody>
      </p:sp>
      <p:pic>
        <p:nvPicPr>
          <p:cNvPr id="74755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6 CuadroTexto"/>
          <p:cNvSpPr txBox="1">
            <a:spLocks noChangeArrowheads="1"/>
          </p:cNvSpPr>
          <p:nvPr/>
        </p:nvSpPr>
        <p:spPr bwMode="auto">
          <a:xfrm>
            <a:off x="2" y="1"/>
            <a:ext cx="590110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_tradnl" altLang="es-ES" sz="5000" b="1" smtClean="0">
                <a:solidFill>
                  <a:srgbClr val="00B0F0"/>
                </a:solidFill>
                <a:latin typeface="Berlin Sans FB Demi" pitchFamily="34" charset="0"/>
                <a:cs typeface="Times New Roman" charset="0"/>
              </a:rPr>
              <a:t>    Muchas gracias !!!!</a:t>
            </a:r>
          </a:p>
        </p:txBody>
      </p:sp>
    </p:spTree>
    <p:extLst>
      <p:ext uri="{BB962C8B-B14F-4D97-AF65-F5344CB8AC3E}">
        <p14:creationId xmlns:p14="http://schemas.microsoft.com/office/powerpoint/2010/main" val="2846902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781183341"/>
              </p:ext>
            </p:extLst>
          </p:nvPr>
        </p:nvGraphicFramePr>
        <p:xfrm>
          <a:off x="-1044624" y="668569"/>
          <a:ext cx="11089232" cy="623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ángulo 1"/>
          <p:cNvSpPr/>
          <p:nvPr/>
        </p:nvSpPr>
        <p:spPr>
          <a:xfrm>
            <a:off x="6660232" y="4529836"/>
            <a:ext cx="1224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000000"/>
                </a:solidFill>
              </a:rPr>
              <a:t>74 </a:t>
            </a:r>
            <a:r>
              <a:rPr lang="es-ES" sz="1200" dirty="0">
                <a:solidFill>
                  <a:srgbClr val="000000"/>
                </a:solidFill>
              </a:rPr>
              <a:t>educadoras en los Centros Infantiles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213933" y="2544316"/>
            <a:ext cx="2023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000000"/>
                </a:solidFill>
              </a:rPr>
              <a:t>50 Padres </a:t>
            </a:r>
            <a:r>
              <a:rPr lang="es-ES" sz="1200" dirty="0">
                <a:solidFill>
                  <a:srgbClr val="000000"/>
                </a:solidFill>
              </a:rPr>
              <a:t>colaboran en mantenimiento, como vigilantes, conductores </a:t>
            </a:r>
            <a:r>
              <a:rPr lang="es-ES" sz="1200" dirty="0" smtClean="0">
                <a:solidFill>
                  <a:srgbClr val="000000"/>
                </a:solidFill>
              </a:rPr>
              <a:t>etc.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98584" y="901169"/>
            <a:ext cx="1717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000000"/>
                </a:solidFill>
              </a:rPr>
              <a:t>300 voluntarios extranjeros al año en sus países de </a:t>
            </a:r>
            <a:r>
              <a:rPr lang="es-ES" sz="1200" dirty="0" smtClean="0">
                <a:solidFill>
                  <a:srgbClr val="000000"/>
                </a:solidFill>
              </a:rPr>
              <a:t>origen (España, Francia, Alemania, Canadá)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53903" y="5695193"/>
            <a:ext cx="14642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000000"/>
                </a:solidFill>
              </a:rPr>
              <a:t>135 </a:t>
            </a:r>
            <a:r>
              <a:rPr lang="es-ES" sz="1200" dirty="0">
                <a:solidFill>
                  <a:srgbClr val="000000"/>
                </a:solidFill>
              </a:rPr>
              <a:t>profesores en las </a:t>
            </a:r>
            <a:r>
              <a:rPr lang="es-ES" sz="1200" dirty="0" smtClean="0">
                <a:solidFill>
                  <a:srgbClr val="000000"/>
                </a:solidFill>
              </a:rPr>
              <a:t>Escuelas con salarios dignos pero bajo la media de escuelas 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995593" y="3631873"/>
            <a:ext cx="2889867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000" dirty="0" smtClean="0">
                <a:solidFill>
                  <a:srgbClr val="000000"/>
                </a:solidFill>
              </a:rPr>
              <a:t>APOYADOS POR 5 MISIONEROS VIVIENDO Y TRABAJANDO EN HONDURAS</a:t>
            </a:r>
            <a:endParaRPr lang="es-ES" sz="1000" dirty="0">
              <a:solidFill>
                <a:srgbClr val="00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31797" y="2250825"/>
            <a:ext cx="2604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000000"/>
                </a:solidFill>
              </a:rPr>
              <a:t>50 voluntarios de trabajo social de las Universidades Públicas Locales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000000"/>
                </a:solidFill>
              </a:rPr>
              <a:t>75 de Universidades Españolas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67544" y="4516483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000000"/>
                </a:solidFill>
              </a:rPr>
              <a:t>150 Madres </a:t>
            </a:r>
            <a:r>
              <a:rPr lang="es-ES" sz="1200" dirty="0">
                <a:solidFill>
                  <a:srgbClr val="000000"/>
                </a:solidFill>
              </a:rPr>
              <a:t>de familia colaboran en actividades de limpieza, cocina etc.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706101" y="902372"/>
            <a:ext cx="1493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000000"/>
                </a:solidFill>
              </a:rPr>
              <a:t>224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000000"/>
                </a:solidFill>
              </a:rPr>
              <a:t>voluntarios </a:t>
            </a:r>
            <a:r>
              <a:rPr lang="es-ES" sz="1200" dirty="0">
                <a:solidFill>
                  <a:srgbClr val="000000"/>
                </a:solidFill>
              </a:rPr>
              <a:t>extranjeros al año en Honduras</a:t>
            </a:r>
          </a:p>
        </p:txBody>
      </p:sp>
      <p:sp>
        <p:nvSpPr>
          <p:cNvPr id="12" name="1 Rectángulo redondeado"/>
          <p:cNvSpPr>
            <a:spLocks noChangeArrowheads="1"/>
          </p:cNvSpPr>
          <p:nvPr/>
        </p:nvSpPr>
        <p:spPr bwMode="auto">
          <a:xfrm>
            <a:off x="3230723" y="2339414"/>
            <a:ext cx="2467867" cy="1223963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1400" b="1" dirty="0" smtClean="0">
                <a:solidFill>
                  <a:srgbClr val="FFFFFF"/>
                </a:solidFill>
              </a:rPr>
              <a:t>340 ESTUDIANTES AUTOGESTIONANDO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s-ES" altLang="en-US" sz="1400" b="1" dirty="0" smtClean="0">
                <a:solidFill>
                  <a:srgbClr val="FFFFFF"/>
                </a:solidFill>
              </a:rPr>
              <a:t>LOS PROYECOS</a:t>
            </a:r>
            <a:endParaRPr lang="en-US" altLang="en-US" sz="1400" b="1" dirty="0">
              <a:solidFill>
                <a:srgbClr val="FFFFFF"/>
              </a:solidFill>
            </a:endParaRPr>
          </a:p>
        </p:txBody>
      </p:sp>
      <p:sp>
        <p:nvSpPr>
          <p:cNvPr id="13" name="42 Flecha derecha"/>
          <p:cNvSpPr>
            <a:spLocks noChangeArrowheads="1"/>
          </p:cNvSpPr>
          <p:nvPr/>
        </p:nvSpPr>
        <p:spPr bwMode="auto">
          <a:xfrm rot="5400000">
            <a:off x="3945154" y="4395024"/>
            <a:ext cx="873215" cy="504825"/>
          </a:xfrm>
          <a:prstGeom prst="rightArrow">
            <a:avLst>
              <a:gd name="adj1" fmla="val 50000"/>
              <a:gd name="adj2" fmla="val 49897"/>
            </a:avLst>
          </a:prstGeom>
          <a:noFill/>
          <a:ln w="25400" algn="ctr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endParaRPr lang="en-US" altLang="en-US" sz="15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14" name="CuadroTexto 3"/>
          <p:cNvSpPr txBox="1">
            <a:spLocks noChangeArrowheads="1"/>
          </p:cNvSpPr>
          <p:nvPr/>
        </p:nvSpPr>
        <p:spPr bwMode="auto">
          <a:xfrm>
            <a:off x="3003814" y="5154356"/>
            <a:ext cx="2755900" cy="369332"/>
          </a:xfrm>
          <a:prstGeom prst="rect">
            <a:avLst/>
          </a:prstGeom>
          <a:noFill/>
          <a:ln w="222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n-US" dirty="0" smtClean="0">
                <a:solidFill>
                  <a:srgbClr val="00B0F0"/>
                </a:solidFill>
              </a:rPr>
              <a:t>42 Proyectos</a:t>
            </a:r>
            <a:endParaRPr lang="es-ES" altLang="en-US" dirty="0">
              <a:solidFill>
                <a:srgbClr val="00B0F0"/>
              </a:solidFill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49331" y="225450"/>
            <a:ext cx="82306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88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0000"/>
                </a:solidFill>
                <a:cs typeface="Arial" panose="020B0604020202020204" pitchFamily="34" charset="0"/>
              </a:rPr>
              <a:t>Generamos una gran red de solidaridad a todos los niveles de 1.400 personas aprox.</a:t>
            </a:r>
            <a:endParaRPr lang="es-ES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" name="1 Marcador de número de diapositiva"/>
          <p:cNvSpPr txBox="1">
            <a:spLocks/>
          </p:cNvSpPr>
          <p:nvPr/>
        </p:nvSpPr>
        <p:spPr>
          <a:xfrm>
            <a:off x="8820472" y="660321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 descr="1-2-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t="4855" r="3572" b="12621"/>
          <a:stretch>
            <a:fillRect/>
          </a:stretch>
        </p:blipFill>
        <p:spPr bwMode="auto">
          <a:xfrm>
            <a:off x="8581827" y="0"/>
            <a:ext cx="562173" cy="34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ángulo 18"/>
          <p:cNvSpPr/>
          <p:nvPr/>
        </p:nvSpPr>
        <p:spPr>
          <a:xfrm>
            <a:off x="5063740" y="5954780"/>
            <a:ext cx="1269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000000"/>
                </a:solidFill>
              </a:rPr>
              <a:t>Personas de todas las edades: 14 a 90 años</a:t>
            </a:r>
            <a:endParaRPr lang="es-E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2071960" y="1080646"/>
            <a:ext cx="6696521" cy="953255"/>
          </a:xfrm>
          <a:prstGeom prst="rect">
            <a:avLst/>
          </a:prstGeom>
          <a:noFill/>
          <a:ln w="254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42803" rIns="36000" bIns="42803"/>
          <a:lstStyle>
            <a:lvl1pPr marL="166688" indent="-166688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Fundador y Presidente (</a:t>
            </a:r>
            <a:r>
              <a:rPr lang="es-ES" altLang="en-US" sz="1000" dirty="0" smtClean="0">
                <a:solidFill>
                  <a:srgbClr val="000000"/>
                </a:solidFill>
              </a:rPr>
              <a:t>58)</a:t>
            </a:r>
            <a:endParaRPr lang="es-ES" altLang="en-US" sz="1000" dirty="0" smtClean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Misionero (</a:t>
            </a:r>
            <a:r>
              <a:rPr lang="es-ES" altLang="en-US" sz="1000" dirty="0" smtClean="0">
                <a:solidFill>
                  <a:srgbClr val="000000"/>
                </a:solidFill>
              </a:rPr>
              <a:t>25 </a:t>
            </a:r>
            <a:r>
              <a:rPr lang="es-ES" altLang="en-US" sz="1000" dirty="0" smtClean="0">
                <a:solidFill>
                  <a:srgbClr val="000000"/>
                </a:solidFill>
              </a:rPr>
              <a:t>años en Honduras)</a:t>
            </a: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Sacerdote católico (</a:t>
            </a:r>
            <a:r>
              <a:rPr lang="es-ES" altLang="en-US" sz="1000" dirty="0" smtClean="0">
                <a:solidFill>
                  <a:srgbClr val="000000"/>
                </a:solidFill>
              </a:rPr>
              <a:t>32 </a:t>
            </a:r>
            <a:r>
              <a:rPr lang="es-ES" altLang="en-US" sz="1000" dirty="0" smtClean="0">
                <a:solidFill>
                  <a:srgbClr val="000000"/>
                </a:solidFill>
              </a:rPr>
              <a:t>años de servicio)</a:t>
            </a: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Premio Hoja Liquidámbar de Tegucigalpa y Orden Isabel La Católica del Gobierno España</a:t>
            </a: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Licenciado en Filosofía y Teología en la Universidad de Granada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3174" y="1080646"/>
            <a:ext cx="1657350" cy="953255"/>
          </a:xfrm>
          <a:prstGeom prst="rect">
            <a:avLst/>
          </a:prstGeom>
          <a:noFill/>
          <a:ln w="254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n-US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Patricio Larrosa</a:t>
            </a:r>
            <a:endParaRPr lang="es-ES" alt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2071960" y="2224923"/>
            <a:ext cx="6696521" cy="1029474"/>
          </a:xfrm>
          <a:prstGeom prst="rect">
            <a:avLst/>
          </a:prstGeom>
          <a:noFill/>
          <a:ln w="254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42803" rIns="36000" bIns="42803"/>
          <a:lstStyle>
            <a:lvl1pPr marL="166688" indent="-166688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Responsable Proyectos de Salud (</a:t>
            </a:r>
            <a:r>
              <a:rPr lang="es-ES" altLang="en-US" sz="1000" dirty="0" smtClean="0">
                <a:solidFill>
                  <a:srgbClr val="000000"/>
                </a:solidFill>
              </a:rPr>
              <a:t>57) </a:t>
            </a:r>
            <a:endParaRPr lang="es-ES" altLang="en-US" sz="1000" dirty="0" smtClean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Misionero (</a:t>
            </a:r>
            <a:r>
              <a:rPr lang="es-ES" altLang="en-US" sz="1000" dirty="0" smtClean="0">
                <a:solidFill>
                  <a:srgbClr val="000000"/>
                </a:solidFill>
              </a:rPr>
              <a:t>25 </a:t>
            </a:r>
            <a:r>
              <a:rPr lang="es-ES" altLang="en-US" sz="1000" dirty="0" smtClean="0">
                <a:solidFill>
                  <a:srgbClr val="000000"/>
                </a:solidFill>
              </a:rPr>
              <a:t>años en Honduras)</a:t>
            </a: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Sacerdote católico (</a:t>
            </a:r>
            <a:r>
              <a:rPr lang="es-ES" altLang="en-US" sz="1000" dirty="0" smtClean="0">
                <a:solidFill>
                  <a:srgbClr val="000000"/>
                </a:solidFill>
              </a:rPr>
              <a:t>32 </a:t>
            </a:r>
            <a:r>
              <a:rPr lang="es-ES" altLang="en-US" sz="1000" dirty="0" smtClean="0">
                <a:solidFill>
                  <a:srgbClr val="000000"/>
                </a:solidFill>
              </a:rPr>
              <a:t>años de servicio)</a:t>
            </a: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Nombrado responsable Pastoral </a:t>
            </a:r>
            <a:r>
              <a:rPr lang="es-ES" altLang="en-US" sz="1000" dirty="0">
                <a:solidFill>
                  <a:srgbClr val="000000"/>
                </a:solidFill>
              </a:rPr>
              <a:t>de Salud de la Iglesia Católica en Honduras</a:t>
            </a:r>
            <a:endParaRPr lang="es-ES" altLang="en-US" sz="1000" dirty="0" smtClean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Licenciado en Filosofía y Teología en la Universidad de Granada</a:t>
            </a:r>
            <a:endParaRPr lang="es-ES" altLang="en-US" sz="1000" dirty="0">
              <a:solidFill>
                <a:srgbClr val="000000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43174" y="2224924"/>
            <a:ext cx="1657350" cy="1029472"/>
          </a:xfrm>
          <a:prstGeom prst="rect">
            <a:avLst/>
          </a:prstGeom>
          <a:noFill/>
          <a:ln w="254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n-US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Ramón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n-US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Martínez</a:t>
            </a:r>
            <a:endParaRPr lang="es-ES" alt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gray">
          <a:xfrm>
            <a:off x="2052314" y="4349549"/>
            <a:ext cx="6696521" cy="1167683"/>
          </a:xfrm>
          <a:prstGeom prst="rect">
            <a:avLst/>
          </a:prstGeom>
          <a:noFill/>
          <a:ln w="254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42803" rIns="36000" bIns="42803"/>
          <a:lstStyle>
            <a:lvl1pPr marL="166688" indent="-166688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Coordinador (</a:t>
            </a:r>
            <a:r>
              <a:rPr lang="es-ES" altLang="en-US" sz="1000" dirty="0" smtClean="0">
                <a:solidFill>
                  <a:srgbClr val="000000"/>
                </a:solidFill>
              </a:rPr>
              <a:t>41)</a:t>
            </a:r>
            <a:endParaRPr lang="es-ES" altLang="en-US" sz="1000" dirty="0" smtClean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5</a:t>
            </a:r>
            <a:r>
              <a:rPr lang="es-ES" altLang="en-US" sz="1000" dirty="0" smtClean="0">
                <a:solidFill>
                  <a:srgbClr val="000000"/>
                </a:solidFill>
              </a:rPr>
              <a:t> </a:t>
            </a:r>
            <a:r>
              <a:rPr lang="es-ES" altLang="en-US" sz="1000" dirty="0" smtClean="0">
                <a:solidFill>
                  <a:srgbClr val="000000"/>
                </a:solidFill>
              </a:rPr>
              <a:t>años en el proyecto – </a:t>
            </a:r>
            <a:r>
              <a:rPr lang="es-ES" altLang="en-US" sz="1000" dirty="0" smtClean="0">
                <a:solidFill>
                  <a:srgbClr val="000000"/>
                </a:solidFill>
              </a:rPr>
              <a:t>Sacerdote católico en </a:t>
            </a:r>
            <a:r>
              <a:rPr lang="es-ES" altLang="en-US" sz="1000" dirty="0" smtClean="0">
                <a:solidFill>
                  <a:srgbClr val="000000"/>
                </a:solidFill>
              </a:rPr>
              <a:t>Diócesis de </a:t>
            </a:r>
            <a:r>
              <a:rPr lang="es-ES" altLang="en-US" sz="1000" dirty="0" smtClean="0">
                <a:solidFill>
                  <a:srgbClr val="000000"/>
                </a:solidFill>
              </a:rPr>
              <a:t>Tegucigalpa (ordenado en 2018)</a:t>
            </a:r>
            <a:endParaRPr lang="es-ES" altLang="en-US" sz="1000" dirty="0" smtClean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5 años de experiencia profesional en América Latina</a:t>
            </a: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15 años de experiencia profesional en la industria </a:t>
            </a:r>
            <a:r>
              <a:rPr lang="es-ES" altLang="en-US" sz="1000" dirty="0" err="1" smtClean="0">
                <a:solidFill>
                  <a:srgbClr val="000000"/>
                </a:solidFill>
              </a:rPr>
              <a:t>private</a:t>
            </a:r>
            <a:r>
              <a:rPr lang="es-ES" altLang="en-US" sz="1000" dirty="0" smtClean="0">
                <a:solidFill>
                  <a:srgbClr val="000000"/>
                </a:solidFill>
              </a:rPr>
              <a:t> </a:t>
            </a:r>
            <a:r>
              <a:rPr lang="es-ES" altLang="en-US" sz="1000" dirty="0" err="1" smtClean="0">
                <a:solidFill>
                  <a:srgbClr val="000000"/>
                </a:solidFill>
              </a:rPr>
              <a:t>equity</a:t>
            </a:r>
            <a:r>
              <a:rPr lang="es-ES" altLang="en-US" sz="1000" dirty="0" smtClean="0">
                <a:solidFill>
                  <a:srgbClr val="000000"/>
                </a:solidFill>
              </a:rPr>
              <a:t>, </a:t>
            </a:r>
            <a:r>
              <a:rPr lang="es-ES" altLang="en-US" sz="1000" dirty="0">
                <a:solidFill>
                  <a:srgbClr val="000000"/>
                </a:solidFill>
              </a:rPr>
              <a:t>banca inversión </a:t>
            </a:r>
            <a:r>
              <a:rPr lang="es-ES" altLang="en-US" sz="1000" dirty="0" smtClean="0">
                <a:solidFill>
                  <a:srgbClr val="000000"/>
                </a:solidFill>
              </a:rPr>
              <a:t>y </a:t>
            </a:r>
            <a:r>
              <a:rPr lang="es-ES" altLang="en-US" sz="1000" dirty="0">
                <a:solidFill>
                  <a:srgbClr val="000000"/>
                </a:solidFill>
              </a:rPr>
              <a:t>legal</a:t>
            </a:r>
            <a:r>
              <a:rPr lang="es-ES" altLang="en-US" sz="1000" dirty="0" smtClean="0">
                <a:solidFill>
                  <a:srgbClr val="000000"/>
                </a:solidFill>
              </a:rPr>
              <a:t> en Azora, Bank of </a:t>
            </a:r>
            <a:r>
              <a:rPr lang="es-ES" altLang="en-US" sz="1000" dirty="0" err="1" smtClean="0">
                <a:solidFill>
                  <a:srgbClr val="000000"/>
                </a:solidFill>
              </a:rPr>
              <a:t>America</a:t>
            </a:r>
            <a:r>
              <a:rPr lang="es-ES" altLang="en-US" sz="1000" dirty="0" smtClean="0">
                <a:solidFill>
                  <a:srgbClr val="000000"/>
                </a:solidFill>
              </a:rPr>
              <a:t>, </a:t>
            </a:r>
            <a:r>
              <a:rPr lang="es-ES" altLang="en-US" sz="1000" dirty="0" err="1" smtClean="0">
                <a:solidFill>
                  <a:srgbClr val="000000"/>
                </a:solidFill>
              </a:rPr>
              <a:t>Endowment</a:t>
            </a:r>
            <a:r>
              <a:rPr lang="es-ES" altLang="en-US" sz="1000" dirty="0">
                <a:solidFill>
                  <a:srgbClr val="000000"/>
                </a:solidFill>
              </a:rPr>
              <a:t> Universidad Carolina del Norte </a:t>
            </a:r>
            <a:r>
              <a:rPr lang="es-ES" altLang="en-US" sz="1000" dirty="0" smtClean="0">
                <a:solidFill>
                  <a:srgbClr val="000000"/>
                </a:solidFill>
              </a:rPr>
              <a:t>y </a:t>
            </a:r>
            <a:r>
              <a:rPr lang="es-ES" altLang="en-US" sz="1000" dirty="0" err="1" smtClean="0">
                <a:solidFill>
                  <a:srgbClr val="000000"/>
                </a:solidFill>
              </a:rPr>
              <a:t>Freshfields</a:t>
            </a:r>
            <a:r>
              <a:rPr lang="es-ES" altLang="en-US" sz="1000" dirty="0" smtClean="0">
                <a:solidFill>
                  <a:srgbClr val="000000"/>
                </a:solidFill>
              </a:rPr>
              <a:t> </a:t>
            </a:r>
            <a:r>
              <a:rPr lang="es-ES" altLang="en-US" sz="1000" dirty="0" err="1" smtClean="0">
                <a:solidFill>
                  <a:srgbClr val="000000"/>
                </a:solidFill>
              </a:rPr>
              <a:t>Bruckhaus</a:t>
            </a:r>
            <a:r>
              <a:rPr lang="es-ES" altLang="en-US" sz="1000" dirty="0" smtClean="0">
                <a:solidFill>
                  <a:srgbClr val="000000"/>
                </a:solidFill>
              </a:rPr>
              <a:t> </a:t>
            </a:r>
            <a:r>
              <a:rPr lang="es-ES" altLang="en-US" sz="1000" dirty="0" err="1" smtClean="0">
                <a:solidFill>
                  <a:srgbClr val="000000"/>
                </a:solidFill>
              </a:rPr>
              <a:t>Deringer</a:t>
            </a:r>
            <a:endParaRPr lang="es-ES" altLang="en-US" sz="1000" dirty="0" smtClean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Abogado por ICADE (Madrid) y MBA en Universidad Carolina del Norte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23528" y="4349550"/>
            <a:ext cx="1657350" cy="1167682"/>
          </a:xfrm>
          <a:prstGeom prst="rect">
            <a:avLst/>
          </a:prstGeom>
          <a:noFill/>
          <a:ln w="254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n-US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Alvaro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n-US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Ramos</a:t>
            </a:r>
            <a:endParaRPr lang="es-ES" alt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87462" y="344421"/>
            <a:ext cx="88565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0000"/>
                </a:solidFill>
                <a:cs typeface="Arial" panose="020B0604020202020204" pitchFamily="34" charset="0"/>
              </a:rPr>
              <a:t>Equipo de Misioneros</a:t>
            </a:r>
            <a:endParaRPr lang="en-US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gray">
          <a:xfrm>
            <a:off x="2071960" y="3409274"/>
            <a:ext cx="6696521" cy="787082"/>
          </a:xfrm>
          <a:prstGeom prst="rect">
            <a:avLst/>
          </a:prstGeom>
          <a:noFill/>
          <a:ln w="254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42803" rIns="36000" bIns="42803"/>
          <a:lstStyle>
            <a:lvl1pPr marL="166688" indent="-166688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Coordinadora (</a:t>
            </a:r>
            <a:r>
              <a:rPr lang="es-ES" altLang="en-US" sz="1000" dirty="0" smtClean="0">
                <a:solidFill>
                  <a:srgbClr val="000000"/>
                </a:solidFill>
              </a:rPr>
              <a:t>69)</a:t>
            </a:r>
            <a:endParaRPr lang="es-ES" altLang="en-US" sz="1000" dirty="0" smtClean="0">
              <a:solidFill>
                <a:srgbClr val="000000"/>
              </a:solidFill>
            </a:endParaRP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Misionera </a:t>
            </a:r>
            <a:r>
              <a:rPr lang="es-ES" altLang="en-US" sz="1000" dirty="0" smtClean="0">
                <a:solidFill>
                  <a:srgbClr val="000000"/>
                </a:solidFill>
              </a:rPr>
              <a:t>(9 </a:t>
            </a:r>
            <a:r>
              <a:rPr lang="es-ES" altLang="en-US" sz="1000" dirty="0" smtClean="0">
                <a:solidFill>
                  <a:srgbClr val="000000"/>
                </a:solidFill>
              </a:rPr>
              <a:t>años en Honduras)</a:t>
            </a: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32 </a:t>
            </a:r>
            <a:r>
              <a:rPr lang="es-ES" altLang="en-US" sz="1000" dirty="0" smtClean="0">
                <a:solidFill>
                  <a:srgbClr val="000000"/>
                </a:solidFill>
              </a:rPr>
              <a:t>años de trabajo misionero en Argentina y Venezuela</a:t>
            </a: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Licenciada en Enfermería y Teología en la Universidad de Granada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43174" y="3409274"/>
            <a:ext cx="1657350" cy="787082"/>
          </a:xfrm>
          <a:prstGeom prst="rect">
            <a:avLst/>
          </a:prstGeom>
          <a:noFill/>
          <a:ln w="254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n-US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Concepción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n-US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</a:t>
            </a:r>
            <a:endParaRPr lang="es-ES" alt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 descr="1-2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t="4855" r="3572" b="12621"/>
          <a:stretch>
            <a:fillRect/>
          </a:stretch>
        </p:blipFill>
        <p:spPr bwMode="auto">
          <a:xfrm>
            <a:off x="8581827" y="0"/>
            <a:ext cx="562173" cy="34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3 Marcador de número de diapositiva"/>
          <p:cNvSpPr txBox="1">
            <a:spLocks/>
          </p:cNvSpPr>
          <p:nvPr/>
        </p:nvSpPr>
        <p:spPr>
          <a:xfrm>
            <a:off x="8876445" y="664390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0000"/>
                </a:solidFill>
              </a:rPr>
              <a:t>21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gray">
          <a:xfrm>
            <a:off x="2071960" y="5658001"/>
            <a:ext cx="6696521" cy="939351"/>
          </a:xfrm>
          <a:prstGeom prst="rect">
            <a:avLst/>
          </a:prstGeom>
          <a:noFill/>
          <a:ln w="254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42803" rIns="36000" bIns="42803"/>
          <a:lstStyle>
            <a:lvl1pPr marL="166688" indent="-166688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8850" eaLnBrk="0" hangingPunct="0"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Responsable Programa Educación Especial (42)</a:t>
            </a: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6</a:t>
            </a:r>
            <a:r>
              <a:rPr lang="es-ES" altLang="en-US" sz="1000" dirty="0" smtClean="0">
                <a:solidFill>
                  <a:srgbClr val="000000"/>
                </a:solidFill>
              </a:rPr>
              <a:t> años en el proyecto</a:t>
            </a: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</a:rPr>
              <a:t>Licenciada en Arquitectura en la Universidad Politécnica de Madrid. Postgrado en arquitectura inclusiva y educación especial</a:t>
            </a:r>
          </a:p>
          <a:p>
            <a:pPr marL="171450" indent="-171450" eaLnBrk="1" fontAlgn="base" hangingPunct="1">
              <a:spcBef>
                <a:spcPts val="188"/>
              </a:spcBef>
              <a:spcAft>
                <a:spcPct val="0"/>
              </a:spcAft>
              <a:buClr>
                <a:srgbClr val="00B0F0"/>
              </a:buClr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</a:rPr>
              <a:t>16 años de experiencia profesional en </a:t>
            </a:r>
            <a:r>
              <a:rPr lang="es-ES" altLang="en-US" sz="1000" dirty="0" smtClean="0">
                <a:solidFill>
                  <a:srgbClr val="000000"/>
                </a:solidFill>
              </a:rPr>
              <a:t>Ferrovial, Agencia Española de Cooperación, USAID etc. </a:t>
            </a:r>
            <a:endParaRPr lang="es-ES" altLang="en-US" sz="1000" dirty="0">
              <a:solidFill>
                <a:srgbClr val="000000"/>
              </a:solidFill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343174" y="5658002"/>
            <a:ext cx="1657350" cy="939350"/>
          </a:xfrm>
          <a:prstGeom prst="rect">
            <a:avLst/>
          </a:prstGeom>
          <a:noFill/>
          <a:ln w="254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n-US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Eloísa Muela</a:t>
            </a:r>
            <a:endParaRPr lang="es-ES" alt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2" name="Rectangle 3"/>
          <p:cNvSpPr>
            <a:spLocks noChangeArrowheads="1"/>
          </p:cNvSpPr>
          <p:nvPr/>
        </p:nvSpPr>
        <p:spPr bwMode="auto">
          <a:xfrm>
            <a:off x="134842" y="245846"/>
            <a:ext cx="90551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8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s-ES" altLang="en-US" b="1" dirty="0" smtClean="0">
                <a:solidFill>
                  <a:srgbClr val="000000"/>
                </a:solidFill>
              </a:rPr>
              <a:t>Ejemplos de colaboradores de ACOES</a:t>
            </a:r>
            <a:endParaRPr lang="es-ES" altLang="en-US" i="1" dirty="0">
              <a:solidFill>
                <a:srgbClr val="000000"/>
              </a:solidFill>
            </a:endParaRPr>
          </a:p>
        </p:txBody>
      </p:sp>
      <p:sp>
        <p:nvSpPr>
          <p:cNvPr id="16" name="4 CuadroTexto"/>
          <p:cNvSpPr txBox="1">
            <a:spLocks noChangeArrowheads="1"/>
          </p:cNvSpPr>
          <p:nvPr/>
        </p:nvSpPr>
        <p:spPr bwMode="auto">
          <a:xfrm>
            <a:off x="31112" y="682471"/>
            <a:ext cx="2203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Kenia </a:t>
            </a:r>
            <a:r>
              <a:rPr lang="en-US" altLang="en-US" sz="12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Andino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15" y="1000404"/>
            <a:ext cx="656902" cy="82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686312" y="810675"/>
            <a:ext cx="682211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Responsable de Administración (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29)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-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años en el proyecto</a:t>
            </a:r>
          </a:p>
          <a:p>
            <a:pPr marL="358775" indent="-358775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Supervisa un presupuesto por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encima empresa media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hondureña</a:t>
            </a:r>
            <a:endParaRPr lang="es-E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58775" indent="-358775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Nació y aun vive en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una colonia muy pobre de Tegucigalpa donde ACOES creo la infraestructura de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agua y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alcantarillado. Perdió varios años de estudio por falta de recursos</a:t>
            </a:r>
            <a:endParaRPr lang="es-E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58775" indent="-358775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Licenciada en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Contaduría Pública y Finanzas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por la Universidad Nacional de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Honduras. Se mantiene en ACOES con una beca de estudiante por su compromiso con el proyecto</a:t>
            </a:r>
            <a:endParaRPr lang="es-E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7672" y="654798"/>
            <a:ext cx="8369440" cy="12375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691680" y="2143524"/>
            <a:ext cx="682211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Responsable de la Residencias (26)  -  7 años en el proyecto </a:t>
            </a:r>
          </a:p>
          <a:p>
            <a:pPr marL="358775" indent="-358775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A cargo de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12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residencias en varios lugares del país</a:t>
            </a:r>
          </a:p>
          <a:p>
            <a:pPr marL="358775" indent="-358775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Originario de una comunidad rural donde tenía que andar 4 horas para ir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a la escuela.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Sus padres no saben leer ni escribir. Perdió 4 años de estudio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Hizo el bachillerato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en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ACOES</a:t>
            </a:r>
          </a:p>
          <a:p>
            <a:pPr marL="358775" indent="-358775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4º año Licenciatura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en Administración de Empresas por la Universidad Nacional de Honduras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77672" y="2009822"/>
            <a:ext cx="8369440" cy="10836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4 CuadroTexto"/>
          <p:cNvSpPr txBox="1">
            <a:spLocks noChangeArrowheads="1"/>
          </p:cNvSpPr>
          <p:nvPr/>
        </p:nvSpPr>
        <p:spPr bwMode="auto">
          <a:xfrm>
            <a:off x="90631" y="1982572"/>
            <a:ext cx="2203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Filadelfo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Bautista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686312" y="3191786"/>
            <a:ext cx="7062152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Coordinadora General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(34)</a:t>
            </a:r>
          </a:p>
          <a:p>
            <a:pPr marL="355600" indent="-355600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17 años en el proyecto</a:t>
            </a:r>
          </a:p>
          <a:p>
            <a:pPr marL="355600" indent="-355600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Licenciada en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Comercio Exterior y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Master en Cooperación en la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Universidad. de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Valencia </a:t>
            </a:r>
          </a:p>
          <a:p>
            <a:pPr marL="355600" indent="-355600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Antes de entrar al proyecto trabajó hasta los 17 años vendiendo tortillas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diariamente. Pudo formarse gracias a ACOES. Sus padres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no saben leer ni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escribir. </a:t>
            </a:r>
          </a:p>
          <a:p>
            <a:pPr marL="355600" indent="-355600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Se mantiene en ACOES con una ayuda de España que representa un 10% de lo que podría ganar en el mercado. Continúa viviendo en una de las zonas mas humildes de la capital</a:t>
            </a:r>
            <a:endParaRPr lang="es-E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77672" y="3170057"/>
            <a:ext cx="8369440" cy="12663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4 CuadroTexto"/>
          <p:cNvSpPr txBox="1">
            <a:spLocks noChangeArrowheads="1"/>
          </p:cNvSpPr>
          <p:nvPr/>
        </p:nvSpPr>
        <p:spPr bwMode="auto">
          <a:xfrm>
            <a:off x="-19733" y="3146772"/>
            <a:ext cx="2203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Rosa Zambrano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10" y="2233690"/>
            <a:ext cx="651533" cy="82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1689782" y="4623866"/>
            <a:ext cx="682211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Responsable de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Construcción y Administrador General de Residencias (26)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-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8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años en el proyecto </a:t>
            </a:r>
          </a:p>
          <a:p>
            <a:pPr marL="358775" indent="-358775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A cargo de la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construcción de nuevas aulas, proyectos de agua .</a:t>
            </a:r>
            <a:endParaRPr lang="es-E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58775" indent="-358775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Proviene de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un zona rural remota donde perdió varios años de estudio porque su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familia no podía enviarle a la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escuela. Sus padres ingresan menos de 2 Euros al día. Hizo el bachillerato y la licenciatura en ACOES</a:t>
            </a:r>
          </a:p>
          <a:p>
            <a:pPr marL="358775" indent="-358775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4º año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licenciatura en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Contaduría Pública y Finanzas 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497062" y="4501996"/>
            <a:ext cx="8369440" cy="11157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4 CuadroTexto"/>
          <p:cNvSpPr txBox="1">
            <a:spLocks noChangeArrowheads="1"/>
          </p:cNvSpPr>
          <p:nvPr/>
        </p:nvSpPr>
        <p:spPr bwMode="auto">
          <a:xfrm>
            <a:off x="-16263" y="4463999"/>
            <a:ext cx="2203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Isaías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Yanes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97062" y="5709995"/>
            <a:ext cx="8369440" cy="10857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4 CuadroTexto"/>
          <p:cNvSpPr txBox="1">
            <a:spLocks noChangeArrowheads="1"/>
          </p:cNvSpPr>
          <p:nvPr/>
        </p:nvSpPr>
        <p:spPr bwMode="auto">
          <a:xfrm>
            <a:off x="106988" y="5677171"/>
            <a:ext cx="2203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Ronal </a:t>
            </a:r>
            <a:r>
              <a:rPr lang="en-US" altLang="en-US" sz="12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Oyuela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1695148" y="5829356"/>
            <a:ext cx="682211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Responsable de Becas (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26)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- 16 años en el proyecto </a:t>
            </a:r>
          </a:p>
          <a:p>
            <a:pPr marL="358775" indent="-358775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A cargo de la logística de 4,000 becas en 11 departamentos</a:t>
            </a:r>
          </a:p>
          <a:p>
            <a:pPr marL="358775" indent="-358775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Proviene de una colonia marginal de Tegucigalpa. Su familia no podía enviarle a la escuela, obtuvo una beca con </a:t>
            </a:r>
            <a:r>
              <a:rPr lang="es-E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ACOES con </a:t>
            </a: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7 años y desde entonces la mantiene. No ha perdido ningún año</a:t>
            </a:r>
          </a:p>
          <a:p>
            <a:pPr marL="358775" indent="-358775" fontAlgn="base">
              <a:spcBef>
                <a:spcPts val="188"/>
              </a:spcBef>
              <a:spcAft>
                <a:spcPct val="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s-E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Licenciatura en Ingeniería Eléctrica por la Universidad Nacional de Honduras (1 año para graduarse)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7297" y="4797867"/>
            <a:ext cx="736616" cy="7085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3541" y="3356773"/>
            <a:ext cx="604824" cy="718071"/>
          </a:xfrm>
          <a:prstGeom prst="rect">
            <a:avLst/>
          </a:prstGeom>
        </p:spPr>
      </p:pic>
      <p:pic>
        <p:nvPicPr>
          <p:cNvPr id="26" name="Imagen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94" y="5976907"/>
            <a:ext cx="668319" cy="72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 descr="1-2-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t="4855" r="3572" b="12621"/>
          <a:stretch>
            <a:fillRect/>
          </a:stretch>
        </p:blipFill>
        <p:spPr bwMode="auto">
          <a:xfrm>
            <a:off x="8581827" y="0"/>
            <a:ext cx="562173" cy="34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3 Marcador de número de diapositiva"/>
          <p:cNvSpPr txBox="1">
            <a:spLocks/>
          </p:cNvSpPr>
          <p:nvPr/>
        </p:nvSpPr>
        <p:spPr>
          <a:xfrm>
            <a:off x="8847112" y="6597352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0000"/>
                </a:solidFill>
              </a:rPr>
              <a:t>20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Flecha a la derecha con bandas"/>
          <p:cNvSpPr/>
          <p:nvPr/>
        </p:nvSpPr>
        <p:spPr>
          <a:xfrm rot="5400000">
            <a:off x="4332864" y="1879163"/>
            <a:ext cx="618461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247423" y="969982"/>
            <a:ext cx="6789345" cy="8028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400" dirty="0" smtClean="0"/>
              <a:t>¿Qué necesitamos de vosotros?</a:t>
            </a:r>
            <a:endParaRPr lang="es-ES" sz="24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247423" y="2404418"/>
            <a:ext cx="6852969" cy="802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/>
              <a:t>Que os IMPLIQUEIS en este bonito proyecto</a:t>
            </a:r>
            <a:endParaRPr lang="es-ES" sz="2400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/>
              <a:t>5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29000"/>
            <a:ext cx="2760549" cy="252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Flecha a la derecha con bandas"/>
          <p:cNvSpPr/>
          <p:nvPr/>
        </p:nvSpPr>
        <p:spPr>
          <a:xfrm rot="5400000">
            <a:off x="4332864" y="1879163"/>
            <a:ext cx="618461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247423" y="969982"/>
            <a:ext cx="6789345" cy="8028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400" dirty="0" smtClean="0"/>
              <a:t>¿Cómo?</a:t>
            </a:r>
            <a:endParaRPr lang="es-ES" sz="24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247423" y="2404418"/>
            <a:ext cx="6852969" cy="145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/>
              <a:t>Creando una aplicación para la gestión de los </a:t>
            </a:r>
            <a:r>
              <a:rPr lang="es-ES" sz="2400" b="1" dirty="0" smtClean="0"/>
              <a:t>niños/jóvenes</a:t>
            </a:r>
            <a:r>
              <a:rPr lang="es-ES" sz="2400" dirty="0" smtClean="0"/>
              <a:t> desde que entran en el proyecto hasta que salen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/>
              <a:t>6</a:t>
            </a:fld>
            <a:endParaRPr lang="es-E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93096"/>
            <a:ext cx="1696293" cy="14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779912" y="4509120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/>
              <a:t>¡ Incluso después </a:t>
            </a:r>
            <a:r>
              <a:rPr lang="es-ES_tradnl" dirty="0" smtClean="0"/>
              <a:t>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45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Flecha a la derecha con bandas"/>
          <p:cNvSpPr/>
          <p:nvPr/>
        </p:nvSpPr>
        <p:spPr>
          <a:xfrm rot="5400000">
            <a:off x="4332864" y="1879163"/>
            <a:ext cx="618461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247423" y="969982"/>
            <a:ext cx="6789345" cy="8028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400" dirty="0" smtClean="0"/>
              <a:t>¿Cómo?</a:t>
            </a:r>
            <a:endParaRPr lang="es-ES" sz="24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247423" y="2404418"/>
            <a:ext cx="6852969" cy="145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/>
              <a:t>Creando una aplicación para la gestión de los </a:t>
            </a:r>
            <a:r>
              <a:rPr lang="es-ES" sz="2400" b="1" dirty="0" smtClean="0"/>
              <a:t>niños/jóvenes</a:t>
            </a:r>
            <a:r>
              <a:rPr lang="es-ES" sz="2400" dirty="0" smtClean="0"/>
              <a:t> desde que entran en el proyecto hasta que salen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9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253474"/>
              </p:ext>
            </p:extLst>
          </p:nvPr>
        </p:nvGraphicFramePr>
        <p:xfrm>
          <a:off x="1247423" y="4221088"/>
          <a:ext cx="6768752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7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/>
              <a:t>8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652463"/>
            <a:ext cx="727710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2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3AA-E34F-4879-83B6-8C98AB388693}" type="slidenum">
              <a:rPr lang="es-ES" smtClean="0"/>
              <a:t>9</a:t>
            </a:fld>
            <a:endParaRPr lang="es-E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49" y="836712"/>
            <a:ext cx="7138183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1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iseño personalizado">
  <a:themeElements>
    <a:clrScheme name="1_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iseño personaliz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1_Diseño personaliz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1_Diseño personaliz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1_Diseño personaliz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158</TotalTime>
  <Words>1033</Words>
  <Application>Microsoft Office PowerPoint</Application>
  <PresentationFormat>Presentación en pantalla (4:3)</PresentationFormat>
  <Paragraphs>305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Chincheta</vt:lpstr>
      <vt:lpstr>2_Diseño personalizado</vt:lpstr>
      <vt:lpstr>1_Chincheta</vt:lpstr>
      <vt:lpstr>Diseño predeterminado</vt:lpstr>
      <vt:lpstr>Presentación Facultad de informática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Y POR SUPUESTO CUALQUIER APORTACIÓN QUE QUERÁIS REALIZAR QUE APORTE VALOR AÑADIDO A LA APLICACIÓN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Bustillo Rodriguez</dc:creator>
  <cp:lastModifiedBy>Angel Bustillo Rodriguez</cp:lastModifiedBy>
  <cp:revision>27</cp:revision>
  <dcterms:created xsi:type="dcterms:W3CDTF">2018-10-20T19:01:50Z</dcterms:created>
  <dcterms:modified xsi:type="dcterms:W3CDTF">2018-10-21T18:34:33Z</dcterms:modified>
</cp:coreProperties>
</file>