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60" r:id="rId5"/>
    <p:sldId id="261" r:id="rId6"/>
    <p:sldId id="257" r:id="rId7"/>
    <p:sldId id="262" r:id="rId8"/>
    <p:sldId id="258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5964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6169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633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226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592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3397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20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598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7016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8634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577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2803-B66A-4065-BA22-799B892D2178}" type="datetimeFigureOut">
              <a:rPr lang="es-HN" smtClean="0"/>
              <a:t>26/10/2018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0512-7A6D-41DC-86D1-997EE84C07E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3524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969" y="-305873"/>
            <a:ext cx="13011150" cy="7315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491730" y="2562896"/>
            <a:ext cx="176440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 smtClean="0"/>
              <a:t>Inicio de la base 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47675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586434" y="3295850"/>
            <a:ext cx="1605566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 smtClean="0"/>
              <a:t>La distribución de los gastos comunes:</a:t>
            </a:r>
            <a:endParaRPr lang="es-H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b="1" dirty="0" smtClean="0"/>
              <a:t>Carburante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b="1" dirty="0" smtClean="0"/>
              <a:t>Cuenta de ayuda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b="1" dirty="0" smtClean="0"/>
              <a:t>Contenedor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b="1" dirty="0" smtClean="0"/>
              <a:t>Voluntarios  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301142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586434" y="3296992"/>
            <a:ext cx="144243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/>
              <a:t>A</a:t>
            </a:r>
            <a:r>
              <a:rPr lang="es-HN" b="1" dirty="0" smtClean="0"/>
              <a:t>sí  es como llevamos los ingresos 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123026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934163" y="1867437"/>
            <a:ext cx="1257837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 smtClean="0"/>
              <a:t>Pantalla principal </a:t>
            </a:r>
            <a:r>
              <a:rPr lang="es-HN" b="1" dirty="0" smtClean="0"/>
              <a:t> </a:t>
            </a:r>
            <a:r>
              <a:rPr lang="es-HN" b="1" dirty="0" smtClean="0"/>
              <a:t>de la base de datos de ACOES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339894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597022" y="1584101"/>
            <a:ext cx="114018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 smtClean="0"/>
              <a:t>Lista de proyectos de ACOES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16268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749307" y="1429555"/>
            <a:ext cx="206062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 smtClean="0"/>
              <a:t>Se registra los beneficiarios, proveedores y  voluntarios  de ACOES 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10034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105363" y="1825625"/>
            <a:ext cx="215077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 smtClean="0"/>
              <a:t>Se registra el numero de orden que el banco nos proporciona por cada pago 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65310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1204618" y="1378039"/>
            <a:ext cx="112046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 smtClean="0"/>
              <a:t>Se registra los gastos por cada proyecto 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171397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328856" y="2150772"/>
            <a:ext cx="186314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 smtClean="0"/>
              <a:t>Esto estos son los gastos que administración  entrega  a cada proyecto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289106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543" y="-138448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277600" y="1374864"/>
            <a:ext cx="1671234" cy="147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HN" b="1" dirty="0" smtClean="0">
                <a:ln w="0"/>
                <a:solidFill>
                  <a:schemeClr val="tx1"/>
                </a:solidFill>
              </a:rPr>
              <a:t>Se utiliza para el registro de depósitos de los diferentes proyectos </a:t>
            </a:r>
            <a:endParaRPr lang="es-HN" b="1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CuadroTexto 10"/>
          <p:cNvSpPr txBox="1"/>
          <p:nvPr/>
        </p:nvSpPr>
        <p:spPr>
          <a:xfrm>
            <a:off x="9903854" y="2665927"/>
            <a:ext cx="2288146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HN" b="1" dirty="0" smtClean="0"/>
              <a:t>Aquí sacamos los saldos por cada proyecto. Vamos adjuntando toda la información que llevamos en los Excel y en </a:t>
            </a:r>
            <a:r>
              <a:rPr lang="es-HN" b="1" dirty="0" err="1" smtClean="0"/>
              <a:t>access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38408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111</Words>
  <Application>Microsoft Office PowerPoint</Application>
  <PresentationFormat>Panorámica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FANY</dc:creator>
  <cp:lastModifiedBy>FANY</cp:lastModifiedBy>
  <cp:revision>11</cp:revision>
  <dcterms:created xsi:type="dcterms:W3CDTF">2018-10-24T09:38:26Z</dcterms:created>
  <dcterms:modified xsi:type="dcterms:W3CDTF">2018-10-26T10:48:07Z</dcterms:modified>
</cp:coreProperties>
</file>