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5"/>
  </p:notesMasterIdLst>
  <p:handoutMasterIdLst>
    <p:handoutMasterId r:id="rId26"/>
  </p:handoutMasterIdLst>
  <p:sldIdLst>
    <p:sldId id="256" r:id="rId5"/>
    <p:sldId id="258" r:id="rId6"/>
    <p:sldId id="278" r:id="rId7"/>
    <p:sldId id="279" r:id="rId8"/>
    <p:sldId id="264" r:id="rId9"/>
    <p:sldId id="280" r:id="rId10"/>
    <p:sldId id="275" r:id="rId11"/>
    <p:sldId id="281" r:id="rId12"/>
    <p:sldId id="282" r:id="rId13"/>
    <p:sldId id="283" r:id="rId14"/>
    <p:sldId id="276" r:id="rId15"/>
    <p:sldId id="284" r:id="rId16"/>
    <p:sldId id="285" r:id="rId17"/>
    <p:sldId id="286" r:id="rId18"/>
    <p:sldId id="287" r:id="rId19"/>
    <p:sldId id="277" r:id="rId20"/>
    <p:sldId id="288" r:id="rId21"/>
    <p:sldId id="289" r:id="rId22"/>
    <p:sldId id="290"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88" d="100"/>
          <a:sy n="88" d="100"/>
        </p:scale>
        <p:origin x="494" y="6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ata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sr-Latn-RS" dirty="0" smtClean="0"/>
            <a:t>Definicija sigurnosti</a:t>
          </a:r>
          <a:endParaRPr lang="en-US" dirty="0"/>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extLst/>
    </dgm:pt>
    <dgm:pt modelId="{E39563C5-C199-4F5B-A899-8CC0710341A0}">
      <dgm:prSet/>
      <dgm:spPr/>
      <dgm:t>
        <a:bodyPr/>
        <a:lstStyle/>
        <a:p>
          <a:pPr>
            <a:lnSpc>
              <a:spcPct val="100000"/>
            </a:lnSpc>
          </a:pPr>
          <a:r>
            <a:rPr lang="sr-Latn-RS" dirty="0" smtClean="0"/>
            <a:t>Autentifikacija</a:t>
          </a:r>
          <a:endParaRPr lang="en-US" dirty="0"/>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extLst/>
    </dgm:pt>
    <dgm:pt modelId="{15B1A768-2666-4AB4-BDA7-F0E3C4160D59}">
      <dgm:prSet/>
      <dgm:spPr/>
      <dgm:t>
        <a:bodyPr/>
        <a:lstStyle/>
        <a:p>
          <a:pPr>
            <a:lnSpc>
              <a:spcPct val="100000"/>
            </a:lnSpc>
          </a:pPr>
          <a:r>
            <a:rPr lang="sr-Latn-RS" dirty="0" smtClean="0"/>
            <a:t>Sigurnost na nivou mreže</a:t>
          </a:r>
          <a:endParaRPr lang="en-US" dirty="0"/>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extLst/>
    </dgm:pt>
    <dgm:pt modelId="{3AA5586A-C40E-4DDA-98A5-6545F36F46AB}">
      <dgm:prSet/>
      <dgm:spPr/>
      <dgm:t>
        <a:bodyPr/>
        <a:lstStyle/>
        <a:p>
          <a:pPr>
            <a:lnSpc>
              <a:spcPct val="100000"/>
            </a:lnSpc>
          </a:pPr>
          <a:r>
            <a:rPr lang="sr-Latn-RS" dirty="0" smtClean="0"/>
            <a:t>Sigurnost na nivou baze</a:t>
          </a:r>
          <a:endParaRPr lang="en-US" dirty="0"/>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extLst/>
    </dgm:pt>
    <dgm:pt modelId="{B80C9CF3-C6BB-48D7-8AE1-5002D62D3761}" type="pres">
      <dgm:prSet presAssocID="{489A589A-46DE-0F49-B460-E7914F3E440D}" presName="root" presStyleCnt="0">
        <dgm:presLayoutVars>
          <dgm:dir/>
          <dgm:resizeHandles val="exact"/>
        </dgm:presLayoutVars>
      </dgm:prSet>
      <dgm:spPr/>
      <dgm:t>
        <a:bodyPr/>
        <a:lstStyle/>
        <a:p>
          <a:endParaRPr lang="en-US"/>
        </a:p>
      </dgm:t>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custLinFactNeighborX="-9308" custLinFactNeighborY="-84045"/>
      <dgm:spPr/>
      <dgm:t>
        <a:bodyPr/>
        <a:lstStyle/>
        <a:p>
          <a:endParaRPr lang="en-US"/>
        </a:p>
      </dgm:t>
    </dgm:pt>
    <dgm:pt modelId="{F55B2F71-E638-412C-8147-FC7081E08B04}" type="pres">
      <dgm:prSet presAssocID="{66039115-797B-304C-9FC0-EFABB1F21232}" presName="iconRect" presStyleLbl="node1" presStyleIdx="0" presStyleCnt="4" custLinFactY="-47422" custLinFactNeighborX="-16048" custLinFactNeighborY="-10000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t>
        <a:bodyPr/>
        <a:lstStyle/>
        <a:p>
          <a:endParaRPr lang="en-US"/>
        </a:p>
      </dgm: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custLinFactNeighborX="-5839" custLinFactNeighborY="-82224">
        <dgm:presLayoutVars>
          <dgm:chMax val="1"/>
          <dgm:chPref val="1"/>
        </dgm:presLayoutVars>
      </dgm:prSet>
      <dgm:spPr/>
      <dgm:t>
        <a:bodyPr/>
        <a:lstStyle/>
        <a:p>
          <a:endParaRPr lang="en-US"/>
        </a:p>
      </dgm:t>
    </dgm:pt>
    <dgm:pt modelId="{BB1D33AA-C75A-465A-93F0-2B3A7346088F}" type="pres">
      <dgm:prSet presAssocID="{D044F6BA-1D90-EC47-8A78-B9796198ECF5}" presName="sibTrans" presStyleLbl="sibTrans2D1" presStyleIdx="0" presStyleCnt="0"/>
      <dgm:spPr/>
      <dgm:t>
        <a:bodyPr/>
        <a:lstStyle/>
        <a:p>
          <a:endParaRPr lang="en-US"/>
        </a:p>
      </dgm:t>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custLinFactX="-200000" custLinFactY="100000" custLinFactNeighborX="-209564" custLinFactNeighborY="184785"/>
      <dgm:spPr/>
      <dgm:t>
        <a:bodyPr/>
        <a:lstStyle/>
        <a:p>
          <a:endParaRPr lang="en-US"/>
        </a:p>
      </dgm:t>
    </dgm:pt>
    <dgm:pt modelId="{C425A8E1-258A-4D4B-9D55-24376C0AB360}" type="pres">
      <dgm:prSet presAssocID="{E39563C5-C199-4F5B-A899-8CC0710341A0}" presName="iconRect" presStyleLbl="node1" presStyleIdx="1" presStyleCnt="4" custLinFactX="-306145" custLinFactY="200000" custLinFactNeighborX="-400000" custLinFactNeighborY="283822"/>
      <dgm:spPr>
        <a:blipFill rotWithShape="1">
          <a:blip xmlns:r="http://schemas.openxmlformats.org/officeDocument/2006/relationships" r:embed="rId2"/>
          <a:stretch>
            <a:fillRect/>
          </a:stretch>
        </a:blipFill>
        <a:ln>
          <a:noFill/>
        </a:ln>
      </dgm:spPr>
      <dgm:t>
        <a:bodyPr/>
        <a:lstStyle/>
        <a:p>
          <a:endParaRPr lang="en-US"/>
        </a:p>
      </dgm: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custLinFactX="-79400" custLinFactY="100000" custLinFactNeighborX="-100000" custLinFactNeighborY="162859">
        <dgm:presLayoutVars>
          <dgm:chMax val="1"/>
          <dgm:chPref val="1"/>
        </dgm:presLayoutVars>
      </dgm:prSet>
      <dgm:spPr/>
      <dgm:t>
        <a:bodyPr/>
        <a:lstStyle/>
        <a:p>
          <a:endParaRPr lang="en-US"/>
        </a:p>
      </dgm:t>
    </dgm:pt>
    <dgm:pt modelId="{CEB8DC13-2561-455C-A0BE-EE905F81836F}" type="pres">
      <dgm:prSet presAssocID="{BC971DAC-9BE2-44B2-ABE4-8099C777E9C4}" presName="sibTrans" presStyleLbl="sibTrans2D1" presStyleIdx="0" presStyleCnt="0"/>
      <dgm:spPr/>
      <dgm:t>
        <a:bodyPr/>
        <a:lstStyle/>
        <a:p>
          <a:endParaRPr lang="en-US"/>
        </a:p>
      </dgm:t>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custLinFactNeighborX="-10013" custLinFactNeighborY="-25256"/>
      <dgm:spPr/>
    </dgm:pt>
    <dgm:pt modelId="{D99F53AC-3AF2-437B-A5AB-1239ADEC0676}" type="pres">
      <dgm:prSet presAssocID="{15B1A768-2666-4AB4-BDA7-F0E3C4160D59}" presName="iconRect" presStyleLbl="node1" presStyleIdx="2" presStyleCnt="4" custLinFactNeighborX="-19691" custLinFactNeighborY="-43437"/>
      <dgm:spPr>
        <a:blipFill rotWithShape="1">
          <a:blip xmlns:r="http://schemas.openxmlformats.org/officeDocument/2006/relationships" r:embed="rId3"/>
          <a:stretch>
            <a:fillRect/>
          </a:stretch>
        </a:blipFill>
        <a:ln>
          <a:noFill/>
        </a:ln>
      </dgm:spPr>
      <dgm:t>
        <a:bodyPr/>
        <a:lstStyle/>
        <a:p>
          <a:endParaRPr lang="en-US"/>
        </a:p>
      </dgm: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custLinFactNeighborX="-7146" custLinFactNeighborY="-25141">
        <dgm:presLayoutVars>
          <dgm:chMax val="1"/>
          <dgm:chPref val="1"/>
        </dgm:presLayoutVars>
      </dgm:prSet>
      <dgm:spPr/>
      <dgm:t>
        <a:bodyPr/>
        <a:lstStyle/>
        <a:p>
          <a:endParaRPr lang="en-US"/>
        </a:p>
      </dgm:t>
    </dgm:pt>
    <dgm:pt modelId="{8F14F3AD-A362-45DF-80F5-2B8D1F566D80}" type="pres">
      <dgm:prSet presAssocID="{72FFCBD4-DD9D-4E06-81E4-54307F97A3F0}" presName="sibTrans" presStyleLbl="sibTrans2D1" presStyleIdx="0" presStyleCnt="0"/>
      <dgm:spPr/>
      <dgm:t>
        <a:bodyPr/>
        <a:lstStyle/>
        <a:p>
          <a:endParaRPr lang="en-US"/>
        </a:p>
      </dgm:t>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custLinFactY="-100000" custLinFactNeighborX="35782" custLinFactNeighborY="-158315"/>
      <dgm:spPr/>
      <dgm:t>
        <a:bodyPr/>
        <a:lstStyle/>
        <a:p>
          <a:endParaRPr lang="en-US"/>
        </a:p>
      </dgm:t>
    </dgm:pt>
    <dgm:pt modelId="{41C0BC0F-FFD5-42B5-B952-9316B9364F6F}" type="pres">
      <dgm:prSet presAssocID="{3AA5586A-C40E-4DDA-98A5-6545F36F46AB}" presName="iconRect" presStyleLbl="node1" presStyleIdx="3" presStyleCnt="4" custLinFactY="-200000" custLinFactNeighborX="61692" custLinFactNeighborY="-245372"/>
      <dgm:spPr>
        <a:blipFill rotWithShape="1">
          <a:blip xmlns:r="http://schemas.openxmlformats.org/officeDocument/2006/relationships" r:embed="rId4"/>
          <a:stretch>
            <a:fillRect/>
          </a:stretch>
        </a:blipFill>
        <a:ln>
          <a:noFill/>
        </a:ln>
      </dgm:spPr>
      <dgm:t>
        <a:bodyPr/>
        <a:lstStyle/>
        <a:p>
          <a:endParaRPr lang="en-US"/>
        </a:p>
      </dgm: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custLinFactY="-100000" custLinFactNeighborX="11831" custLinFactNeighborY="-150821">
        <dgm:presLayoutVars>
          <dgm:chMax val="1"/>
          <dgm:chPref val="1"/>
        </dgm:presLayoutVars>
      </dgm:prSet>
      <dgm:spPr/>
      <dgm:t>
        <a:bodyPr/>
        <a:lstStyle/>
        <a:p>
          <a:endParaRPr lang="en-US"/>
        </a:p>
      </dgm:t>
    </dgm:pt>
  </dgm:ptLst>
  <dgm:cxnLst>
    <dgm:cxn modelId="{BBAD9FDB-1013-4B11-A9AE-2815527D1B78}" srcId="{489A589A-46DE-0F49-B460-E7914F3E440D}" destId="{E39563C5-C199-4F5B-A899-8CC0710341A0}" srcOrd="1" destOrd="0" parTransId="{6531EA77-44C5-4E3D-BA04-70C1E49BCD39}" sibTransId="{BC971DAC-9BE2-44B2-ABE4-8099C777E9C4}"/>
    <dgm:cxn modelId="{6CA71B7B-0F0A-4F9A-A0EC-CFB6FFD8DA98}" type="presOf" srcId="{15B1A768-2666-4AB4-BDA7-F0E3C4160D59}" destId="{D203E058-79E0-456E-A0FD-258E317D3D6A}"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31C3237C-2299-B649-8C93-587C97AC9999}" srcId="{489A589A-46DE-0F49-B460-E7914F3E440D}" destId="{66039115-797B-304C-9FC0-EFABB1F21232}" srcOrd="0" destOrd="0" parTransId="{C8EABE8F-1E84-494E-AD8A-32BA419A36E9}" sibTransId="{D044F6BA-1D90-EC47-8A78-B9796198ECF5}"/>
    <dgm:cxn modelId="{65F7D3A9-7360-41F2-9288-DC394F90F4EC}" type="presOf" srcId="{3AA5586A-C40E-4DDA-98A5-6545F36F46AB}" destId="{7703AFE5-FAA2-4D8A-AEFA-D3C5CB41E5BC}" srcOrd="0" destOrd="0" presId="urn:microsoft.com/office/officeart/2018/2/layout/IconCircleList"/>
    <dgm:cxn modelId="{119FEAF1-383D-4740-9124-CC9EEA7E35F9}" srcId="{489A589A-46DE-0F49-B460-E7914F3E440D}" destId="{3AA5586A-C40E-4DDA-98A5-6545F36F46AB}" srcOrd="3" destOrd="0" parTransId="{ABF44FB7-9255-4D99-BC69-3BE74FDF8E87}" sibTransId="{19FB306E-81B4-4F3F-99EE-765120CBB6B3}"/>
    <dgm:cxn modelId="{3682502D-BD4B-4C8B-B999-4FE14243DA2F}" type="presOf" srcId="{E39563C5-C199-4F5B-A899-8CC0710341A0}" destId="{523C7F31-A7C1-43C9-AE27-AAE9100EE1FE}"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F500F212-B1E8-4177-88EB-379FE553E567}" type="presOf" srcId="{BC971DAC-9BE2-44B2-ABE4-8099C777E9C4}" destId="{CEB8DC13-2561-455C-A0BE-EE905F81836F}" srcOrd="0" destOrd="0" presId="urn:microsoft.com/office/officeart/2018/2/layout/IconCircleList"/>
    <dgm:cxn modelId="{9AA16E9C-4C36-43A5-A786-66256F4B87CC}" type="presOf" srcId="{D044F6BA-1D90-EC47-8A78-B9796198ECF5}" destId="{BB1D33AA-C75A-465A-93F0-2B3A7346088F}"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2_4" csCatId="accent2" phldr="1"/>
      <dgm:spPr/>
      <dgm:t>
        <a:bodyPr/>
        <a:lstStyle/>
        <a:p>
          <a:endParaRPr lang="en-US"/>
        </a:p>
      </dgm:t>
    </dgm:pt>
    <dgm:pt modelId="{B388C4F7-DD86-40E4-BA83-6838C8E845B2}">
      <dgm:prSet phldrT="[Text]" custT="1"/>
      <dgm:spPr/>
      <dgm:t>
        <a:bodyPr/>
        <a:lstStyle/>
        <a:p>
          <a:r>
            <a:rPr lang="sr-Latn-RS" sz="1800" b="1" dirty="0" smtClean="0"/>
            <a:t>SQL</a:t>
          </a:r>
          <a:r>
            <a:rPr lang="sr-Latn-RS" sz="1800" b="1" baseline="0" dirty="0" smtClean="0"/>
            <a:t> injections </a:t>
          </a:r>
        </a:p>
        <a:p>
          <a:r>
            <a:rPr lang="sr-Latn-RS" sz="1800" b="1" baseline="0" dirty="0" smtClean="0"/>
            <a:t>Malware</a:t>
          </a:r>
          <a:endParaRPr lang="en-US" sz="1800" b="1" dirty="0"/>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r>
            <a:rPr lang="sr-Latn-RS" sz="1200" b="1" dirty="0" smtClean="0"/>
            <a:t>Neovlašćen</a:t>
          </a:r>
          <a:r>
            <a:rPr lang="sr-Latn-RS" sz="1200" b="1" baseline="0" dirty="0" smtClean="0"/>
            <a:t> pristup </a:t>
          </a:r>
        </a:p>
        <a:p>
          <a:r>
            <a:rPr lang="sr-Latn-RS" sz="1200" b="1" baseline="0" dirty="0" smtClean="0"/>
            <a:t>Ljudski faktor</a:t>
          </a:r>
          <a:endParaRPr lang="en-US" sz="1200" b="1" dirty="0"/>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sr-Latn-RS" sz="1800" b="1" dirty="0" smtClean="0"/>
            <a:t>DoS</a:t>
          </a:r>
        </a:p>
        <a:p>
          <a:r>
            <a:rPr lang="sr-Latn-RS" sz="1600" b="1" dirty="0" smtClean="0"/>
            <a:t>Stara verzija softvera </a:t>
          </a:r>
          <a:endParaRPr lang="en-US" sz="1600" b="1" dirty="0"/>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t>
        <a:bodyPr/>
        <a:lstStyle/>
        <a:p>
          <a:endParaRPr lang="en-US"/>
        </a:p>
      </dgm:t>
    </dgm:pt>
    <dgm:pt modelId="{A6EEB127-C2F5-4C0D-B108-CC2B3F78F4F1}" type="pres">
      <dgm:prSet presAssocID="{B388C4F7-DD86-40E4-BA83-6838C8E845B2}" presName="Parent" presStyleLbl="node0" presStyleIdx="0" presStyleCnt="1">
        <dgm:presLayoutVars>
          <dgm:chMax val="5"/>
          <dgm:chPref val="5"/>
        </dgm:presLayoutVars>
      </dgm:prSet>
      <dgm:spPr/>
      <dgm:t>
        <a:bodyPr/>
        <a:lstStyle/>
        <a:p>
          <a:endParaRPr lang="en-US"/>
        </a:p>
      </dgm:t>
    </dgm:pt>
    <dgm:pt modelId="{8A0FF0D8-0AF7-44A4-833E-7EA23A507B5A}" type="pres">
      <dgm:prSet presAssocID="{B388C4F7-DD86-40E4-BA83-6838C8E845B2}" presName="Accent1" presStyleLbl="node1" presStyleIdx="0" presStyleCnt="13"/>
      <dgm:spPr/>
      <dgm:t>
        <a:bodyPr/>
        <a:lstStyle/>
        <a:p>
          <a:endParaRPr lang="en-US"/>
        </a:p>
      </dgm:t>
    </dgm:pt>
    <dgm:pt modelId="{F988BAF3-9DE2-4A25-84FE-B7C476401BC3}" type="pres">
      <dgm:prSet presAssocID="{B388C4F7-DD86-40E4-BA83-6838C8E845B2}" presName="Accent2" presStyleLbl="node1" presStyleIdx="1" presStyleCnt="13"/>
      <dgm:spPr/>
      <dgm:t>
        <a:bodyPr/>
        <a:lstStyle/>
        <a:p>
          <a:endParaRPr lang="en-US"/>
        </a:p>
      </dgm:t>
    </dgm:pt>
    <dgm:pt modelId="{6288D093-07AF-4EEB-B57C-FB5DA4420E30}" type="pres">
      <dgm:prSet presAssocID="{B388C4F7-DD86-40E4-BA83-6838C8E845B2}" presName="Accent3" presStyleLbl="node1" presStyleIdx="2" presStyleCnt="13"/>
      <dgm:spPr/>
      <dgm:t>
        <a:bodyPr/>
        <a:lstStyle/>
        <a:p>
          <a:endParaRPr lang="en-US"/>
        </a:p>
      </dgm:t>
    </dgm:pt>
    <dgm:pt modelId="{099685E2-34CD-4723-A342-ED2D0CA22ECA}" type="pres">
      <dgm:prSet presAssocID="{B388C4F7-DD86-40E4-BA83-6838C8E845B2}" presName="Accent4" presStyleLbl="node1" presStyleIdx="3" presStyleCnt="13"/>
      <dgm:spPr/>
      <dgm:t>
        <a:bodyPr/>
        <a:lstStyle/>
        <a:p>
          <a:endParaRPr lang="en-US"/>
        </a:p>
      </dgm:t>
    </dgm:pt>
    <dgm:pt modelId="{282F7230-9226-4387-9620-3DC67223F95C}" type="pres">
      <dgm:prSet presAssocID="{B388C4F7-DD86-40E4-BA83-6838C8E845B2}" presName="Accent5" presStyleLbl="node1" presStyleIdx="4" presStyleCnt="13"/>
      <dgm:spPr/>
      <dgm:t>
        <a:bodyPr/>
        <a:lstStyle/>
        <a:p>
          <a:endParaRPr lang="en-US"/>
        </a:p>
      </dgm:t>
    </dgm:pt>
    <dgm:pt modelId="{2682D7C4-37F7-4CA1-B102-AED7627E9C93}" type="pres">
      <dgm:prSet presAssocID="{B388C4F7-DD86-40E4-BA83-6838C8E845B2}" presName="Accent6" presStyleLbl="node1" presStyleIdx="5" presStyleCnt="13"/>
      <dgm:spPr/>
      <dgm:t>
        <a:bodyPr/>
        <a:lstStyle/>
        <a:p>
          <a:endParaRPr lang="en-US"/>
        </a:p>
      </dgm:t>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t>
        <a:bodyPr/>
        <a:lstStyle/>
        <a:p>
          <a:endParaRPr lang="en-US"/>
        </a:p>
      </dgm:t>
    </dgm:pt>
    <dgm:pt modelId="{DD36342D-1CB9-480B-9443-592ECACCB1B2}" type="pres">
      <dgm:prSet presAssocID="{27C8F191-CB8B-4A89-9EDF-D94B6E4ADC92}" presName="Accent7" presStyleCnt="0"/>
      <dgm:spPr/>
      <dgm:t>
        <a:bodyPr/>
        <a:lstStyle/>
        <a:p>
          <a:endParaRPr lang="en-US"/>
        </a:p>
      </dgm:t>
    </dgm:pt>
    <dgm:pt modelId="{2470B0FE-F3CE-48F3-AE82-73016C487D68}" type="pres">
      <dgm:prSet presAssocID="{27C8F191-CB8B-4A89-9EDF-D94B6E4ADC92}" presName="AccentHold1" presStyleLbl="node1" presStyleIdx="7" presStyleCnt="13"/>
      <dgm:spPr/>
      <dgm:t>
        <a:bodyPr/>
        <a:lstStyle/>
        <a:p>
          <a:endParaRPr lang="en-US"/>
        </a:p>
      </dgm:t>
    </dgm:pt>
    <dgm:pt modelId="{1C5C821B-7AF3-4B1C-B3FE-45A337B82741}" type="pres">
      <dgm:prSet presAssocID="{27C8F191-CB8B-4A89-9EDF-D94B6E4ADC92}" presName="Accent8" presStyleCnt="0"/>
      <dgm:spPr/>
      <dgm:t>
        <a:bodyPr/>
        <a:lstStyle/>
        <a:p>
          <a:endParaRPr lang="en-US"/>
        </a:p>
      </dgm:t>
    </dgm:pt>
    <dgm:pt modelId="{48BC9D73-B86D-4378-970E-5CD650E31618}" type="pres">
      <dgm:prSet presAssocID="{27C8F191-CB8B-4A89-9EDF-D94B6E4ADC92}" presName="AccentHold2" presStyleLbl="node1" presStyleIdx="8" presStyleCnt="13"/>
      <dgm:spPr/>
      <dgm:t>
        <a:bodyPr/>
        <a:lstStyle/>
        <a:p>
          <a:endParaRPr lang="en-US"/>
        </a:p>
      </dgm:t>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t>
        <a:bodyPr/>
        <a:lstStyle/>
        <a:p>
          <a:endParaRPr lang="en-US"/>
        </a:p>
      </dgm:t>
    </dgm:pt>
    <dgm:pt modelId="{6B30F03A-93BA-441A-ABF4-25C2455DF7C0}" type="pres">
      <dgm:prSet presAssocID="{AEFF5EA2-6931-4098-96C8-31AE53CB425B}" presName="Accent9" presStyleCnt="0"/>
      <dgm:spPr/>
      <dgm:t>
        <a:bodyPr/>
        <a:lstStyle/>
        <a:p>
          <a:endParaRPr lang="en-US"/>
        </a:p>
      </dgm:t>
    </dgm:pt>
    <dgm:pt modelId="{0DF8FB3E-B0B0-40D8-B039-0C7B496BBA97}" type="pres">
      <dgm:prSet presAssocID="{AEFF5EA2-6931-4098-96C8-31AE53CB425B}" presName="AccentHold1" presStyleLbl="node1" presStyleIdx="10" presStyleCnt="13"/>
      <dgm:spPr/>
      <dgm:t>
        <a:bodyPr/>
        <a:lstStyle/>
        <a:p>
          <a:endParaRPr lang="en-US"/>
        </a:p>
      </dgm:t>
    </dgm:pt>
    <dgm:pt modelId="{37FA1CD0-A7DC-4E74-BDC2-224405012EB0}" type="pres">
      <dgm:prSet presAssocID="{AEFF5EA2-6931-4098-96C8-31AE53CB425B}" presName="Accent10" presStyleCnt="0"/>
      <dgm:spPr/>
      <dgm:t>
        <a:bodyPr/>
        <a:lstStyle/>
        <a:p>
          <a:endParaRPr lang="en-US"/>
        </a:p>
      </dgm:t>
    </dgm:pt>
    <dgm:pt modelId="{022614F8-042B-41CB-A6A7-8094C903EB2F}" type="pres">
      <dgm:prSet presAssocID="{AEFF5EA2-6931-4098-96C8-31AE53CB425B}" presName="AccentHold2" presStyleLbl="node1" presStyleIdx="11" presStyleCnt="13"/>
      <dgm:spPr/>
      <dgm:t>
        <a:bodyPr/>
        <a:lstStyle/>
        <a:p>
          <a:endParaRPr lang="en-US"/>
        </a:p>
      </dgm:t>
    </dgm:pt>
    <dgm:pt modelId="{BA4661A9-DFAB-468E-97BE-F29D08FF69A9}" type="pres">
      <dgm:prSet presAssocID="{AEFF5EA2-6931-4098-96C8-31AE53CB425B}" presName="Accent11" presStyleCnt="0"/>
      <dgm:spPr/>
      <dgm:t>
        <a:bodyPr/>
        <a:lstStyle/>
        <a:p>
          <a:endParaRPr lang="en-US"/>
        </a:p>
      </dgm:t>
    </dgm:pt>
    <dgm:pt modelId="{C85BB588-B4E8-4D50-9280-4D4F2686007C}" type="pres">
      <dgm:prSet presAssocID="{AEFF5EA2-6931-4098-96C8-31AE53CB425B}" presName="AccentHold3" presStyleLbl="node1" presStyleIdx="12" presStyleCnt="13"/>
      <dgm:spPr/>
      <dgm:t>
        <a:bodyPr/>
        <a:lstStyle/>
        <a:p>
          <a:endParaRPr lang="en-US"/>
        </a:p>
      </dgm:t>
    </dgm:pt>
  </dgm:ptLst>
  <dgm:cxnLst>
    <dgm:cxn modelId="{2D96128D-55F5-4B46-B071-9EA8CDCA9DCD}" srcId="{B388C4F7-DD86-40E4-BA83-6838C8E845B2}" destId="{AEFF5EA2-6931-4098-96C8-31AE53CB425B}" srcOrd="1" destOrd="0" parTransId="{AC52CE11-07EF-42A7-A67A-2231908FD231}" sibTransId="{FB25E557-3597-4AEA-B1FC-EA99A632BFB1}"/>
    <dgm:cxn modelId="{C6369F8E-3C17-4A5D-9B8B-849478068444}"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F5CEB513-C552-49C4-95B2-E4E1DA5AEB7A}" type="presOf" srcId="{B388C4F7-DD86-40E4-BA83-6838C8E845B2}" destId="{A6EEB127-C2F5-4C0D-B108-CC2B3F78F4F1}" srcOrd="0" destOrd="0" presId="urn:microsoft.com/office/officeart/2009/3/layout/CircleRelationship"/>
    <dgm:cxn modelId="{7283F9E1-49A1-40AE-924B-24D2CE207505}" type="presOf" srcId="{AEFF5EA2-6931-4098-96C8-31AE53CB425B}" destId="{EB301C3D-F1F9-4A72-AC54-827EBC1AD812}" srcOrd="0" destOrd="0" presId="urn:microsoft.com/office/officeart/2009/3/layout/CircleRelationship"/>
    <dgm:cxn modelId="{E119AF66-13CB-4A3A-B185-A102558B20AD}" type="presOf" srcId="{BE5B76ED-C686-4E97-9A28-74231B4FDDD1}" destId="{EC323DFF-E2DA-4381-8948-5F3D2CD82207}" srcOrd="0" destOrd="0" presId="urn:microsoft.com/office/officeart/2009/3/layout/CircleRelationship"/>
    <dgm:cxn modelId="{4E26289A-3825-4A9C-991F-8AB8A7EFD597}" srcId="{B388C4F7-DD86-40E4-BA83-6838C8E845B2}" destId="{27C8F191-CB8B-4A89-9EDF-D94B6E4ADC92}" srcOrd="0" destOrd="0" parTransId="{8EFDF7C7-310E-4ED5-B739-2186FB69ED8A}" sibTransId="{755F5D09-ECCD-4FC5-B350-FED951F57983}"/>
    <dgm:cxn modelId="{917FB93C-309E-4F64-9CF5-B6BCC51E8306}" type="presParOf" srcId="{EC323DFF-E2DA-4381-8948-5F3D2CD82207}" destId="{A6EEB127-C2F5-4C0D-B108-CC2B3F78F4F1}" srcOrd="0" destOrd="0" presId="urn:microsoft.com/office/officeart/2009/3/layout/CircleRelationship"/>
    <dgm:cxn modelId="{D0589502-626B-43F2-92A1-419A410DDDD4}" type="presParOf" srcId="{EC323DFF-E2DA-4381-8948-5F3D2CD82207}" destId="{8A0FF0D8-0AF7-44A4-833E-7EA23A507B5A}" srcOrd="1" destOrd="0" presId="urn:microsoft.com/office/officeart/2009/3/layout/CircleRelationship"/>
    <dgm:cxn modelId="{75DC927A-D7BC-48F6-8575-94C675647CBE}" type="presParOf" srcId="{EC323DFF-E2DA-4381-8948-5F3D2CD82207}" destId="{F988BAF3-9DE2-4A25-84FE-B7C476401BC3}" srcOrd="2" destOrd="0" presId="urn:microsoft.com/office/officeart/2009/3/layout/CircleRelationship"/>
    <dgm:cxn modelId="{ED1D64D1-152F-4DFD-BF90-5E83A9E7E05B}" type="presParOf" srcId="{EC323DFF-E2DA-4381-8948-5F3D2CD82207}" destId="{6288D093-07AF-4EEB-B57C-FB5DA4420E30}" srcOrd="3" destOrd="0" presId="urn:microsoft.com/office/officeart/2009/3/layout/CircleRelationship"/>
    <dgm:cxn modelId="{B581E463-BF7C-4F9D-8857-4A846E26BA68}" type="presParOf" srcId="{EC323DFF-E2DA-4381-8948-5F3D2CD82207}" destId="{099685E2-34CD-4723-A342-ED2D0CA22ECA}" srcOrd="4" destOrd="0" presId="urn:microsoft.com/office/officeart/2009/3/layout/CircleRelationship"/>
    <dgm:cxn modelId="{137D238C-2C50-4A64-AF6E-EA559DCB1A65}" type="presParOf" srcId="{EC323DFF-E2DA-4381-8948-5F3D2CD82207}" destId="{282F7230-9226-4387-9620-3DC67223F95C}" srcOrd="5" destOrd="0" presId="urn:microsoft.com/office/officeart/2009/3/layout/CircleRelationship"/>
    <dgm:cxn modelId="{1DAB7EF4-6BAB-4C50-80F4-F14C9B7AE955}" type="presParOf" srcId="{EC323DFF-E2DA-4381-8948-5F3D2CD82207}" destId="{2682D7C4-37F7-4CA1-B102-AED7627E9C93}" srcOrd="6" destOrd="0" presId="urn:microsoft.com/office/officeart/2009/3/layout/CircleRelationship"/>
    <dgm:cxn modelId="{3324D269-B35A-4F1A-BEE5-4FDC12638443}" type="presParOf" srcId="{EC323DFF-E2DA-4381-8948-5F3D2CD82207}" destId="{CCDD2561-1FC5-4EA6-AD90-3ADAF62A41D1}" srcOrd="7" destOrd="0" presId="urn:microsoft.com/office/officeart/2009/3/layout/CircleRelationship"/>
    <dgm:cxn modelId="{DBF16894-172D-45CC-9293-F4CE043FAE8E}" type="presParOf" srcId="{EC323DFF-E2DA-4381-8948-5F3D2CD82207}" destId="{DD36342D-1CB9-480B-9443-592ECACCB1B2}" srcOrd="8" destOrd="0" presId="urn:microsoft.com/office/officeart/2009/3/layout/CircleRelationship"/>
    <dgm:cxn modelId="{38416C65-4CC6-4941-8345-E6F540C0C827}" type="presParOf" srcId="{DD36342D-1CB9-480B-9443-592ECACCB1B2}" destId="{2470B0FE-F3CE-48F3-AE82-73016C487D68}" srcOrd="0" destOrd="0" presId="urn:microsoft.com/office/officeart/2009/3/layout/CircleRelationship"/>
    <dgm:cxn modelId="{E74F8678-2A1D-4A4E-9F84-260593AFCF04}" type="presParOf" srcId="{EC323DFF-E2DA-4381-8948-5F3D2CD82207}" destId="{1C5C821B-7AF3-4B1C-B3FE-45A337B82741}" srcOrd="9" destOrd="0" presId="urn:microsoft.com/office/officeart/2009/3/layout/CircleRelationship"/>
    <dgm:cxn modelId="{2ACF62B0-86B5-45CC-9F2E-B67E4C45337D}" type="presParOf" srcId="{1C5C821B-7AF3-4B1C-B3FE-45A337B82741}" destId="{48BC9D73-B86D-4378-970E-5CD650E31618}" srcOrd="0" destOrd="0" presId="urn:microsoft.com/office/officeart/2009/3/layout/CircleRelationship"/>
    <dgm:cxn modelId="{4A865EBC-65B8-45E8-B052-9FED3F636C81}" type="presParOf" srcId="{EC323DFF-E2DA-4381-8948-5F3D2CD82207}" destId="{EB301C3D-F1F9-4A72-AC54-827EBC1AD812}" srcOrd="10" destOrd="0" presId="urn:microsoft.com/office/officeart/2009/3/layout/CircleRelationship"/>
    <dgm:cxn modelId="{C0400766-AC66-483C-A55D-4FCBB701C1F9}" type="presParOf" srcId="{EC323DFF-E2DA-4381-8948-5F3D2CD82207}" destId="{6B30F03A-93BA-441A-ABF4-25C2455DF7C0}" srcOrd="11" destOrd="0" presId="urn:microsoft.com/office/officeart/2009/3/layout/CircleRelationship"/>
    <dgm:cxn modelId="{35D1786D-9ADB-45B4-97BC-CE46805D412D}" type="presParOf" srcId="{6B30F03A-93BA-441A-ABF4-25C2455DF7C0}" destId="{0DF8FB3E-B0B0-40D8-B039-0C7B496BBA97}" srcOrd="0" destOrd="0" presId="urn:microsoft.com/office/officeart/2009/3/layout/CircleRelationship"/>
    <dgm:cxn modelId="{BF1E4A1E-CD4C-4572-B3E3-BE3EF9A829C2}" type="presParOf" srcId="{EC323DFF-E2DA-4381-8948-5F3D2CD82207}" destId="{37FA1CD0-A7DC-4E74-BDC2-224405012EB0}" srcOrd="12" destOrd="0" presId="urn:microsoft.com/office/officeart/2009/3/layout/CircleRelationship"/>
    <dgm:cxn modelId="{F33CC3C5-1838-4A6C-98F6-BBA75E2F7854}" type="presParOf" srcId="{37FA1CD0-A7DC-4E74-BDC2-224405012EB0}" destId="{022614F8-042B-41CB-A6A7-8094C903EB2F}" srcOrd="0" destOrd="0" presId="urn:microsoft.com/office/officeart/2009/3/layout/CircleRelationship"/>
    <dgm:cxn modelId="{A689170E-8374-40C2-850B-75A54A54AD52}" type="presParOf" srcId="{EC323DFF-E2DA-4381-8948-5F3D2CD82207}" destId="{BA4661A9-DFAB-468E-97BE-F29D08FF69A9}" srcOrd="13" destOrd="0" presId="urn:microsoft.com/office/officeart/2009/3/layout/CircleRelationship"/>
    <dgm:cxn modelId="{212B487F-EC21-4AE0-89CB-8766311289AF}"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D2AFD8-239C-4E68-9943-370C84486620}" type="doc">
      <dgm:prSet loTypeId="urn:microsoft.com/office/officeart/2005/8/layout/radial5" loCatId="cycle" qsTypeId="urn:microsoft.com/office/officeart/2005/8/quickstyle/simple4" qsCatId="simple" csTypeId="urn:microsoft.com/office/officeart/2005/8/colors/accent1_2" csCatId="accent1" phldr="1"/>
      <dgm:spPr/>
      <dgm:t>
        <a:bodyPr/>
        <a:lstStyle/>
        <a:p>
          <a:endParaRPr lang="en-US"/>
        </a:p>
      </dgm:t>
    </dgm:pt>
    <dgm:pt modelId="{F251F02D-E512-4DFE-A741-31DCE01022B3}">
      <dgm:prSet phldrT="[Text]"/>
      <dgm:spPr/>
      <dgm:t>
        <a:bodyPr/>
        <a:lstStyle/>
        <a:p>
          <a:r>
            <a:rPr lang="sr-Latn-RS" dirty="0" smtClean="0"/>
            <a:t>Sigurnost</a:t>
          </a:r>
          <a:endParaRPr lang="en-US" dirty="0"/>
        </a:p>
      </dgm:t>
    </dgm:pt>
    <dgm:pt modelId="{189CE8EF-F865-467B-9EAD-18C771CEB059}" type="parTrans" cxnId="{DBA58295-EA17-4267-B74E-6327D8F68A21}">
      <dgm:prSet/>
      <dgm:spPr/>
      <dgm:t>
        <a:bodyPr/>
        <a:lstStyle/>
        <a:p>
          <a:endParaRPr lang="en-US"/>
        </a:p>
      </dgm:t>
    </dgm:pt>
    <dgm:pt modelId="{69895970-A4B8-4EDA-A0F7-B2DEDC1B1244}" type="sibTrans" cxnId="{DBA58295-EA17-4267-B74E-6327D8F68A21}">
      <dgm:prSet/>
      <dgm:spPr/>
      <dgm:t>
        <a:bodyPr/>
        <a:lstStyle/>
        <a:p>
          <a:endParaRPr lang="en-US"/>
        </a:p>
      </dgm:t>
    </dgm:pt>
    <dgm:pt modelId="{CDB38EB2-3AB9-433E-8EC8-EF2D22A748EB}">
      <dgm:prSet phldrT="[Text]"/>
      <dgm:spPr/>
      <dgm:t>
        <a:bodyPr/>
        <a:lstStyle/>
        <a:p>
          <a:r>
            <a:rPr lang="sr-Latn-RS" dirty="0" smtClean="0"/>
            <a:t>Sigurnost na mrežnom nivu </a:t>
          </a:r>
          <a:endParaRPr lang="en-US" dirty="0"/>
        </a:p>
      </dgm:t>
    </dgm:pt>
    <dgm:pt modelId="{F7F3BEEB-AD1D-4E61-9A0D-086929950288}" type="parTrans" cxnId="{C3ADB8FD-F72C-44FF-897C-EBA0814CD365}">
      <dgm:prSet/>
      <dgm:spPr/>
      <dgm:t>
        <a:bodyPr/>
        <a:lstStyle/>
        <a:p>
          <a:endParaRPr lang="en-US"/>
        </a:p>
      </dgm:t>
    </dgm:pt>
    <dgm:pt modelId="{F9C85A45-3E7F-4D8C-8FA9-18C8502FE0F1}" type="sibTrans" cxnId="{C3ADB8FD-F72C-44FF-897C-EBA0814CD365}">
      <dgm:prSet/>
      <dgm:spPr/>
      <dgm:t>
        <a:bodyPr/>
        <a:lstStyle/>
        <a:p>
          <a:endParaRPr lang="en-US"/>
        </a:p>
      </dgm:t>
    </dgm:pt>
    <dgm:pt modelId="{B7F7836B-196A-4B7C-BC10-500053EF5E21}">
      <dgm:prSet phldrT="[Text]"/>
      <dgm:spPr/>
      <dgm:t>
        <a:bodyPr/>
        <a:lstStyle/>
        <a:p>
          <a:r>
            <a:rPr lang="sr-Latn-RS" dirty="0" smtClean="0"/>
            <a:t>Autentifikacija</a:t>
          </a:r>
          <a:endParaRPr lang="en-US" dirty="0"/>
        </a:p>
      </dgm:t>
    </dgm:pt>
    <dgm:pt modelId="{9043C635-65F7-4F81-8CA8-88C58525F001}" type="parTrans" cxnId="{78D1CC6E-7249-4340-9527-448CC02E56A1}">
      <dgm:prSet/>
      <dgm:spPr/>
      <dgm:t>
        <a:bodyPr/>
        <a:lstStyle/>
        <a:p>
          <a:endParaRPr lang="en-US"/>
        </a:p>
      </dgm:t>
    </dgm:pt>
    <dgm:pt modelId="{D9A33A35-0F49-43A0-857C-898C77CB8889}" type="sibTrans" cxnId="{78D1CC6E-7249-4340-9527-448CC02E56A1}">
      <dgm:prSet/>
      <dgm:spPr/>
      <dgm:t>
        <a:bodyPr/>
        <a:lstStyle/>
        <a:p>
          <a:endParaRPr lang="en-US"/>
        </a:p>
      </dgm:t>
    </dgm:pt>
    <dgm:pt modelId="{337DB6CA-A7B3-4081-9F5A-921F54F85431}">
      <dgm:prSet phldrT="[Text]"/>
      <dgm:spPr/>
      <dgm:t>
        <a:bodyPr/>
        <a:lstStyle/>
        <a:p>
          <a:r>
            <a:rPr lang="sr-Latn-RS" dirty="0" smtClean="0"/>
            <a:t>Sigurnost na nivou baze </a:t>
          </a:r>
          <a:endParaRPr lang="en-US" dirty="0"/>
        </a:p>
      </dgm:t>
    </dgm:pt>
    <dgm:pt modelId="{E0AFA3EF-9E6C-4FC2-AC82-F9CB104EDA5A}" type="parTrans" cxnId="{06683FBD-8895-4CB6-9633-93BC44FE117A}">
      <dgm:prSet/>
      <dgm:spPr/>
      <dgm:t>
        <a:bodyPr/>
        <a:lstStyle/>
        <a:p>
          <a:endParaRPr lang="en-US"/>
        </a:p>
      </dgm:t>
    </dgm:pt>
    <dgm:pt modelId="{385BC81A-9A33-4344-9AC7-29FA9CEBEF45}" type="sibTrans" cxnId="{06683FBD-8895-4CB6-9633-93BC44FE117A}">
      <dgm:prSet/>
      <dgm:spPr/>
      <dgm:t>
        <a:bodyPr/>
        <a:lstStyle/>
        <a:p>
          <a:endParaRPr lang="en-US"/>
        </a:p>
      </dgm:t>
    </dgm:pt>
    <dgm:pt modelId="{65E6ABDA-E7B9-446E-A798-74D343B15974}">
      <dgm:prSet phldrT="[Text]"/>
      <dgm:spPr/>
      <dgm:t>
        <a:bodyPr/>
        <a:lstStyle/>
        <a:p>
          <a:r>
            <a:rPr lang="sr-Latn-RS" dirty="0" smtClean="0"/>
            <a:t>Enkripcija</a:t>
          </a:r>
          <a:endParaRPr lang="en-US" dirty="0"/>
        </a:p>
      </dgm:t>
    </dgm:pt>
    <dgm:pt modelId="{C13C5046-3056-48F6-A2A0-6C39BF678084}" type="parTrans" cxnId="{4639E690-5360-46E7-82DF-BD6D2B10D7CB}">
      <dgm:prSet/>
      <dgm:spPr/>
      <dgm:t>
        <a:bodyPr/>
        <a:lstStyle/>
        <a:p>
          <a:endParaRPr lang="en-US"/>
        </a:p>
      </dgm:t>
    </dgm:pt>
    <dgm:pt modelId="{ED73328C-ADD1-4559-A06A-DA013B0740BB}" type="sibTrans" cxnId="{4639E690-5360-46E7-82DF-BD6D2B10D7CB}">
      <dgm:prSet/>
      <dgm:spPr/>
      <dgm:t>
        <a:bodyPr/>
        <a:lstStyle/>
        <a:p>
          <a:endParaRPr lang="en-US"/>
        </a:p>
      </dgm:t>
    </dgm:pt>
    <dgm:pt modelId="{591D7D52-951F-435E-806D-A00737F4AD91}" type="pres">
      <dgm:prSet presAssocID="{80D2AFD8-239C-4E68-9943-370C84486620}" presName="Name0" presStyleCnt="0">
        <dgm:presLayoutVars>
          <dgm:chMax val="1"/>
          <dgm:dir/>
          <dgm:animLvl val="ctr"/>
          <dgm:resizeHandles val="exact"/>
        </dgm:presLayoutVars>
      </dgm:prSet>
      <dgm:spPr/>
      <dgm:t>
        <a:bodyPr/>
        <a:lstStyle/>
        <a:p>
          <a:endParaRPr lang="en-US"/>
        </a:p>
      </dgm:t>
    </dgm:pt>
    <dgm:pt modelId="{682A4123-1418-4A01-A5DF-D7D6C04C8C70}" type="pres">
      <dgm:prSet presAssocID="{F251F02D-E512-4DFE-A741-31DCE01022B3}" presName="centerShape" presStyleLbl="node0" presStyleIdx="0" presStyleCnt="1"/>
      <dgm:spPr/>
      <dgm:t>
        <a:bodyPr/>
        <a:lstStyle/>
        <a:p>
          <a:endParaRPr lang="en-US"/>
        </a:p>
      </dgm:t>
    </dgm:pt>
    <dgm:pt modelId="{089296A3-2F35-4D19-8FCA-5F1D565DD0D7}" type="pres">
      <dgm:prSet presAssocID="{F7F3BEEB-AD1D-4E61-9A0D-086929950288}" presName="parTrans" presStyleLbl="sibTrans2D1" presStyleIdx="0" presStyleCnt="4"/>
      <dgm:spPr/>
      <dgm:t>
        <a:bodyPr/>
        <a:lstStyle/>
        <a:p>
          <a:endParaRPr lang="en-US"/>
        </a:p>
      </dgm:t>
    </dgm:pt>
    <dgm:pt modelId="{43BE7BAB-C34C-468C-A9C8-D8A48E34F1C3}" type="pres">
      <dgm:prSet presAssocID="{F7F3BEEB-AD1D-4E61-9A0D-086929950288}" presName="connectorText" presStyleLbl="sibTrans2D1" presStyleIdx="0" presStyleCnt="4"/>
      <dgm:spPr/>
      <dgm:t>
        <a:bodyPr/>
        <a:lstStyle/>
        <a:p>
          <a:endParaRPr lang="en-US"/>
        </a:p>
      </dgm:t>
    </dgm:pt>
    <dgm:pt modelId="{99834951-C921-4CA8-922F-A2315E4740B8}" type="pres">
      <dgm:prSet presAssocID="{CDB38EB2-3AB9-433E-8EC8-EF2D22A748EB}" presName="node" presStyleLbl="node1" presStyleIdx="0" presStyleCnt="4">
        <dgm:presLayoutVars>
          <dgm:bulletEnabled val="1"/>
        </dgm:presLayoutVars>
      </dgm:prSet>
      <dgm:spPr/>
      <dgm:t>
        <a:bodyPr/>
        <a:lstStyle/>
        <a:p>
          <a:endParaRPr lang="en-US"/>
        </a:p>
      </dgm:t>
    </dgm:pt>
    <dgm:pt modelId="{0B490250-30FE-406C-8497-A96A4543413A}" type="pres">
      <dgm:prSet presAssocID="{9043C635-65F7-4F81-8CA8-88C58525F001}" presName="parTrans" presStyleLbl="sibTrans2D1" presStyleIdx="1" presStyleCnt="4"/>
      <dgm:spPr/>
      <dgm:t>
        <a:bodyPr/>
        <a:lstStyle/>
        <a:p>
          <a:endParaRPr lang="en-US"/>
        </a:p>
      </dgm:t>
    </dgm:pt>
    <dgm:pt modelId="{5BFED452-C99C-4847-9001-63710EE03FEF}" type="pres">
      <dgm:prSet presAssocID="{9043C635-65F7-4F81-8CA8-88C58525F001}" presName="connectorText" presStyleLbl="sibTrans2D1" presStyleIdx="1" presStyleCnt="4"/>
      <dgm:spPr/>
      <dgm:t>
        <a:bodyPr/>
        <a:lstStyle/>
        <a:p>
          <a:endParaRPr lang="en-US"/>
        </a:p>
      </dgm:t>
    </dgm:pt>
    <dgm:pt modelId="{9E3B9825-12E6-446E-95EC-1E53540BD282}" type="pres">
      <dgm:prSet presAssocID="{B7F7836B-196A-4B7C-BC10-500053EF5E21}" presName="node" presStyleLbl="node1" presStyleIdx="1" presStyleCnt="4">
        <dgm:presLayoutVars>
          <dgm:bulletEnabled val="1"/>
        </dgm:presLayoutVars>
      </dgm:prSet>
      <dgm:spPr/>
      <dgm:t>
        <a:bodyPr/>
        <a:lstStyle/>
        <a:p>
          <a:endParaRPr lang="en-US"/>
        </a:p>
      </dgm:t>
    </dgm:pt>
    <dgm:pt modelId="{E037AD73-01BF-41CF-88FD-7402F270727E}" type="pres">
      <dgm:prSet presAssocID="{E0AFA3EF-9E6C-4FC2-AC82-F9CB104EDA5A}" presName="parTrans" presStyleLbl="sibTrans2D1" presStyleIdx="2" presStyleCnt="4"/>
      <dgm:spPr/>
      <dgm:t>
        <a:bodyPr/>
        <a:lstStyle/>
        <a:p>
          <a:endParaRPr lang="en-US"/>
        </a:p>
      </dgm:t>
    </dgm:pt>
    <dgm:pt modelId="{2F74110D-D6B9-428F-A348-E88DD8623B9F}" type="pres">
      <dgm:prSet presAssocID="{E0AFA3EF-9E6C-4FC2-AC82-F9CB104EDA5A}" presName="connectorText" presStyleLbl="sibTrans2D1" presStyleIdx="2" presStyleCnt="4"/>
      <dgm:spPr/>
      <dgm:t>
        <a:bodyPr/>
        <a:lstStyle/>
        <a:p>
          <a:endParaRPr lang="en-US"/>
        </a:p>
      </dgm:t>
    </dgm:pt>
    <dgm:pt modelId="{2532A46B-3AAC-41A2-A65A-B5208E167F3C}" type="pres">
      <dgm:prSet presAssocID="{337DB6CA-A7B3-4081-9F5A-921F54F85431}" presName="node" presStyleLbl="node1" presStyleIdx="2" presStyleCnt="4">
        <dgm:presLayoutVars>
          <dgm:bulletEnabled val="1"/>
        </dgm:presLayoutVars>
      </dgm:prSet>
      <dgm:spPr/>
      <dgm:t>
        <a:bodyPr/>
        <a:lstStyle/>
        <a:p>
          <a:endParaRPr lang="en-US"/>
        </a:p>
      </dgm:t>
    </dgm:pt>
    <dgm:pt modelId="{4B304AEC-9DAB-4A6B-8EC6-DC002EFA4735}" type="pres">
      <dgm:prSet presAssocID="{C13C5046-3056-48F6-A2A0-6C39BF678084}" presName="parTrans" presStyleLbl="sibTrans2D1" presStyleIdx="3" presStyleCnt="4"/>
      <dgm:spPr/>
      <dgm:t>
        <a:bodyPr/>
        <a:lstStyle/>
        <a:p>
          <a:endParaRPr lang="en-US"/>
        </a:p>
      </dgm:t>
    </dgm:pt>
    <dgm:pt modelId="{5DAF1F53-FA40-4544-9F06-CC819BA00DB8}" type="pres">
      <dgm:prSet presAssocID="{C13C5046-3056-48F6-A2A0-6C39BF678084}" presName="connectorText" presStyleLbl="sibTrans2D1" presStyleIdx="3" presStyleCnt="4"/>
      <dgm:spPr/>
      <dgm:t>
        <a:bodyPr/>
        <a:lstStyle/>
        <a:p>
          <a:endParaRPr lang="en-US"/>
        </a:p>
      </dgm:t>
    </dgm:pt>
    <dgm:pt modelId="{3BB60310-F81A-47F8-96D2-BA6A0B55ECE9}" type="pres">
      <dgm:prSet presAssocID="{65E6ABDA-E7B9-446E-A798-74D343B15974}" presName="node" presStyleLbl="node1" presStyleIdx="3" presStyleCnt="4">
        <dgm:presLayoutVars>
          <dgm:bulletEnabled val="1"/>
        </dgm:presLayoutVars>
      </dgm:prSet>
      <dgm:spPr/>
      <dgm:t>
        <a:bodyPr/>
        <a:lstStyle/>
        <a:p>
          <a:endParaRPr lang="en-US"/>
        </a:p>
      </dgm:t>
    </dgm:pt>
  </dgm:ptLst>
  <dgm:cxnLst>
    <dgm:cxn modelId="{DBA58295-EA17-4267-B74E-6327D8F68A21}" srcId="{80D2AFD8-239C-4E68-9943-370C84486620}" destId="{F251F02D-E512-4DFE-A741-31DCE01022B3}" srcOrd="0" destOrd="0" parTransId="{189CE8EF-F865-467B-9EAD-18C771CEB059}" sibTransId="{69895970-A4B8-4EDA-A0F7-B2DEDC1B1244}"/>
    <dgm:cxn modelId="{06683FBD-8895-4CB6-9633-93BC44FE117A}" srcId="{F251F02D-E512-4DFE-A741-31DCE01022B3}" destId="{337DB6CA-A7B3-4081-9F5A-921F54F85431}" srcOrd="2" destOrd="0" parTransId="{E0AFA3EF-9E6C-4FC2-AC82-F9CB104EDA5A}" sibTransId="{385BC81A-9A33-4344-9AC7-29FA9CEBEF45}"/>
    <dgm:cxn modelId="{3D055176-0FF7-4F60-AB55-8DB73AF465A0}" type="presOf" srcId="{80D2AFD8-239C-4E68-9943-370C84486620}" destId="{591D7D52-951F-435E-806D-A00737F4AD91}" srcOrd="0" destOrd="0" presId="urn:microsoft.com/office/officeart/2005/8/layout/radial5"/>
    <dgm:cxn modelId="{C3ADB8FD-F72C-44FF-897C-EBA0814CD365}" srcId="{F251F02D-E512-4DFE-A741-31DCE01022B3}" destId="{CDB38EB2-3AB9-433E-8EC8-EF2D22A748EB}" srcOrd="0" destOrd="0" parTransId="{F7F3BEEB-AD1D-4E61-9A0D-086929950288}" sibTransId="{F9C85A45-3E7F-4D8C-8FA9-18C8502FE0F1}"/>
    <dgm:cxn modelId="{0CE0EE9C-93CC-4F7E-94E6-304E07DD3CEE}" type="presOf" srcId="{CDB38EB2-3AB9-433E-8EC8-EF2D22A748EB}" destId="{99834951-C921-4CA8-922F-A2315E4740B8}" srcOrd="0" destOrd="0" presId="urn:microsoft.com/office/officeart/2005/8/layout/radial5"/>
    <dgm:cxn modelId="{78D1CC6E-7249-4340-9527-448CC02E56A1}" srcId="{F251F02D-E512-4DFE-A741-31DCE01022B3}" destId="{B7F7836B-196A-4B7C-BC10-500053EF5E21}" srcOrd="1" destOrd="0" parTransId="{9043C635-65F7-4F81-8CA8-88C58525F001}" sibTransId="{D9A33A35-0F49-43A0-857C-898C77CB8889}"/>
    <dgm:cxn modelId="{7A95CE73-0488-4C8D-B78D-F1E29228B520}" type="presOf" srcId="{E0AFA3EF-9E6C-4FC2-AC82-F9CB104EDA5A}" destId="{2F74110D-D6B9-428F-A348-E88DD8623B9F}" srcOrd="1" destOrd="0" presId="urn:microsoft.com/office/officeart/2005/8/layout/radial5"/>
    <dgm:cxn modelId="{72714283-E444-4D90-A8A8-27AB7EA872FD}" type="presOf" srcId="{E0AFA3EF-9E6C-4FC2-AC82-F9CB104EDA5A}" destId="{E037AD73-01BF-41CF-88FD-7402F270727E}" srcOrd="0" destOrd="0" presId="urn:microsoft.com/office/officeart/2005/8/layout/radial5"/>
    <dgm:cxn modelId="{D806A26A-75F6-43B4-B488-D254A14609CD}" type="presOf" srcId="{C13C5046-3056-48F6-A2A0-6C39BF678084}" destId="{4B304AEC-9DAB-4A6B-8EC6-DC002EFA4735}" srcOrd="0" destOrd="0" presId="urn:microsoft.com/office/officeart/2005/8/layout/radial5"/>
    <dgm:cxn modelId="{317E8C8C-7538-413D-8991-3375D1985FEA}" type="presOf" srcId="{F251F02D-E512-4DFE-A741-31DCE01022B3}" destId="{682A4123-1418-4A01-A5DF-D7D6C04C8C70}" srcOrd="0" destOrd="0" presId="urn:microsoft.com/office/officeart/2005/8/layout/radial5"/>
    <dgm:cxn modelId="{EB560ECB-DB34-46A2-B3CA-3AB9F810DA3F}" type="presOf" srcId="{B7F7836B-196A-4B7C-BC10-500053EF5E21}" destId="{9E3B9825-12E6-446E-95EC-1E53540BD282}" srcOrd="0" destOrd="0" presId="urn:microsoft.com/office/officeart/2005/8/layout/radial5"/>
    <dgm:cxn modelId="{7F0B42DC-79CD-4744-AF89-76F2CAE4E072}" type="presOf" srcId="{337DB6CA-A7B3-4081-9F5A-921F54F85431}" destId="{2532A46B-3AAC-41A2-A65A-B5208E167F3C}" srcOrd="0" destOrd="0" presId="urn:microsoft.com/office/officeart/2005/8/layout/radial5"/>
    <dgm:cxn modelId="{97D04FD4-D0EB-4420-92C4-6A0248872516}" type="presOf" srcId="{F7F3BEEB-AD1D-4E61-9A0D-086929950288}" destId="{089296A3-2F35-4D19-8FCA-5F1D565DD0D7}" srcOrd="0" destOrd="0" presId="urn:microsoft.com/office/officeart/2005/8/layout/radial5"/>
    <dgm:cxn modelId="{BCB4CDE6-3A61-45F1-876A-645F24EAD6CA}" type="presOf" srcId="{9043C635-65F7-4F81-8CA8-88C58525F001}" destId="{0B490250-30FE-406C-8497-A96A4543413A}" srcOrd="0" destOrd="0" presId="urn:microsoft.com/office/officeart/2005/8/layout/radial5"/>
    <dgm:cxn modelId="{059222F5-34DE-46EC-9AB0-CDD5FAE660E1}" type="presOf" srcId="{C13C5046-3056-48F6-A2A0-6C39BF678084}" destId="{5DAF1F53-FA40-4544-9F06-CC819BA00DB8}" srcOrd="1" destOrd="0" presId="urn:microsoft.com/office/officeart/2005/8/layout/radial5"/>
    <dgm:cxn modelId="{BD8C90C9-EB27-4120-A1FF-9188B7B4F396}" type="presOf" srcId="{9043C635-65F7-4F81-8CA8-88C58525F001}" destId="{5BFED452-C99C-4847-9001-63710EE03FEF}" srcOrd="1" destOrd="0" presId="urn:microsoft.com/office/officeart/2005/8/layout/radial5"/>
    <dgm:cxn modelId="{17416B31-CCC6-44FB-A22F-7C6694B0D21A}" type="presOf" srcId="{65E6ABDA-E7B9-446E-A798-74D343B15974}" destId="{3BB60310-F81A-47F8-96D2-BA6A0B55ECE9}" srcOrd="0" destOrd="0" presId="urn:microsoft.com/office/officeart/2005/8/layout/radial5"/>
    <dgm:cxn modelId="{4639E690-5360-46E7-82DF-BD6D2B10D7CB}" srcId="{F251F02D-E512-4DFE-A741-31DCE01022B3}" destId="{65E6ABDA-E7B9-446E-A798-74D343B15974}" srcOrd="3" destOrd="0" parTransId="{C13C5046-3056-48F6-A2A0-6C39BF678084}" sibTransId="{ED73328C-ADD1-4559-A06A-DA013B0740BB}"/>
    <dgm:cxn modelId="{A99837CE-48E5-48EB-B343-1B1D87AC680E}" type="presOf" srcId="{F7F3BEEB-AD1D-4E61-9A0D-086929950288}" destId="{43BE7BAB-C34C-468C-A9C8-D8A48E34F1C3}" srcOrd="1" destOrd="0" presId="urn:microsoft.com/office/officeart/2005/8/layout/radial5"/>
    <dgm:cxn modelId="{BFFBDDBA-C106-4942-9D46-ABE7C3DB17FE}" type="presParOf" srcId="{591D7D52-951F-435E-806D-A00737F4AD91}" destId="{682A4123-1418-4A01-A5DF-D7D6C04C8C70}" srcOrd="0" destOrd="0" presId="urn:microsoft.com/office/officeart/2005/8/layout/radial5"/>
    <dgm:cxn modelId="{8388EB8E-5863-4E05-8F83-EE11ED0A6CC8}" type="presParOf" srcId="{591D7D52-951F-435E-806D-A00737F4AD91}" destId="{089296A3-2F35-4D19-8FCA-5F1D565DD0D7}" srcOrd="1" destOrd="0" presId="urn:microsoft.com/office/officeart/2005/8/layout/radial5"/>
    <dgm:cxn modelId="{159ECA14-9C35-43A0-B11E-FC3F29E26E95}" type="presParOf" srcId="{089296A3-2F35-4D19-8FCA-5F1D565DD0D7}" destId="{43BE7BAB-C34C-468C-A9C8-D8A48E34F1C3}" srcOrd="0" destOrd="0" presId="urn:microsoft.com/office/officeart/2005/8/layout/radial5"/>
    <dgm:cxn modelId="{F656358F-6D8A-4B90-9708-0D25B0746D88}" type="presParOf" srcId="{591D7D52-951F-435E-806D-A00737F4AD91}" destId="{99834951-C921-4CA8-922F-A2315E4740B8}" srcOrd="2" destOrd="0" presId="urn:microsoft.com/office/officeart/2005/8/layout/radial5"/>
    <dgm:cxn modelId="{0FF2FB01-5BE5-478E-92B8-F5436959D22D}" type="presParOf" srcId="{591D7D52-951F-435E-806D-A00737F4AD91}" destId="{0B490250-30FE-406C-8497-A96A4543413A}" srcOrd="3" destOrd="0" presId="urn:microsoft.com/office/officeart/2005/8/layout/radial5"/>
    <dgm:cxn modelId="{0CAE7F95-4FAA-4DA3-85C6-2BF42B59CFAE}" type="presParOf" srcId="{0B490250-30FE-406C-8497-A96A4543413A}" destId="{5BFED452-C99C-4847-9001-63710EE03FEF}" srcOrd="0" destOrd="0" presId="urn:microsoft.com/office/officeart/2005/8/layout/radial5"/>
    <dgm:cxn modelId="{3D62564A-A641-4B7D-90B3-C7CCA69DFCE3}" type="presParOf" srcId="{591D7D52-951F-435E-806D-A00737F4AD91}" destId="{9E3B9825-12E6-446E-95EC-1E53540BD282}" srcOrd="4" destOrd="0" presId="urn:microsoft.com/office/officeart/2005/8/layout/radial5"/>
    <dgm:cxn modelId="{35BE6980-D611-42B1-A643-D7BCC7DE6F44}" type="presParOf" srcId="{591D7D52-951F-435E-806D-A00737F4AD91}" destId="{E037AD73-01BF-41CF-88FD-7402F270727E}" srcOrd="5" destOrd="0" presId="urn:microsoft.com/office/officeart/2005/8/layout/radial5"/>
    <dgm:cxn modelId="{0C1BBD75-C307-447C-B465-F360CAB346FD}" type="presParOf" srcId="{E037AD73-01BF-41CF-88FD-7402F270727E}" destId="{2F74110D-D6B9-428F-A348-E88DD8623B9F}" srcOrd="0" destOrd="0" presId="urn:microsoft.com/office/officeart/2005/8/layout/radial5"/>
    <dgm:cxn modelId="{A3B1E12A-8128-4746-9018-4737664C2059}" type="presParOf" srcId="{591D7D52-951F-435E-806D-A00737F4AD91}" destId="{2532A46B-3AAC-41A2-A65A-B5208E167F3C}" srcOrd="6" destOrd="0" presId="urn:microsoft.com/office/officeart/2005/8/layout/radial5"/>
    <dgm:cxn modelId="{1901458C-3D3A-414B-94FE-28027699645C}" type="presParOf" srcId="{591D7D52-951F-435E-806D-A00737F4AD91}" destId="{4B304AEC-9DAB-4A6B-8EC6-DC002EFA4735}" srcOrd="7" destOrd="0" presId="urn:microsoft.com/office/officeart/2005/8/layout/radial5"/>
    <dgm:cxn modelId="{00C44A41-A772-49D5-9C7B-390F54DAD2A6}" type="presParOf" srcId="{4B304AEC-9DAB-4A6B-8EC6-DC002EFA4735}" destId="{5DAF1F53-FA40-4544-9F06-CC819BA00DB8}" srcOrd="0" destOrd="0" presId="urn:microsoft.com/office/officeart/2005/8/layout/radial5"/>
    <dgm:cxn modelId="{FF0B6C5B-C8D1-43AA-87BB-ED4F5C3098FF}" type="presParOf" srcId="{591D7D52-951F-435E-806D-A00737F4AD91}" destId="{3BB60310-F81A-47F8-96D2-BA6A0B55ECE9}"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r>
            <a:rPr lang="sr-Latn-RS" sz="1800" b="1" dirty="0" smtClean="0"/>
            <a:t>TCP/IP soketi</a:t>
          </a:r>
          <a:endParaRPr lang="en-US" sz="1800" b="1" dirty="0"/>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r>
            <a:rPr lang="sr-Latn-RS" sz="1200" b="1" dirty="0" smtClean="0"/>
            <a:t>Unix Domain Soketi</a:t>
          </a:r>
          <a:endParaRPr lang="en-US" sz="1200" b="1" dirty="0"/>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sr-Latn-RS" sz="1800" b="1" dirty="0" smtClean="0"/>
            <a:t>Firewalls</a:t>
          </a:r>
          <a:endParaRPr lang="en-US" sz="1200" b="1" dirty="0"/>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t>
        <a:bodyPr/>
        <a:lstStyle/>
        <a:p>
          <a:endParaRPr lang="en-US"/>
        </a:p>
      </dgm:t>
    </dgm:pt>
    <dgm:pt modelId="{A6EEB127-C2F5-4C0D-B108-CC2B3F78F4F1}" type="pres">
      <dgm:prSet presAssocID="{B388C4F7-DD86-40E4-BA83-6838C8E845B2}" presName="Parent" presStyleLbl="node0" presStyleIdx="0" presStyleCnt="1">
        <dgm:presLayoutVars>
          <dgm:chMax val="5"/>
          <dgm:chPref val="5"/>
        </dgm:presLayoutVars>
      </dgm:prSet>
      <dgm:spPr/>
      <dgm:t>
        <a:bodyPr/>
        <a:lstStyle/>
        <a:p>
          <a:endParaRPr lang="en-US"/>
        </a:p>
      </dgm:t>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t>
        <a:bodyPr/>
        <a:lstStyle/>
        <a:p>
          <a:endParaRPr lang="en-US"/>
        </a:p>
      </dgm:t>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t>
        <a:bodyPr/>
        <a:lstStyle/>
        <a:p>
          <a:endParaRPr lang="en-US"/>
        </a:p>
      </dgm:t>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FDEC3F6B-F860-4E8B-8B14-455DBFCFBFB4}" srcId="{BE5B76ED-C686-4E97-9A28-74231B4FDDD1}" destId="{B388C4F7-DD86-40E4-BA83-6838C8E845B2}" srcOrd="0" destOrd="0" parTransId="{4F4EFEB2-AE6B-4B4E-A388-E726479684C1}" sibTransId="{BEE196C3-EEB3-4935-976F-A713EF603EEA}"/>
    <dgm:cxn modelId="{873563D0-860F-487F-97A2-E4B8D49A3DAA}" type="presOf" srcId="{B388C4F7-DD86-40E4-BA83-6838C8E845B2}" destId="{A6EEB127-C2F5-4C0D-B108-CC2B3F78F4F1}" srcOrd="0" destOrd="0" presId="urn:microsoft.com/office/officeart/2009/3/layout/CircleRelationship"/>
    <dgm:cxn modelId="{4E26289A-3825-4A9C-991F-8AB8A7EFD597}" srcId="{B388C4F7-DD86-40E4-BA83-6838C8E845B2}" destId="{27C8F191-CB8B-4A89-9EDF-D94B6E4ADC92}" srcOrd="0" destOrd="0" parTransId="{8EFDF7C7-310E-4ED5-B739-2186FB69ED8A}" sibTransId="{755F5D09-ECCD-4FC5-B350-FED951F57983}"/>
    <dgm:cxn modelId="{A3AC16E3-96A0-4DCE-A502-BF3413F7EEBB}" type="presOf" srcId="{BE5B76ED-C686-4E97-9A28-74231B4FDDD1}" destId="{EC323DFF-E2DA-4381-8948-5F3D2CD82207}" srcOrd="0" destOrd="0" presId="urn:microsoft.com/office/officeart/2009/3/layout/CircleRelationship"/>
    <dgm:cxn modelId="{9443D217-9168-4ECF-A563-7C2F4C998EAA}" type="presOf" srcId="{27C8F191-CB8B-4A89-9EDF-D94B6E4ADC92}" destId="{CCDD2561-1FC5-4EA6-AD90-3ADAF62A41D1}" srcOrd="0" destOrd="0" presId="urn:microsoft.com/office/officeart/2009/3/layout/CircleRelationship"/>
    <dgm:cxn modelId="{61F4EB9B-7EBC-4FC4-B727-C4A1C0EF0E59}" type="presOf" srcId="{AEFF5EA2-6931-4098-96C8-31AE53CB425B}" destId="{EB301C3D-F1F9-4A72-AC54-827EBC1AD812}" srcOrd="0" destOrd="0" presId="urn:microsoft.com/office/officeart/2009/3/layout/CircleRelationship"/>
    <dgm:cxn modelId="{2D96128D-55F5-4B46-B071-9EA8CDCA9DCD}" srcId="{B388C4F7-DD86-40E4-BA83-6838C8E845B2}" destId="{AEFF5EA2-6931-4098-96C8-31AE53CB425B}" srcOrd="1" destOrd="0" parTransId="{AC52CE11-07EF-42A7-A67A-2231908FD231}" sibTransId="{FB25E557-3597-4AEA-B1FC-EA99A632BFB1}"/>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r>
            <a:rPr lang="sr-Latn-RS" sz="1800" b="1" dirty="0" smtClean="0"/>
            <a:t>TLS Sertifikati </a:t>
          </a:r>
        </a:p>
        <a:p>
          <a:r>
            <a:rPr lang="sr-Latn-RS" sz="1800" b="1" dirty="0" smtClean="0"/>
            <a:t>Kerberos </a:t>
          </a:r>
          <a:endParaRPr lang="en-US" sz="1800" b="1" dirty="0"/>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r>
            <a:rPr lang="sr-Latn-RS" sz="1200" b="1" dirty="0" smtClean="0"/>
            <a:t>Pg_hba.conf fajl </a:t>
          </a:r>
        </a:p>
        <a:p>
          <a:r>
            <a:rPr lang="sr-Latn-RS" sz="1200" b="1" dirty="0" smtClean="0"/>
            <a:t>Trust</a:t>
          </a:r>
          <a:endParaRPr lang="en-US" sz="1200" b="1" dirty="0"/>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sr-Latn-RS" sz="1800" b="1" dirty="0" smtClean="0"/>
            <a:t>Autentifikacija korišćenjem šifre </a:t>
          </a:r>
        </a:p>
        <a:p>
          <a:r>
            <a:rPr lang="sr-Latn-RS" sz="1800" b="1" dirty="0" smtClean="0"/>
            <a:t>Peer i Ident</a:t>
          </a:r>
          <a:endParaRPr lang="en-US" sz="1200" b="1" dirty="0"/>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t>
        <a:bodyPr/>
        <a:lstStyle/>
        <a:p>
          <a:endParaRPr lang="en-US"/>
        </a:p>
      </dgm:t>
    </dgm:pt>
    <dgm:pt modelId="{A6EEB127-C2F5-4C0D-B108-CC2B3F78F4F1}" type="pres">
      <dgm:prSet presAssocID="{B388C4F7-DD86-40E4-BA83-6838C8E845B2}" presName="Parent" presStyleLbl="node0" presStyleIdx="0" presStyleCnt="1" custLinFactNeighborX="7699" custLinFactNeighborY="1912">
        <dgm:presLayoutVars>
          <dgm:chMax val="5"/>
          <dgm:chPref val="5"/>
        </dgm:presLayoutVars>
      </dgm:prSet>
      <dgm:spPr/>
      <dgm:t>
        <a:bodyPr/>
        <a:lstStyle/>
        <a:p>
          <a:endParaRPr lang="en-US"/>
        </a:p>
      </dgm:t>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t>
        <a:bodyPr/>
        <a:lstStyle/>
        <a:p>
          <a:endParaRPr lang="en-US"/>
        </a:p>
      </dgm:t>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71305" custScaleY="170163" custLinFactNeighborX="32500" custLinFactNeighborY="7378">
        <dgm:presLayoutVars>
          <dgm:chMax val="0"/>
          <dgm:chPref val="0"/>
        </dgm:presLayoutVars>
      </dgm:prSet>
      <dgm:spPr/>
      <dgm:t>
        <a:bodyPr/>
        <a:lstStyle/>
        <a:p>
          <a:endParaRPr lang="en-US"/>
        </a:p>
      </dgm:t>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2D96128D-55F5-4B46-B071-9EA8CDCA9DCD}" srcId="{B388C4F7-DD86-40E4-BA83-6838C8E845B2}" destId="{AEFF5EA2-6931-4098-96C8-31AE53CB425B}" srcOrd="1" destOrd="0" parTransId="{AC52CE11-07EF-42A7-A67A-2231908FD231}" sibTransId="{FB25E557-3597-4AEA-B1FC-EA99A632BFB1}"/>
    <dgm:cxn modelId="{C0D67CD4-C3A3-4828-8467-577B42F21D54}" type="presOf" srcId="{BE5B76ED-C686-4E97-9A28-74231B4FDDD1}" destId="{EC323DFF-E2DA-4381-8948-5F3D2CD82207}" srcOrd="0" destOrd="0" presId="urn:microsoft.com/office/officeart/2009/3/layout/CircleRelationship"/>
    <dgm:cxn modelId="{0BD47201-A3BA-4B6F-B4AC-F9C647CC61E8}" type="presOf" srcId="{B388C4F7-DD86-40E4-BA83-6838C8E845B2}" destId="{A6EEB127-C2F5-4C0D-B108-CC2B3F78F4F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39FDE9BD-EDE3-45DC-98E6-C3E70CA1CA05}" type="presOf" srcId="{AEFF5EA2-6931-4098-96C8-31AE53CB425B}" destId="{EB301C3D-F1F9-4A72-AC54-827EBC1AD812}" srcOrd="0" destOrd="0" presId="urn:microsoft.com/office/officeart/2009/3/layout/CircleRelationship"/>
    <dgm:cxn modelId="{A19EF4B8-F4F0-4533-A85E-670184D185BA}" type="presOf" srcId="{27C8F191-CB8B-4A89-9EDF-D94B6E4ADC92}" destId="{CCDD2561-1FC5-4EA6-AD90-3ADAF62A41D1}" srcOrd="0" destOrd="0" presId="urn:microsoft.com/office/officeart/2009/3/layout/CircleRelationship"/>
    <dgm:cxn modelId="{4E26289A-3825-4A9C-991F-8AB8A7EFD597}" srcId="{B388C4F7-DD86-40E4-BA83-6838C8E845B2}" destId="{27C8F191-CB8B-4A89-9EDF-D94B6E4ADC92}" srcOrd="0" destOrd="0" parTransId="{8EFDF7C7-310E-4ED5-B739-2186FB69ED8A}" sibTransId="{755F5D09-ECCD-4FC5-B350-FED951F57983}"/>
    <dgm:cxn modelId="{F6259DE9-6CFC-4F5C-9D96-08C7CD6022FE}" type="presParOf" srcId="{EC323DFF-E2DA-4381-8948-5F3D2CD82207}" destId="{A6EEB127-C2F5-4C0D-B108-CC2B3F78F4F1}" srcOrd="0" destOrd="0" presId="urn:microsoft.com/office/officeart/2009/3/layout/CircleRelationship"/>
    <dgm:cxn modelId="{5F3355D4-3E9D-4782-A4CF-DE5FC31C687A}" type="presParOf" srcId="{EC323DFF-E2DA-4381-8948-5F3D2CD82207}" destId="{8A0FF0D8-0AF7-44A4-833E-7EA23A507B5A}" srcOrd="1" destOrd="0" presId="urn:microsoft.com/office/officeart/2009/3/layout/CircleRelationship"/>
    <dgm:cxn modelId="{9CBFE806-8E7E-4BBD-B550-A9392F43CDED}" type="presParOf" srcId="{EC323DFF-E2DA-4381-8948-5F3D2CD82207}" destId="{F988BAF3-9DE2-4A25-84FE-B7C476401BC3}" srcOrd="2" destOrd="0" presId="urn:microsoft.com/office/officeart/2009/3/layout/CircleRelationship"/>
    <dgm:cxn modelId="{61D357D2-EBA8-4E8C-B9CE-F18D9B6535DA}" type="presParOf" srcId="{EC323DFF-E2DA-4381-8948-5F3D2CD82207}" destId="{6288D093-07AF-4EEB-B57C-FB5DA4420E30}" srcOrd="3" destOrd="0" presId="urn:microsoft.com/office/officeart/2009/3/layout/CircleRelationship"/>
    <dgm:cxn modelId="{CB9431DD-5003-4E17-B286-B799A162A944}" type="presParOf" srcId="{EC323DFF-E2DA-4381-8948-5F3D2CD82207}" destId="{099685E2-34CD-4723-A342-ED2D0CA22ECA}" srcOrd="4" destOrd="0" presId="urn:microsoft.com/office/officeart/2009/3/layout/CircleRelationship"/>
    <dgm:cxn modelId="{ED80E10F-AB8A-4922-99E8-687AC5E89992}" type="presParOf" srcId="{EC323DFF-E2DA-4381-8948-5F3D2CD82207}" destId="{282F7230-9226-4387-9620-3DC67223F95C}" srcOrd="5" destOrd="0" presId="urn:microsoft.com/office/officeart/2009/3/layout/CircleRelationship"/>
    <dgm:cxn modelId="{A9B6AB07-B567-462B-BDED-9A609B711DDA}" type="presParOf" srcId="{EC323DFF-E2DA-4381-8948-5F3D2CD82207}" destId="{2682D7C4-37F7-4CA1-B102-AED7627E9C93}" srcOrd="6" destOrd="0" presId="urn:microsoft.com/office/officeart/2009/3/layout/CircleRelationship"/>
    <dgm:cxn modelId="{ACE94607-51CC-4182-8A4E-97D4DA261DE4}" type="presParOf" srcId="{EC323DFF-E2DA-4381-8948-5F3D2CD82207}" destId="{CCDD2561-1FC5-4EA6-AD90-3ADAF62A41D1}" srcOrd="7" destOrd="0" presId="urn:microsoft.com/office/officeart/2009/3/layout/CircleRelationship"/>
    <dgm:cxn modelId="{2BFE1CED-FC28-499A-BC50-17A5F1D1DA5F}" type="presParOf" srcId="{EC323DFF-E2DA-4381-8948-5F3D2CD82207}" destId="{DD36342D-1CB9-480B-9443-592ECACCB1B2}" srcOrd="8" destOrd="0" presId="urn:microsoft.com/office/officeart/2009/3/layout/CircleRelationship"/>
    <dgm:cxn modelId="{62AD2A2F-AFDE-4B90-9A4D-35861D759415}" type="presParOf" srcId="{DD36342D-1CB9-480B-9443-592ECACCB1B2}" destId="{2470B0FE-F3CE-48F3-AE82-73016C487D68}" srcOrd="0" destOrd="0" presId="urn:microsoft.com/office/officeart/2009/3/layout/CircleRelationship"/>
    <dgm:cxn modelId="{619636F0-B54F-4DB3-B64D-3A90A513CBE6}" type="presParOf" srcId="{EC323DFF-E2DA-4381-8948-5F3D2CD82207}" destId="{1C5C821B-7AF3-4B1C-B3FE-45A337B82741}" srcOrd="9" destOrd="0" presId="urn:microsoft.com/office/officeart/2009/3/layout/CircleRelationship"/>
    <dgm:cxn modelId="{5CC7E570-6BD5-4D02-A26D-ECA9D66A316A}" type="presParOf" srcId="{1C5C821B-7AF3-4B1C-B3FE-45A337B82741}" destId="{48BC9D73-B86D-4378-970E-5CD650E31618}" srcOrd="0" destOrd="0" presId="urn:microsoft.com/office/officeart/2009/3/layout/CircleRelationship"/>
    <dgm:cxn modelId="{0C5C4587-8CFB-416D-83FD-C2C393DABFD1}" type="presParOf" srcId="{EC323DFF-E2DA-4381-8948-5F3D2CD82207}" destId="{EB301C3D-F1F9-4A72-AC54-827EBC1AD812}" srcOrd="10" destOrd="0" presId="urn:microsoft.com/office/officeart/2009/3/layout/CircleRelationship"/>
    <dgm:cxn modelId="{83903C96-53AF-4B99-A906-9CEF58485B3B}" type="presParOf" srcId="{EC323DFF-E2DA-4381-8948-5F3D2CD82207}" destId="{6B30F03A-93BA-441A-ABF4-25C2455DF7C0}" srcOrd="11" destOrd="0" presId="urn:microsoft.com/office/officeart/2009/3/layout/CircleRelationship"/>
    <dgm:cxn modelId="{0E50721F-7191-43BE-8064-EBB7820D21AA}" type="presParOf" srcId="{6B30F03A-93BA-441A-ABF4-25C2455DF7C0}" destId="{0DF8FB3E-B0B0-40D8-B039-0C7B496BBA97}" srcOrd="0" destOrd="0" presId="urn:microsoft.com/office/officeart/2009/3/layout/CircleRelationship"/>
    <dgm:cxn modelId="{D385A98D-DF8A-4E10-A738-BBB954314D62}" type="presParOf" srcId="{EC323DFF-E2DA-4381-8948-5F3D2CD82207}" destId="{37FA1CD0-A7DC-4E74-BDC2-224405012EB0}" srcOrd="12" destOrd="0" presId="urn:microsoft.com/office/officeart/2009/3/layout/CircleRelationship"/>
    <dgm:cxn modelId="{63C00C9D-2870-434A-BE71-FE17B6528B32}" type="presParOf" srcId="{37FA1CD0-A7DC-4E74-BDC2-224405012EB0}" destId="{022614F8-042B-41CB-A6A7-8094C903EB2F}" srcOrd="0" destOrd="0" presId="urn:microsoft.com/office/officeart/2009/3/layout/CircleRelationship"/>
    <dgm:cxn modelId="{4BA64406-20CF-4D8F-B420-C130BA2E920F}" type="presParOf" srcId="{EC323DFF-E2DA-4381-8948-5F3D2CD82207}" destId="{BA4661A9-DFAB-468E-97BE-F29D08FF69A9}" srcOrd="13" destOrd="0" presId="urn:microsoft.com/office/officeart/2009/3/layout/CircleRelationship"/>
    <dgm:cxn modelId="{6275419B-6ECC-4D2A-B584-2F2F05BA66FE}"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r>
            <a:rPr lang="sr-Latn-RS" sz="1800" b="1" dirty="0" smtClean="0"/>
            <a:t>Uloge</a:t>
          </a:r>
        </a:p>
        <a:p>
          <a:r>
            <a:rPr lang="sr-Latn-RS" sz="1800" b="1" dirty="0" smtClean="0"/>
            <a:t>Sigurnost na nivou redova</a:t>
          </a:r>
          <a:endParaRPr lang="en-US" sz="1800" b="1" dirty="0"/>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r>
            <a:rPr lang="sr-Latn-RS" sz="1200" b="1" dirty="0" smtClean="0"/>
            <a:t>Pogledi</a:t>
          </a:r>
          <a:r>
            <a:rPr lang="sr-Latn-RS" sz="1200" b="1" baseline="0" dirty="0" smtClean="0"/>
            <a:t> (Views)</a:t>
          </a:r>
          <a:endParaRPr lang="en-US" sz="1200" b="1" dirty="0"/>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sr-Latn-RS" sz="1200" b="1" dirty="0" smtClean="0"/>
            <a:t>Auditing</a:t>
          </a:r>
          <a:endParaRPr lang="en-US" sz="1200" b="1" dirty="0"/>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t>
        <a:bodyPr/>
        <a:lstStyle/>
        <a:p>
          <a:endParaRPr lang="en-US"/>
        </a:p>
      </dgm:t>
    </dgm:pt>
    <dgm:pt modelId="{A6EEB127-C2F5-4C0D-B108-CC2B3F78F4F1}" type="pres">
      <dgm:prSet presAssocID="{B388C4F7-DD86-40E4-BA83-6838C8E845B2}" presName="Parent" presStyleLbl="node0" presStyleIdx="0" presStyleCnt="1">
        <dgm:presLayoutVars>
          <dgm:chMax val="5"/>
          <dgm:chPref val="5"/>
        </dgm:presLayoutVars>
      </dgm:prSet>
      <dgm:spPr/>
      <dgm:t>
        <a:bodyPr/>
        <a:lstStyle/>
        <a:p>
          <a:endParaRPr lang="en-US"/>
        </a:p>
      </dgm:t>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t>
        <a:bodyPr/>
        <a:lstStyle/>
        <a:p>
          <a:endParaRPr lang="en-US"/>
        </a:p>
      </dgm:t>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t>
        <a:bodyPr/>
        <a:lstStyle/>
        <a:p>
          <a:endParaRPr lang="en-US"/>
        </a:p>
      </dgm:t>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2D96128D-55F5-4B46-B071-9EA8CDCA9DCD}" srcId="{B388C4F7-DD86-40E4-BA83-6838C8E845B2}" destId="{AEFF5EA2-6931-4098-96C8-31AE53CB425B}" srcOrd="1" destOrd="0" parTransId="{AC52CE11-07EF-42A7-A67A-2231908FD231}" sibTransId="{FB25E557-3597-4AEA-B1FC-EA99A632BFB1}"/>
    <dgm:cxn modelId="{CC076C3D-5522-409A-A795-F75F2D204C28}" type="presOf" srcId="{AEFF5EA2-6931-4098-96C8-31AE53CB425B}" destId="{EB301C3D-F1F9-4A72-AC54-827EBC1AD812}" srcOrd="0" destOrd="0" presId="urn:microsoft.com/office/officeart/2009/3/layout/CircleRelationship"/>
    <dgm:cxn modelId="{A590A2B0-5C4B-4668-8060-6031C986447D}"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D05AF895-C059-48AD-885F-A5685362E1F5}" type="presOf" srcId="{B388C4F7-DD86-40E4-BA83-6838C8E845B2}" destId="{A6EEB127-C2F5-4C0D-B108-CC2B3F78F4F1}" srcOrd="0" destOrd="0" presId="urn:microsoft.com/office/officeart/2009/3/layout/CircleRelationship"/>
    <dgm:cxn modelId="{4E26289A-3825-4A9C-991F-8AB8A7EFD597}" srcId="{B388C4F7-DD86-40E4-BA83-6838C8E845B2}" destId="{27C8F191-CB8B-4A89-9EDF-D94B6E4ADC92}" srcOrd="0" destOrd="0" parTransId="{8EFDF7C7-310E-4ED5-B739-2186FB69ED8A}" sibTransId="{755F5D09-ECCD-4FC5-B350-FED951F57983}"/>
    <dgm:cxn modelId="{A05F1041-8223-4D92-9C38-258F2B18A9B4}" type="presOf" srcId="{BE5B76ED-C686-4E97-9A28-74231B4FDDD1}" destId="{EC323DFF-E2DA-4381-8948-5F3D2CD82207}" srcOrd="0" destOrd="0" presId="urn:microsoft.com/office/officeart/2009/3/layout/CircleRelationship"/>
    <dgm:cxn modelId="{E29B168E-410B-41A4-96DE-34D0DE4CC1F8}" type="presParOf" srcId="{EC323DFF-E2DA-4381-8948-5F3D2CD82207}" destId="{A6EEB127-C2F5-4C0D-B108-CC2B3F78F4F1}" srcOrd="0" destOrd="0" presId="urn:microsoft.com/office/officeart/2009/3/layout/CircleRelationship"/>
    <dgm:cxn modelId="{A404F5C5-5937-428D-978A-E575280D83D3}" type="presParOf" srcId="{EC323DFF-E2DA-4381-8948-5F3D2CD82207}" destId="{8A0FF0D8-0AF7-44A4-833E-7EA23A507B5A}" srcOrd="1" destOrd="0" presId="urn:microsoft.com/office/officeart/2009/3/layout/CircleRelationship"/>
    <dgm:cxn modelId="{32F9CC4E-1408-4BEA-AF4A-C1F57598041C}" type="presParOf" srcId="{EC323DFF-E2DA-4381-8948-5F3D2CD82207}" destId="{F988BAF3-9DE2-4A25-84FE-B7C476401BC3}" srcOrd="2" destOrd="0" presId="urn:microsoft.com/office/officeart/2009/3/layout/CircleRelationship"/>
    <dgm:cxn modelId="{6DE9F3F3-8389-4E0B-8936-BA2E7B236A80}" type="presParOf" srcId="{EC323DFF-E2DA-4381-8948-5F3D2CD82207}" destId="{6288D093-07AF-4EEB-B57C-FB5DA4420E30}" srcOrd="3" destOrd="0" presId="urn:microsoft.com/office/officeart/2009/3/layout/CircleRelationship"/>
    <dgm:cxn modelId="{D6F143CB-14EE-4FBA-9968-CB45BEEFAFE7}" type="presParOf" srcId="{EC323DFF-E2DA-4381-8948-5F3D2CD82207}" destId="{099685E2-34CD-4723-A342-ED2D0CA22ECA}" srcOrd="4" destOrd="0" presId="urn:microsoft.com/office/officeart/2009/3/layout/CircleRelationship"/>
    <dgm:cxn modelId="{EDF8377D-AB4E-48CD-8B76-83C071787B70}" type="presParOf" srcId="{EC323DFF-E2DA-4381-8948-5F3D2CD82207}" destId="{282F7230-9226-4387-9620-3DC67223F95C}" srcOrd="5" destOrd="0" presId="urn:microsoft.com/office/officeart/2009/3/layout/CircleRelationship"/>
    <dgm:cxn modelId="{C3AF948C-278D-49EF-9C49-0330D466EC38}" type="presParOf" srcId="{EC323DFF-E2DA-4381-8948-5F3D2CD82207}" destId="{2682D7C4-37F7-4CA1-B102-AED7627E9C93}" srcOrd="6" destOrd="0" presId="urn:microsoft.com/office/officeart/2009/3/layout/CircleRelationship"/>
    <dgm:cxn modelId="{9CC8B870-432C-4779-ABDB-EEA411686D31}" type="presParOf" srcId="{EC323DFF-E2DA-4381-8948-5F3D2CD82207}" destId="{CCDD2561-1FC5-4EA6-AD90-3ADAF62A41D1}" srcOrd="7" destOrd="0" presId="urn:microsoft.com/office/officeart/2009/3/layout/CircleRelationship"/>
    <dgm:cxn modelId="{C28A416B-2D81-4B19-8381-2F69935D53DA}" type="presParOf" srcId="{EC323DFF-E2DA-4381-8948-5F3D2CD82207}" destId="{DD36342D-1CB9-480B-9443-592ECACCB1B2}" srcOrd="8" destOrd="0" presId="urn:microsoft.com/office/officeart/2009/3/layout/CircleRelationship"/>
    <dgm:cxn modelId="{2B1F8F57-8C71-4FB9-894A-F3BF6A13808A}" type="presParOf" srcId="{DD36342D-1CB9-480B-9443-592ECACCB1B2}" destId="{2470B0FE-F3CE-48F3-AE82-73016C487D68}" srcOrd="0" destOrd="0" presId="urn:microsoft.com/office/officeart/2009/3/layout/CircleRelationship"/>
    <dgm:cxn modelId="{F9F30FF5-4FEE-4BBF-ADF0-B4BC10200401}" type="presParOf" srcId="{EC323DFF-E2DA-4381-8948-5F3D2CD82207}" destId="{1C5C821B-7AF3-4B1C-B3FE-45A337B82741}" srcOrd="9" destOrd="0" presId="urn:microsoft.com/office/officeart/2009/3/layout/CircleRelationship"/>
    <dgm:cxn modelId="{E11D54F5-6B29-44C2-B0EF-84BEC3C3C8BA}" type="presParOf" srcId="{1C5C821B-7AF3-4B1C-B3FE-45A337B82741}" destId="{48BC9D73-B86D-4378-970E-5CD650E31618}" srcOrd="0" destOrd="0" presId="urn:microsoft.com/office/officeart/2009/3/layout/CircleRelationship"/>
    <dgm:cxn modelId="{9B588481-744D-40B3-BD2F-99C0F1685867}" type="presParOf" srcId="{EC323DFF-E2DA-4381-8948-5F3D2CD82207}" destId="{EB301C3D-F1F9-4A72-AC54-827EBC1AD812}" srcOrd="10" destOrd="0" presId="urn:microsoft.com/office/officeart/2009/3/layout/CircleRelationship"/>
    <dgm:cxn modelId="{E4F192F3-C997-4452-BD9F-17F11A0209F4}" type="presParOf" srcId="{EC323DFF-E2DA-4381-8948-5F3D2CD82207}" destId="{6B30F03A-93BA-441A-ABF4-25C2455DF7C0}" srcOrd="11" destOrd="0" presId="urn:microsoft.com/office/officeart/2009/3/layout/CircleRelationship"/>
    <dgm:cxn modelId="{209712CC-1F05-4350-9BEB-83DAB573BDF5}" type="presParOf" srcId="{6B30F03A-93BA-441A-ABF4-25C2455DF7C0}" destId="{0DF8FB3E-B0B0-40D8-B039-0C7B496BBA97}" srcOrd="0" destOrd="0" presId="urn:microsoft.com/office/officeart/2009/3/layout/CircleRelationship"/>
    <dgm:cxn modelId="{E3003B62-D7BC-4A64-82EB-9139E073AD2A}" type="presParOf" srcId="{EC323DFF-E2DA-4381-8948-5F3D2CD82207}" destId="{37FA1CD0-A7DC-4E74-BDC2-224405012EB0}" srcOrd="12" destOrd="0" presId="urn:microsoft.com/office/officeart/2009/3/layout/CircleRelationship"/>
    <dgm:cxn modelId="{50E95B01-F6ED-4B16-A4CF-40A5E43C5DFC}" type="presParOf" srcId="{37FA1CD0-A7DC-4E74-BDC2-224405012EB0}" destId="{022614F8-042B-41CB-A6A7-8094C903EB2F}" srcOrd="0" destOrd="0" presId="urn:microsoft.com/office/officeart/2009/3/layout/CircleRelationship"/>
    <dgm:cxn modelId="{EE0FEFD7-0D79-43CD-8302-87315B3726C4}" type="presParOf" srcId="{EC323DFF-E2DA-4381-8948-5F3D2CD82207}" destId="{BA4661A9-DFAB-468E-97BE-F29D08FF69A9}" srcOrd="13" destOrd="0" presId="urn:microsoft.com/office/officeart/2009/3/layout/CircleRelationship"/>
    <dgm:cxn modelId="{C8C8D943-3E4A-4575-ADA3-2408DBBAA3EA}"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r>
            <a:rPr lang="sr-Latn-RS" sz="1600" b="1" dirty="0" smtClean="0"/>
            <a:t>Enkripcija na nivou:</a:t>
          </a:r>
        </a:p>
        <a:p>
          <a:r>
            <a:rPr lang="sr-Latn-RS" sz="1600" b="1" dirty="0" smtClean="0"/>
            <a:t>Servera</a:t>
          </a:r>
        </a:p>
        <a:p>
          <a:r>
            <a:rPr lang="sr-Latn-RS" sz="1600" b="1" dirty="0" smtClean="0"/>
            <a:t>Klastera</a:t>
          </a:r>
        </a:p>
        <a:p>
          <a:r>
            <a:rPr lang="sr-Latn-RS" sz="1600" b="1" dirty="0" smtClean="0"/>
            <a:t>Klijenta</a:t>
          </a:r>
        </a:p>
        <a:p>
          <a:r>
            <a:rPr lang="sr-Latn-RS" sz="1600" b="1" dirty="0" smtClean="0"/>
            <a:t>Baze</a:t>
          </a:r>
        </a:p>
        <a:p>
          <a:r>
            <a:rPr lang="sr-Latn-RS" sz="1600" b="1" dirty="0" smtClean="0"/>
            <a:t>Tabele</a:t>
          </a:r>
          <a:endParaRPr lang="en-US" sz="1600" b="1" dirty="0"/>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r>
            <a:rPr lang="sr-Latn-RS" sz="1200" b="1" dirty="0" smtClean="0"/>
            <a:t>Pgcrypto</a:t>
          </a:r>
          <a:endParaRPr lang="en-US" sz="1200" b="1" dirty="0"/>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sr-Latn-RS" sz="1200" b="1" dirty="0" smtClean="0"/>
            <a:t>Funkcije heširanja</a:t>
          </a:r>
        </a:p>
        <a:p>
          <a:r>
            <a:rPr lang="sr-Latn-RS" sz="1200" b="1" dirty="0" smtClean="0"/>
            <a:t>Enkripcija na nivou tabele</a:t>
          </a:r>
          <a:endParaRPr lang="en-US" sz="1200" b="1" dirty="0"/>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t>
        <a:bodyPr/>
        <a:lstStyle/>
        <a:p>
          <a:endParaRPr lang="en-US"/>
        </a:p>
      </dgm:t>
    </dgm:pt>
    <dgm:pt modelId="{A6EEB127-C2F5-4C0D-B108-CC2B3F78F4F1}" type="pres">
      <dgm:prSet presAssocID="{B388C4F7-DD86-40E4-BA83-6838C8E845B2}" presName="Parent" presStyleLbl="node0" presStyleIdx="0" presStyleCnt="1">
        <dgm:presLayoutVars>
          <dgm:chMax val="5"/>
          <dgm:chPref val="5"/>
        </dgm:presLayoutVars>
      </dgm:prSet>
      <dgm:spPr/>
      <dgm:t>
        <a:bodyPr/>
        <a:lstStyle/>
        <a:p>
          <a:endParaRPr lang="en-US"/>
        </a:p>
      </dgm:t>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custLinFactY="-38905" custLinFactNeighborX="-54259" custLinFactNeighborY="-100000"/>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t>
        <a:bodyPr/>
        <a:lstStyle/>
        <a:p>
          <a:endParaRPr lang="en-US"/>
        </a:p>
      </dgm:t>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custLinFactNeighborX="-41954" custLinFactNeighborY="-79376"/>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t>
        <a:bodyPr/>
        <a:lstStyle/>
        <a:p>
          <a:endParaRPr lang="en-US"/>
        </a:p>
      </dgm:t>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D91B5579-F3CE-423A-BD7D-B03D6A04B1A7}" type="presOf" srcId="{B388C4F7-DD86-40E4-BA83-6838C8E845B2}" destId="{A6EEB127-C2F5-4C0D-B108-CC2B3F78F4F1}" srcOrd="0" destOrd="0" presId="urn:microsoft.com/office/officeart/2009/3/layout/CircleRelationship"/>
    <dgm:cxn modelId="{2D96128D-55F5-4B46-B071-9EA8CDCA9DCD}" srcId="{B388C4F7-DD86-40E4-BA83-6838C8E845B2}" destId="{AEFF5EA2-6931-4098-96C8-31AE53CB425B}" srcOrd="1" destOrd="0" parTransId="{AC52CE11-07EF-42A7-A67A-2231908FD231}" sibTransId="{FB25E557-3597-4AEA-B1FC-EA99A632BFB1}"/>
    <dgm:cxn modelId="{153190AF-BF0A-4518-B8E3-527446C74665}" type="presOf" srcId="{27C8F191-CB8B-4A89-9EDF-D94B6E4ADC92}" destId="{CCDD2561-1FC5-4EA6-AD90-3ADAF62A41D1}" srcOrd="0" destOrd="0" presId="urn:microsoft.com/office/officeart/2009/3/layout/CircleRelationship"/>
    <dgm:cxn modelId="{9FDEC25E-7449-4C35-BE85-3D50ECED6B58}" type="presOf" srcId="{AEFF5EA2-6931-4098-96C8-31AE53CB425B}" destId="{EB301C3D-F1F9-4A72-AC54-827EBC1AD812}"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8837CD5E-B245-4223-A8DE-87B4E0C2E5FA}" type="presOf" srcId="{BE5B76ED-C686-4E97-9A28-74231B4FDDD1}" destId="{EC323DFF-E2DA-4381-8948-5F3D2CD82207}" srcOrd="0" destOrd="0" presId="urn:microsoft.com/office/officeart/2009/3/layout/CircleRelationship"/>
    <dgm:cxn modelId="{4E26289A-3825-4A9C-991F-8AB8A7EFD597}" srcId="{B388C4F7-DD86-40E4-BA83-6838C8E845B2}" destId="{27C8F191-CB8B-4A89-9EDF-D94B6E4ADC92}" srcOrd="0" destOrd="0" parTransId="{8EFDF7C7-310E-4ED5-B739-2186FB69ED8A}" sibTransId="{755F5D09-ECCD-4FC5-B350-FED951F57983}"/>
    <dgm:cxn modelId="{81F39957-7869-473F-B73C-DA7385C9AFF3}" type="presParOf" srcId="{EC323DFF-E2DA-4381-8948-5F3D2CD82207}" destId="{A6EEB127-C2F5-4C0D-B108-CC2B3F78F4F1}" srcOrd="0" destOrd="0" presId="urn:microsoft.com/office/officeart/2009/3/layout/CircleRelationship"/>
    <dgm:cxn modelId="{7352ACDD-57C7-4511-82EF-27CD6C2EE2FD}" type="presParOf" srcId="{EC323DFF-E2DA-4381-8948-5F3D2CD82207}" destId="{8A0FF0D8-0AF7-44A4-833E-7EA23A507B5A}" srcOrd="1" destOrd="0" presId="urn:microsoft.com/office/officeart/2009/3/layout/CircleRelationship"/>
    <dgm:cxn modelId="{99077EE9-8F7B-4494-AB25-93DB9E14204D}" type="presParOf" srcId="{EC323DFF-E2DA-4381-8948-5F3D2CD82207}" destId="{F988BAF3-9DE2-4A25-84FE-B7C476401BC3}" srcOrd="2" destOrd="0" presId="urn:microsoft.com/office/officeart/2009/3/layout/CircleRelationship"/>
    <dgm:cxn modelId="{61D1C11B-607E-492C-ABB7-CB74A0635B11}" type="presParOf" srcId="{EC323DFF-E2DA-4381-8948-5F3D2CD82207}" destId="{6288D093-07AF-4EEB-B57C-FB5DA4420E30}" srcOrd="3" destOrd="0" presId="urn:microsoft.com/office/officeart/2009/3/layout/CircleRelationship"/>
    <dgm:cxn modelId="{1105E943-40D1-4B56-90C1-0B817A5A0B1B}" type="presParOf" srcId="{EC323DFF-E2DA-4381-8948-5F3D2CD82207}" destId="{099685E2-34CD-4723-A342-ED2D0CA22ECA}" srcOrd="4" destOrd="0" presId="urn:microsoft.com/office/officeart/2009/3/layout/CircleRelationship"/>
    <dgm:cxn modelId="{0ADBF26D-1066-4323-B041-20FE58534D58}" type="presParOf" srcId="{EC323DFF-E2DA-4381-8948-5F3D2CD82207}" destId="{282F7230-9226-4387-9620-3DC67223F95C}" srcOrd="5" destOrd="0" presId="urn:microsoft.com/office/officeart/2009/3/layout/CircleRelationship"/>
    <dgm:cxn modelId="{B4CE86EB-89B8-4EC7-8497-30A8132B9150}" type="presParOf" srcId="{EC323DFF-E2DA-4381-8948-5F3D2CD82207}" destId="{2682D7C4-37F7-4CA1-B102-AED7627E9C93}" srcOrd="6" destOrd="0" presId="urn:microsoft.com/office/officeart/2009/3/layout/CircleRelationship"/>
    <dgm:cxn modelId="{307D6D1C-1846-4797-95B5-EBB532FCA2DD}" type="presParOf" srcId="{EC323DFF-E2DA-4381-8948-5F3D2CD82207}" destId="{CCDD2561-1FC5-4EA6-AD90-3ADAF62A41D1}" srcOrd="7" destOrd="0" presId="urn:microsoft.com/office/officeart/2009/3/layout/CircleRelationship"/>
    <dgm:cxn modelId="{636DD919-CAEE-440F-B107-19C5F42E9B2A}" type="presParOf" srcId="{EC323DFF-E2DA-4381-8948-5F3D2CD82207}" destId="{DD36342D-1CB9-480B-9443-592ECACCB1B2}" srcOrd="8" destOrd="0" presId="urn:microsoft.com/office/officeart/2009/3/layout/CircleRelationship"/>
    <dgm:cxn modelId="{DFA89A68-6CB3-40BD-9ABB-2E9418C5B785}" type="presParOf" srcId="{DD36342D-1CB9-480B-9443-592ECACCB1B2}" destId="{2470B0FE-F3CE-48F3-AE82-73016C487D68}" srcOrd="0" destOrd="0" presId="urn:microsoft.com/office/officeart/2009/3/layout/CircleRelationship"/>
    <dgm:cxn modelId="{FADB91DC-430E-4C8A-89DF-B8DB31B4033C}" type="presParOf" srcId="{EC323DFF-E2DA-4381-8948-5F3D2CD82207}" destId="{1C5C821B-7AF3-4B1C-B3FE-45A337B82741}" srcOrd="9" destOrd="0" presId="urn:microsoft.com/office/officeart/2009/3/layout/CircleRelationship"/>
    <dgm:cxn modelId="{906FDFF7-2552-48CE-9543-70BA3FE2261C}" type="presParOf" srcId="{1C5C821B-7AF3-4B1C-B3FE-45A337B82741}" destId="{48BC9D73-B86D-4378-970E-5CD650E31618}" srcOrd="0" destOrd="0" presId="urn:microsoft.com/office/officeart/2009/3/layout/CircleRelationship"/>
    <dgm:cxn modelId="{0AC53DF4-8EE0-4DB0-8F37-6FB464D6648B}" type="presParOf" srcId="{EC323DFF-E2DA-4381-8948-5F3D2CD82207}" destId="{EB301C3D-F1F9-4A72-AC54-827EBC1AD812}" srcOrd="10" destOrd="0" presId="urn:microsoft.com/office/officeart/2009/3/layout/CircleRelationship"/>
    <dgm:cxn modelId="{263B6DD4-BBD2-4DDD-B9CD-D598CEE6EFE1}" type="presParOf" srcId="{EC323DFF-E2DA-4381-8948-5F3D2CD82207}" destId="{6B30F03A-93BA-441A-ABF4-25C2455DF7C0}" srcOrd="11" destOrd="0" presId="urn:microsoft.com/office/officeart/2009/3/layout/CircleRelationship"/>
    <dgm:cxn modelId="{41352901-555D-4856-9235-0029005CF3F2}" type="presParOf" srcId="{6B30F03A-93BA-441A-ABF4-25C2455DF7C0}" destId="{0DF8FB3E-B0B0-40D8-B039-0C7B496BBA97}" srcOrd="0" destOrd="0" presId="urn:microsoft.com/office/officeart/2009/3/layout/CircleRelationship"/>
    <dgm:cxn modelId="{48CC9769-C650-4AE5-9B5F-145E48B4B441}" type="presParOf" srcId="{EC323DFF-E2DA-4381-8948-5F3D2CD82207}" destId="{37FA1CD0-A7DC-4E74-BDC2-224405012EB0}" srcOrd="12" destOrd="0" presId="urn:microsoft.com/office/officeart/2009/3/layout/CircleRelationship"/>
    <dgm:cxn modelId="{B5FDF510-1A57-407B-BFBD-81E9ACE69BBF}" type="presParOf" srcId="{37FA1CD0-A7DC-4E74-BDC2-224405012EB0}" destId="{022614F8-042B-41CB-A6A7-8094C903EB2F}" srcOrd="0" destOrd="0" presId="urn:microsoft.com/office/officeart/2009/3/layout/CircleRelationship"/>
    <dgm:cxn modelId="{CBA9FB6F-8974-4B08-916B-9AAA4F7409A9}" type="presParOf" srcId="{EC323DFF-E2DA-4381-8948-5F3D2CD82207}" destId="{BA4661A9-DFAB-468E-97BE-F29D08FF69A9}" srcOrd="13" destOrd="0" presId="urn:microsoft.com/office/officeart/2009/3/layout/CircleRelationship"/>
    <dgm:cxn modelId="{D696C095-4C5C-40F8-9FCE-252CC21368B4}"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custT="1"/>
      <dgm:spPr/>
      <dgm:t>
        <a:bodyPr/>
        <a:lstStyle/>
        <a:p>
          <a:pPr>
            <a:lnSpc>
              <a:spcPct val="100000"/>
            </a:lnSpc>
          </a:pPr>
          <a:r>
            <a:rPr lang="sr-Latn-RS" sz="1600" dirty="0" smtClean="0"/>
            <a:t>Jednosmerno vs Dvosmerno enkriptovanje</a:t>
          </a:r>
          <a:endParaRPr lang="en-US" sz="1600" dirty="0"/>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extLst/>
    </dgm:pt>
    <dgm:pt modelId="{E39563C5-C199-4F5B-A899-8CC0710341A0}">
      <dgm:prSet custT="1"/>
      <dgm:spPr/>
      <dgm:t>
        <a:bodyPr/>
        <a:lstStyle/>
        <a:p>
          <a:pPr>
            <a:lnSpc>
              <a:spcPct val="100000"/>
            </a:lnSpc>
          </a:pPr>
          <a:r>
            <a:rPr lang="sr-Latn-RS" sz="1600" dirty="0" smtClean="0"/>
            <a:t>Eliminisanje PUBLIC notacije</a:t>
          </a:r>
          <a:endParaRPr lang="en-US" sz="1600" dirty="0"/>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extLst/>
    </dgm:pt>
    <dgm:pt modelId="{15B1A768-2666-4AB4-BDA7-F0E3C4160D59}">
      <dgm:prSet custT="1"/>
      <dgm:spPr/>
      <dgm:t>
        <a:bodyPr/>
        <a:lstStyle/>
        <a:p>
          <a:pPr>
            <a:lnSpc>
              <a:spcPct val="100000"/>
            </a:lnSpc>
          </a:pPr>
          <a:r>
            <a:rPr lang="sr-Latn-RS" sz="1600" dirty="0" smtClean="0"/>
            <a:t>Sprečavanje eksternih veza ka bazi</a:t>
          </a:r>
          <a:endParaRPr lang="en-US" sz="1600" dirty="0"/>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extLst/>
    </dgm:pt>
    <dgm:pt modelId="{B80C9CF3-C6BB-48D7-8AE1-5002D62D3761}" type="pres">
      <dgm:prSet presAssocID="{489A589A-46DE-0F49-B460-E7914F3E440D}" presName="root" presStyleCnt="0">
        <dgm:presLayoutVars>
          <dgm:dir/>
          <dgm:resizeHandles val="exact"/>
        </dgm:presLayoutVars>
      </dgm:prSet>
      <dgm:spPr/>
      <dgm:t>
        <a:bodyPr/>
        <a:lstStyle/>
        <a:p>
          <a:endParaRPr lang="en-US"/>
        </a:p>
      </dgm:t>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3" custScaleX="143812" custScaleY="148091" custLinFactX="300000" custLinFactY="-100000" custLinFactNeighborX="360074" custLinFactNeighborY="-106907"/>
      <dgm:spPr/>
      <dgm:t>
        <a:bodyPr/>
        <a:lstStyle/>
        <a:p>
          <a:endParaRPr lang="en-US"/>
        </a:p>
      </dgm:t>
    </dgm:pt>
    <dgm:pt modelId="{F55B2F71-E638-412C-8147-FC7081E08B04}" type="pres">
      <dgm:prSet presAssocID="{66039115-797B-304C-9FC0-EFABB1F21232}" presName="iconRect" presStyleLbl="node1" presStyleIdx="0" presStyleCnt="3" custScaleX="133675" custScaleY="141486" custLinFactX="536857" custLinFactY="-146797" custLinFactNeighborX="600000" custLinFactNeighborY="-20000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t>
        <a:bodyPr/>
        <a:lstStyle/>
        <a:p>
          <a:endParaRPr lang="en-US"/>
        </a:p>
      </dgm: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3" custLinFactY="-97789" custLinFactNeighborX="34390" custLinFactNeighborY="-100000">
        <dgm:presLayoutVars>
          <dgm:chMax val="1"/>
          <dgm:chPref val="1"/>
        </dgm:presLayoutVars>
      </dgm:prSet>
      <dgm:spPr/>
      <dgm:t>
        <a:bodyPr/>
        <a:lstStyle/>
        <a:p>
          <a:endParaRPr lang="en-US"/>
        </a:p>
      </dgm:t>
    </dgm:pt>
    <dgm:pt modelId="{BB1D33AA-C75A-465A-93F0-2B3A7346088F}" type="pres">
      <dgm:prSet presAssocID="{D044F6BA-1D90-EC47-8A78-B9796198ECF5}" presName="sibTrans" presStyleLbl="sibTrans2D1" presStyleIdx="0" presStyleCnt="0"/>
      <dgm:spPr/>
      <dgm:t>
        <a:bodyPr/>
        <a:lstStyle/>
        <a:p>
          <a:endParaRPr lang="en-US"/>
        </a:p>
      </dgm:t>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3" custAng="10800000" custFlipVert="1" custScaleX="144283" custScaleY="150448" custLinFactX="-162362" custLinFactY="2897" custLinFactNeighborX="-200000" custLinFactNeighborY="100000"/>
      <dgm:spPr/>
      <dgm:t>
        <a:bodyPr/>
        <a:lstStyle/>
        <a:p>
          <a:endParaRPr lang="en-US"/>
        </a:p>
      </dgm:t>
    </dgm:pt>
    <dgm:pt modelId="{C425A8E1-258A-4D4B-9D55-24376C0AB360}" type="pres">
      <dgm:prSet presAssocID="{E39563C5-C199-4F5B-A899-8CC0710341A0}" presName="iconRect" presStyleLbl="node1" presStyleIdx="1" presStyleCnt="3" custAng="0" custScaleX="127626" custScaleY="139469" custLinFactX="-300000" custLinFactY="86455" custLinFactNeighborX="-324365" custLinFactNeighborY="100000"/>
      <dgm:spPr>
        <a:blipFill rotWithShape="1">
          <a:blip xmlns:r="http://schemas.openxmlformats.org/officeDocument/2006/relationships" r:embed="rId2"/>
          <a:stretch>
            <a:fillRect/>
          </a:stretch>
        </a:blipFill>
        <a:ln>
          <a:noFill/>
        </a:ln>
      </dgm:spPr>
      <dgm:t>
        <a:bodyPr/>
        <a:lstStyle/>
        <a:p>
          <a:endParaRPr lang="en-US"/>
        </a:p>
      </dgm: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3" custLinFactX="21074" custLinFactY="616" custLinFactNeighborX="100000" custLinFactNeighborY="100000">
        <dgm:presLayoutVars>
          <dgm:chMax val="1"/>
          <dgm:chPref val="1"/>
        </dgm:presLayoutVars>
      </dgm:prSet>
      <dgm:spPr/>
      <dgm:t>
        <a:bodyPr/>
        <a:lstStyle/>
        <a:p>
          <a:endParaRPr lang="en-US"/>
        </a:p>
      </dgm:t>
    </dgm:pt>
    <dgm:pt modelId="{CEB8DC13-2561-455C-A0BE-EE905F81836F}" type="pres">
      <dgm:prSet presAssocID="{BC971DAC-9BE2-44B2-ABE4-8099C777E9C4}" presName="sibTrans" presStyleLbl="sibTrans2D1" presStyleIdx="0" presStyleCnt="0"/>
      <dgm:spPr/>
      <dgm:t>
        <a:bodyPr/>
        <a:lstStyle/>
        <a:p>
          <a:endParaRPr lang="en-US"/>
        </a:p>
      </dgm:t>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3" custScaleX="141117" custScaleY="155260" custLinFactX="-74254" custLinFactNeighborX="-100000" custLinFactNeighborY="93365"/>
      <dgm:spPr/>
    </dgm:pt>
    <dgm:pt modelId="{D99F53AC-3AF2-437B-A5AB-1239ADEC0676}" type="pres">
      <dgm:prSet presAssocID="{15B1A768-2666-4AB4-BDA7-F0E3C4160D59}" presName="iconRect" presStyleLbl="node1" presStyleIdx="2" presStyleCnt="3" custScaleX="110903" custScaleY="138652" custLinFactX="-100000" custLinFactY="68163" custLinFactNeighborX="-196041" custLinFactNeighborY="100000"/>
      <dgm:spPr>
        <a:blipFill rotWithShape="1">
          <a:blip xmlns:r="http://schemas.openxmlformats.org/officeDocument/2006/relationships" r:embed="rId3"/>
          <a:stretch>
            <a:fillRect/>
          </a:stretch>
        </a:blipFill>
        <a:ln>
          <a:noFill/>
        </a:ln>
      </dgm:spPr>
      <dgm:t>
        <a:bodyPr/>
        <a:lstStyle/>
        <a:p>
          <a:endParaRPr lang="en-US"/>
        </a:p>
      </dgm: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3" custLinFactY="-100000" custLinFactNeighborX="-49471" custLinFactNeighborY="-106869">
        <dgm:presLayoutVars>
          <dgm:chMax val="1"/>
          <dgm:chPref val="1"/>
        </dgm:presLayoutVars>
      </dgm:prSet>
      <dgm:spPr/>
      <dgm:t>
        <a:bodyPr/>
        <a:lstStyle/>
        <a:p>
          <a:endParaRPr lang="en-US"/>
        </a:p>
      </dgm:t>
    </dgm:pt>
  </dgm:ptLst>
  <dgm:cxnLst>
    <dgm:cxn modelId="{BBAD9FDB-1013-4B11-A9AE-2815527D1B78}" srcId="{489A589A-46DE-0F49-B460-E7914F3E440D}" destId="{E39563C5-C199-4F5B-A899-8CC0710341A0}" srcOrd="1" destOrd="0" parTransId="{6531EA77-44C5-4E3D-BA04-70C1E49BCD39}" sibTransId="{BC971DAC-9BE2-44B2-ABE4-8099C777E9C4}"/>
    <dgm:cxn modelId="{3C701449-90A5-4576-8315-287BCB7F15D3}" type="presOf" srcId="{D044F6BA-1D90-EC47-8A78-B9796198ECF5}" destId="{BB1D33AA-C75A-465A-93F0-2B3A7346088F}"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0FA016DC-84A6-462D-90F3-E3532F4B5DC2}" type="presOf" srcId="{15B1A768-2666-4AB4-BDA7-F0E3C4160D59}" destId="{D203E058-79E0-456E-A0FD-258E317D3D6A}" srcOrd="0" destOrd="0" presId="urn:microsoft.com/office/officeart/2018/2/layout/IconCircleList"/>
    <dgm:cxn modelId="{63C49BF1-428C-498E-9C1B-4E5633F22AD7}" type="presOf" srcId="{489A589A-46DE-0F49-B460-E7914F3E440D}" destId="{B80C9CF3-C6BB-48D7-8AE1-5002D62D3761}"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B9C42AC9-4379-4473-8FB5-47432996BCB8}" type="presOf" srcId="{BC971DAC-9BE2-44B2-ABE4-8099C777E9C4}" destId="{CEB8DC13-2561-455C-A0BE-EE905F81836F}" srcOrd="0" destOrd="0" presId="urn:microsoft.com/office/officeart/2018/2/layout/IconCircleList"/>
    <dgm:cxn modelId="{9A60CAA4-13A0-4A75-B0F0-815143D400FA}" type="presOf" srcId="{E39563C5-C199-4F5B-A899-8CC0710341A0}" destId="{523C7F31-A7C1-43C9-AE27-AAE9100EE1FE}" srcOrd="0" destOrd="0" presId="urn:microsoft.com/office/officeart/2018/2/layout/IconCircleList"/>
    <dgm:cxn modelId="{6D2DEDD6-A1AA-4FEE-AE1E-F390811E7AB4}" type="presOf" srcId="{66039115-797B-304C-9FC0-EFABB1F21232}" destId="{E05AF25A-E676-44EA-BB66-F2100ACAD1CB}" srcOrd="0" destOrd="0" presId="urn:microsoft.com/office/officeart/2018/2/layout/IconCircleList"/>
    <dgm:cxn modelId="{75BA208A-20BC-4771-AB63-79C53C3FF714}" type="presParOf" srcId="{B80C9CF3-C6BB-48D7-8AE1-5002D62D3761}" destId="{326FDCF2-F375-4C3F-9814-C84BA9388F92}" srcOrd="0" destOrd="0" presId="urn:microsoft.com/office/officeart/2018/2/layout/IconCircleList"/>
    <dgm:cxn modelId="{D1E11F4D-D674-457B-8405-C771620F5EFF}" type="presParOf" srcId="{326FDCF2-F375-4C3F-9814-C84BA9388F92}" destId="{174069BD-8FE1-41A2-8250-6A5514FE224C}" srcOrd="0" destOrd="0" presId="urn:microsoft.com/office/officeart/2018/2/layout/IconCircleList"/>
    <dgm:cxn modelId="{575C0734-820F-4D54-8339-BC931BA93D5B}" type="presParOf" srcId="{174069BD-8FE1-41A2-8250-6A5514FE224C}" destId="{5E340066-1B2E-4C4E-80A2-97E86ABFA479}" srcOrd="0" destOrd="0" presId="urn:microsoft.com/office/officeart/2018/2/layout/IconCircleList"/>
    <dgm:cxn modelId="{237B9611-C035-430A-B4DE-FC210F339A41}" type="presParOf" srcId="{174069BD-8FE1-41A2-8250-6A5514FE224C}" destId="{F55B2F71-E638-412C-8147-FC7081E08B04}" srcOrd="1" destOrd="0" presId="urn:microsoft.com/office/officeart/2018/2/layout/IconCircleList"/>
    <dgm:cxn modelId="{DFB346CB-1283-476F-824B-A09E8CB188EC}" type="presParOf" srcId="{174069BD-8FE1-41A2-8250-6A5514FE224C}" destId="{5CDA7D5A-F452-463F-998B-177A76E8C08F}" srcOrd="2" destOrd="0" presId="urn:microsoft.com/office/officeart/2018/2/layout/IconCircleList"/>
    <dgm:cxn modelId="{679040B0-6F37-4F2B-95DF-DA6D590B5C6D}" type="presParOf" srcId="{174069BD-8FE1-41A2-8250-6A5514FE224C}" destId="{E05AF25A-E676-44EA-BB66-F2100ACAD1CB}" srcOrd="3" destOrd="0" presId="urn:microsoft.com/office/officeart/2018/2/layout/IconCircleList"/>
    <dgm:cxn modelId="{8F8977EE-B8B0-4074-A9CD-D0304A028FC0}" type="presParOf" srcId="{326FDCF2-F375-4C3F-9814-C84BA9388F92}" destId="{BB1D33AA-C75A-465A-93F0-2B3A7346088F}" srcOrd="1" destOrd="0" presId="urn:microsoft.com/office/officeart/2018/2/layout/IconCircleList"/>
    <dgm:cxn modelId="{FCFE6370-F15E-4DE5-A816-B2A6F4AFA42E}" type="presParOf" srcId="{326FDCF2-F375-4C3F-9814-C84BA9388F92}" destId="{D641F504-B527-445D-81F6-4B59E813C4A0}" srcOrd="2" destOrd="0" presId="urn:microsoft.com/office/officeart/2018/2/layout/IconCircleList"/>
    <dgm:cxn modelId="{6049AD50-B382-4AD9-B474-7B458FDFF71E}" type="presParOf" srcId="{D641F504-B527-445D-81F6-4B59E813C4A0}" destId="{75512A68-FA50-4392-A441-C6EC352FE606}" srcOrd="0" destOrd="0" presId="urn:microsoft.com/office/officeart/2018/2/layout/IconCircleList"/>
    <dgm:cxn modelId="{91A4EACA-85C4-459B-A9C6-B62385DBE3A4}" type="presParOf" srcId="{D641F504-B527-445D-81F6-4B59E813C4A0}" destId="{C425A8E1-258A-4D4B-9D55-24376C0AB360}" srcOrd="1" destOrd="0" presId="urn:microsoft.com/office/officeart/2018/2/layout/IconCircleList"/>
    <dgm:cxn modelId="{99E36808-B99D-4FF1-9BB3-2FCD7AEA95D4}" type="presParOf" srcId="{D641F504-B527-445D-81F6-4B59E813C4A0}" destId="{9E9B2F2E-EF94-42A4-A2BE-0DEE20425DEE}" srcOrd="2" destOrd="0" presId="urn:microsoft.com/office/officeart/2018/2/layout/IconCircleList"/>
    <dgm:cxn modelId="{D9E4D569-9D06-44BA-B03C-729542108C57}" type="presParOf" srcId="{D641F504-B527-445D-81F6-4B59E813C4A0}" destId="{523C7F31-A7C1-43C9-AE27-AAE9100EE1FE}" srcOrd="3" destOrd="0" presId="urn:microsoft.com/office/officeart/2018/2/layout/IconCircleList"/>
    <dgm:cxn modelId="{0823D6DC-27E4-4B0B-9CFC-6B1D34CA0128}" type="presParOf" srcId="{326FDCF2-F375-4C3F-9814-C84BA9388F92}" destId="{CEB8DC13-2561-455C-A0BE-EE905F81836F}" srcOrd="3" destOrd="0" presId="urn:microsoft.com/office/officeart/2018/2/layout/IconCircleList"/>
    <dgm:cxn modelId="{C7A8D342-B546-4627-9DCA-BD54BBCA748D}" type="presParOf" srcId="{326FDCF2-F375-4C3F-9814-C84BA9388F92}" destId="{495B68A9-1523-4F46-9B02-682098319643}" srcOrd="4" destOrd="0" presId="urn:microsoft.com/office/officeart/2018/2/layout/IconCircleList"/>
    <dgm:cxn modelId="{E786DEC3-41CE-4725-AF8D-1FFEAB122627}" type="presParOf" srcId="{495B68A9-1523-4F46-9B02-682098319643}" destId="{2CA4BD4C-87EF-4944-9E57-97154B3B633C}" srcOrd="0" destOrd="0" presId="urn:microsoft.com/office/officeart/2018/2/layout/IconCircleList"/>
    <dgm:cxn modelId="{3F2654A6-D96B-4079-A0C6-291D6BEC2B26}" type="presParOf" srcId="{495B68A9-1523-4F46-9B02-682098319643}" destId="{D99F53AC-3AF2-437B-A5AB-1239ADEC0676}" srcOrd="1" destOrd="0" presId="urn:microsoft.com/office/officeart/2018/2/layout/IconCircleList"/>
    <dgm:cxn modelId="{7B4A82BF-EFB6-4B64-81A9-CD0F53725A48}" type="presParOf" srcId="{495B68A9-1523-4F46-9B02-682098319643}" destId="{EB4519A6-2EF6-4A3F-90AD-24C511B10908}" srcOrd="2" destOrd="0" presId="urn:microsoft.com/office/officeart/2018/2/layout/IconCircleList"/>
    <dgm:cxn modelId="{1631F0E9-013A-4848-85EC-AE040651F118}" type="presParOf" srcId="{495B68A9-1523-4F46-9B02-682098319643}" destId="{D203E058-79E0-456E-A0FD-258E317D3D6A}"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61012" y="123412"/>
          <a:ext cx="838531" cy="83853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37105" y="287264"/>
          <a:ext cx="486348" cy="48634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41869" y="138682"/>
          <a:ext cx="1976539" cy="8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100000"/>
            </a:lnSpc>
            <a:spcBef>
              <a:spcPct val="0"/>
            </a:spcBef>
            <a:spcAft>
              <a:spcPct val="35000"/>
            </a:spcAft>
          </a:pPr>
          <a:r>
            <a:rPr lang="sr-Latn-RS" sz="2400" kern="1200" dirty="0" smtClean="0"/>
            <a:t>Definicija sigurnosti</a:t>
          </a:r>
          <a:endParaRPr lang="en-US" sz="2400" kern="1200" dirty="0"/>
        </a:p>
      </dsp:txBody>
      <dsp:txXfrm>
        <a:off x="1041869" y="138682"/>
        <a:ext cx="1976539" cy="838531"/>
      </dsp:txXfrm>
    </dsp:sp>
    <dsp:sp modelId="{75512A68-FA50-4392-A441-C6EC352FE606}">
      <dsp:nvSpPr>
        <dsp:cNvPr id="0" name=""/>
        <dsp:cNvSpPr/>
      </dsp:nvSpPr>
      <dsp:spPr>
        <a:xfrm>
          <a:off x="43891" y="3177586"/>
          <a:ext cx="838531" cy="83853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219982" y="3357309"/>
          <a:ext cx="486348" cy="486348"/>
        </a:xfrm>
        <a:prstGeom prst="rect">
          <a:avLst/>
        </a:prstGeom>
        <a:blipFill rotWithShape="1">
          <a:blip xmlns:r="http://schemas.openxmlformats.org/officeDocument/2006/relationships" r:embed="rId2"/>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950522" y="3032313"/>
          <a:ext cx="1976539" cy="8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100000"/>
            </a:lnSpc>
            <a:spcBef>
              <a:spcPct val="0"/>
            </a:spcBef>
            <a:spcAft>
              <a:spcPct val="35000"/>
            </a:spcAft>
          </a:pPr>
          <a:r>
            <a:rPr lang="sr-Latn-RS" sz="2400" kern="1200" dirty="0" smtClean="0"/>
            <a:t>Autentifikacija</a:t>
          </a:r>
          <a:endParaRPr lang="en-US" sz="2400" kern="1200" dirty="0"/>
        </a:p>
      </dsp:txBody>
      <dsp:txXfrm>
        <a:off x="950522" y="3032313"/>
        <a:ext cx="1976539" cy="838531"/>
      </dsp:txXfrm>
    </dsp:sp>
    <dsp:sp modelId="{2CA4BD4C-87EF-4944-9E57-97154B3B633C}">
      <dsp:nvSpPr>
        <dsp:cNvPr id="0" name=""/>
        <dsp:cNvSpPr/>
      </dsp:nvSpPr>
      <dsp:spPr>
        <a:xfrm>
          <a:off x="55100" y="2137649"/>
          <a:ext cx="838531" cy="83853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19387" y="2314265"/>
          <a:ext cx="486348" cy="486348"/>
        </a:xfrm>
        <a:prstGeom prst="rect">
          <a:avLst/>
        </a:prstGeom>
        <a:blipFill rotWithShape="1">
          <a:blip xmlns:r="http://schemas.openxmlformats.org/officeDocument/2006/relationships" r:embed="rId3"/>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16036" y="2138613"/>
          <a:ext cx="1976539" cy="8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100000"/>
            </a:lnSpc>
            <a:spcBef>
              <a:spcPct val="0"/>
            </a:spcBef>
            <a:spcAft>
              <a:spcPct val="35000"/>
            </a:spcAft>
          </a:pPr>
          <a:r>
            <a:rPr lang="sr-Latn-RS" sz="2400" kern="1200" dirty="0" smtClean="0"/>
            <a:t>Sigurnost na nivou mreže</a:t>
          </a:r>
          <a:endParaRPr lang="en-US" sz="2400" kern="1200" dirty="0"/>
        </a:p>
      </dsp:txBody>
      <dsp:txXfrm>
        <a:off x="1016036" y="2138613"/>
        <a:ext cx="1976539" cy="838531"/>
      </dsp:txXfrm>
    </dsp:sp>
    <dsp:sp modelId="{7089FE6B-57E5-4306-8097-E758E000C828}">
      <dsp:nvSpPr>
        <dsp:cNvPr id="0" name=""/>
        <dsp:cNvSpPr/>
      </dsp:nvSpPr>
      <dsp:spPr>
        <a:xfrm>
          <a:off x="3778259" y="183375"/>
          <a:ext cx="838531" cy="83853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954346" y="359460"/>
          <a:ext cx="486348" cy="486348"/>
        </a:xfrm>
        <a:prstGeom prst="rect">
          <a:avLst/>
        </a:prstGeom>
        <a:blipFill rotWithShape="1">
          <a:blip xmlns:r="http://schemas.openxmlformats.org/officeDocument/2006/relationships" r:embed="rId4"/>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635496" y="246214"/>
          <a:ext cx="1976539" cy="8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100000"/>
            </a:lnSpc>
            <a:spcBef>
              <a:spcPct val="0"/>
            </a:spcBef>
            <a:spcAft>
              <a:spcPct val="35000"/>
            </a:spcAft>
          </a:pPr>
          <a:r>
            <a:rPr lang="sr-Latn-RS" sz="2400" kern="1200" dirty="0" smtClean="0"/>
            <a:t>Sigurnost na nivou baze</a:t>
          </a:r>
          <a:endParaRPr lang="en-US" sz="2400" kern="1200" dirty="0"/>
        </a:p>
      </dsp:txBody>
      <dsp:txXfrm>
        <a:off x="4635496" y="246214"/>
        <a:ext cx="1976539" cy="838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104349" y="209470"/>
          <a:ext cx="2479946" cy="2479892"/>
        </a:xfrm>
        <a:prstGeom prst="ellipse">
          <a:avLst/>
        </a:prstGeom>
        <a:gradFill rotWithShape="0">
          <a:gsLst>
            <a:gs pos="0">
              <a:schemeClr val="accent2">
                <a:shade val="60000"/>
                <a:hueOff val="0"/>
                <a:satOff val="0"/>
                <a:lumOff val="0"/>
                <a:alphaOff val="0"/>
                <a:tint val="98000"/>
                <a:lumMod val="100000"/>
              </a:schemeClr>
            </a:gs>
            <a:gs pos="100000">
              <a:schemeClr val="accent2">
                <a:shade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sr-Latn-RS" sz="1800" b="1" kern="1200" dirty="0" smtClean="0"/>
            <a:t>SQL</a:t>
          </a:r>
          <a:r>
            <a:rPr lang="sr-Latn-RS" sz="1800" b="1" kern="1200" baseline="0" dirty="0" smtClean="0"/>
            <a:t> injections </a:t>
          </a:r>
        </a:p>
        <a:p>
          <a:pPr lvl="0" algn="ctr" defTabSz="800100">
            <a:lnSpc>
              <a:spcPct val="90000"/>
            </a:lnSpc>
            <a:spcBef>
              <a:spcPct val="0"/>
            </a:spcBef>
            <a:spcAft>
              <a:spcPct val="35000"/>
            </a:spcAft>
          </a:pPr>
          <a:r>
            <a:rPr lang="sr-Latn-RS" sz="1800" b="1" kern="1200" baseline="0" dirty="0" smtClean="0"/>
            <a:t>Malware</a:t>
          </a:r>
          <a:endParaRPr lang="en-US" sz="1800" b="1" kern="1200" dirty="0"/>
        </a:p>
      </dsp:txBody>
      <dsp:txXfrm>
        <a:off x="1467529" y="572642"/>
        <a:ext cx="1753586" cy="1753548"/>
      </dsp:txXfrm>
    </dsp:sp>
    <dsp:sp modelId="{8A0FF0D8-0AF7-44A4-833E-7EA23A507B5A}">
      <dsp:nvSpPr>
        <dsp:cNvPr id="0" name=""/>
        <dsp:cNvSpPr/>
      </dsp:nvSpPr>
      <dsp:spPr>
        <a:xfrm>
          <a:off x="2519352" y="96484"/>
          <a:ext cx="275805" cy="275801"/>
        </a:xfrm>
        <a:prstGeom prst="ellipse">
          <a:avLst/>
        </a:prstGeom>
        <a:gradFill rotWithShape="0">
          <a:gsLst>
            <a:gs pos="0">
              <a:schemeClr val="accent2">
                <a:shade val="50000"/>
                <a:hueOff val="0"/>
                <a:satOff val="0"/>
                <a:lumOff val="0"/>
                <a:alphaOff val="0"/>
                <a:tint val="98000"/>
                <a:lumMod val="100000"/>
              </a:schemeClr>
            </a:gs>
            <a:gs pos="100000">
              <a:schemeClr val="accent2">
                <a:shade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1866274" y="2505109"/>
          <a:ext cx="199705" cy="199897"/>
        </a:xfrm>
        <a:prstGeom prst="ellipse">
          <a:avLst/>
        </a:prstGeom>
        <a:gradFill rotWithShape="0">
          <a:gsLst>
            <a:gs pos="0">
              <a:schemeClr val="accent2">
                <a:shade val="50000"/>
                <a:hueOff val="26947"/>
                <a:satOff val="6296"/>
                <a:lumOff val="5826"/>
                <a:alphaOff val="0"/>
                <a:tint val="98000"/>
                <a:lumMod val="100000"/>
              </a:schemeClr>
            </a:gs>
            <a:gs pos="100000">
              <a:schemeClr val="accent2">
                <a:shade val="50000"/>
                <a:hueOff val="26947"/>
                <a:satOff val="6296"/>
                <a:lumOff val="5826"/>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3743875" y="1215912"/>
          <a:ext cx="199705" cy="199897"/>
        </a:xfrm>
        <a:prstGeom prst="ellipse">
          <a:avLst/>
        </a:prstGeom>
        <a:gradFill rotWithShape="0">
          <a:gsLst>
            <a:gs pos="0">
              <a:schemeClr val="accent2">
                <a:shade val="50000"/>
                <a:hueOff val="53894"/>
                <a:satOff val="12593"/>
                <a:lumOff val="11652"/>
                <a:alphaOff val="0"/>
                <a:tint val="98000"/>
                <a:lumMod val="100000"/>
              </a:schemeClr>
            </a:gs>
            <a:gs pos="100000">
              <a:schemeClr val="accent2">
                <a:shade val="50000"/>
                <a:hueOff val="53894"/>
                <a:satOff val="12593"/>
                <a:lumOff val="1165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2788240" y="2717754"/>
          <a:ext cx="275805" cy="275801"/>
        </a:xfrm>
        <a:prstGeom prst="ellipse">
          <a:avLst/>
        </a:prstGeom>
        <a:gradFill rotWithShape="0">
          <a:gsLst>
            <a:gs pos="0">
              <a:schemeClr val="accent2">
                <a:shade val="50000"/>
                <a:hueOff val="80840"/>
                <a:satOff val="18889"/>
                <a:lumOff val="17478"/>
                <a:alphaOff val="0"/>
                <a:tint val="98000"/>
                <a:lumMod val="100000"/>
              </a:schemeClr>
            </a:gs>
            <a:gs pos="100000">
              <a:schemeClr val="accent2">
                <a:shade val="50000"/>
                <a:hueOff val="80840"/>
                <a:satOff val="18889"/>
                <a:lumOff val="1747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1923003" y="488458"/>
          <a:ext cx="199705" cy="199897"/>
        </a:xfrm>
        <a:prstGeom prst="ellipse">
          <a:avLst/>
        </a:prstGeom>
        <a:gradFill rotWithShape="0">
          <a:gsLst>
            <a:gs pos="0">
              <a:schemeClr val="accent2">
                <a:shade val="50000"/>
                <a:hueOff val="107787"/>
                <a:satOff val="25185"/>
                <a:lumOff val="23303"/>
                <a:alphaOff val="0"/>
                <a:tint val="98000"/>
                <a:lumMod val="100000"/>
              </a:schemeClr>
            </a:gs>
            <a:gs pos="100000">
              <a:schemeClr val="accent2">
                <a:shade val="50000"/>
                <a:hueOff val="107787"/>
                <a:satOff val="25185"/>
                <a:lumOff val="2330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293446" y="1631932"/>
          <a:ext cx="199705" cy="199897"/>
        </a:xfrm>
        <a:prstGeom prst="ellipse">
          <a:avLst/>
        </a:prstGeom>
        <a:gradFill rotWithShape="0">
          <a:gsLst>
            <a:gs pos="0">
              <a:schemeClr val="accent2">
                <a:shade val="50000"/>
                <a:hueOff val="134734"/>
                <a:satOff val="31482"/>
                <a:lumOff val="29129"/>
                <a:alphaOff val="0"/>
                <a:tint val="98000"/>
                <a:lumMod val="100000"/>
              </a:schemeClr>
            </a:gs>
            <a:gs pos="100000">
              <a:schemeClr val="accent2">
                <a:shade val="50000"/>
                <a:hueOff val="134734"/>
                <a:satOff val="31482"/>
                <a:lumOff val="2912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0" y="230765"/>
          <a:ext cx="1439375" cy="1438915"/>
        </a:xfrm>
        <a:prstGeom prst="ellipse">
          <a:avLst/>
        </a:prstGeom>
        <a:gradFill rotWithShape="0">
          <a:gsLst>
            <a:gs pos="0">
              <a:schemeClr val="accent2">
                <a:shade val="50000"/>
                <a:hueOff val="161681"/>
                <a:satOff val="37778"/>
                <a:lumOff val="34955"/>
                <a:alphaOff val="0"/>
                <a:tint val="98000"/>
                <a:lumMod val="100000"/>
              </a:schemeClr>
            </a:gs>
            <a:gs pos="100000">
              <a:schemeClr val="accent2">
                <a:shade val="50000"/>
                <a:hueOff val="161681"/>
                <a:satOff val="37778"/>
                <a:lumOff val="3495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sr-Latn-RS" sz="1200" b="1" kern="1200" dirty="0" smtClean="0"/>
            <a:t>Neovlašćen</a:t>
          </a:r>
          <a:r>
            <a:rPr lang="sr-Latn-RS" sz="1200" b="1" kern="1200" baseline="0" dirty="0" smtClean="0"/>
            <a:t> pristup </a:t>
          </a:r>
        </a:p>
        <a:p>
          <a:pPr lvl="0" algn="ctr" defTabSz="533400">
            <a:lnSpc>
              <a:spcPct val="90000"/>
            </a:lnSpc>
            <a:spcBef>
              <a:spcPct val="0"/>
            </a:spcBef>
            <a:spcAft>
              <a:spcPct val="35000"/>
            </a:spcAft>
          </a:pPr>
          <a:r>
            <a:rPr lang="sr-Latn-RS" sz="1200" b="1" kern="1200" baseline="0" dirty="0" smtClean="0"/>
            <a:t>Ljudski faktor</a:t>
          </a:r>
          <a:endParaRPr lang="en-US" sz="1200" b="1" kern="1200" dirty="0"/>
        </a:p>
      </dsp:txBody>
      <dsp:txXfrm>
        <a:off x="210792" y="441489"/>
        <a:ext cx="1017791" cy="1017467"/>
      </dsp:txXfrm>
    </dsp:sp>
    <dsp:sp modelId="{2470B0FE-F3CE-48F3-AE82-73016C487D68}">
      <dsp:nvSpPr>
        <dsp:cNvPr id="0" name=""/>
        <dsp:cNvSpPr/>
      </dsp:nvSpPr>
      <dsp:spPr>
        <a:xfrm>
          <a:off x="2240318" y="497149"/>
          <a:ext cx="275805" cy="275801"/>
        </a:xfrm>
        <a:prstGeom prst="ellipse">
          <a:avLst/>
        </a:prstGeom>
        <a:gradFill rotWithShape="0">
          <a:gsLst>
            <a:gs pos="0">
              <a:schemeClr val="accent2">
                <a:shade val="50000"/>
                <a:hueOff val="161681"/>
                <a:satOff val="37778"/>
                <a:lumOff val="34955"/>
                <a:alphaOff val="0"/>
                <a:tint val="98000"/>
                <a:lumMod val="100000"/>
              </a:schemeClr>
            </a:gs>
            <a:gs pos="100000">
              <a:schemeClr val="accent2">
                <a:shade val="50000"/>
                <a:hueOff val="161681"/>
                <a:satOff val="37778"/>
                <a:lumOff val="3495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424058" y="1960459"/>
          <a:ext cx="498572" cy="498585"/>
        </a:xfrm>
        <a:prstGeom prst="ellipse">
          <a:avLst/>
        </a:prstGeom>
        <a:gradFill rotWithShape="0">
          <a:gsLst>
            <a:gs pos="0">
              <a:schemeClr val="accent2">
                <a:shade val="50000"/>
                <a:hueOff val="134734"/>
                <a:satOff val="31482"/>
                <a:lumOff val="29129"/>
                <a:alphaOff val="0"/>
                <a:tint val="98000"/>
                <a:lumMod val="100000"/>
              </a:schemeClr>
            </a:gs>
            <a:gs pos="100000">
              <a:schemeClr val="accent2">
                <a:shade val="50000"/>
                <a:hueOff val="134734"/>
                <a:satOff val="31482"/>
                <a:lumOff val="2912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3672961" y="-96484"/>
          <a:ext cx="1566995" cy="1566494"/>
        </a:xfrm>
        <a:prstGeom prst="ellipse">
          <a:avLst/>
        </a:prstGeom>
        <a:gradFill rotWithShape="0">
          <a:gsLst>
            <a:gs pos="0">
              <a:schemeClr val="accent2">
                <a:shade val="50000"/>
                <a:hueOff val="107787"/>
                <a:satOff val="25185"/>
                <a:lumOff val="23303"/>
                <a:alphaOff val="0"/>
                <a:tint val="98000"/>
                <a:lumMod val="100000"/>
              </a:schemeClr>
            </a:gs>
            <a:gs pos="100000">
              <a:schemeClr val="accent2">
                <a:shade val="50000"/>
                <a:hueOff val="107787"/>
                <a:satOff val="25185"/>
                <a:lumOff val="2330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sr-Latn-RS" sz="1800" b="1" kern="1200" dirty="0" smtClean="0"/>
            <a:t>DoS</a:t>
          </a:r>
        </a:p>
        <a:p>
          <a:pPr lvl="0" algn="ctr" defTabSz="800100">
            <a:lnSpc>
              <a:spcPct val="90000"/>
            </a:lnSpc>
            <a:spcBef>
              <a:spcPct val="0"/>
            </a:spcBef>
            <a:spcAft>
              <a:spcPct val="35000"/>
            </a:spcAft>
          </a:pPr>
          <a:r>
            <a:rPr lang="sr-Latn-RS" sz="1600" b="1" kern="1200" dirty="0" smtClean="0"/>
            <a:t>Stara verzija softvera </a:t>
          </a:r>
          <a:endParaRPr lang="en-US" sz="1600" b="1" kern="1200" dirty="0"/>
        </a:p>
      </dsp:txBody>
      <dsp:txXfrm>
        <a:off x="3902442" y="132924"/>
        <a:ext cx="1108033" cy="1107678"/>
      </dsp:txXfrm>
    </dsp:sp>
    <dsp:sp modelId="{0DF8FB3E-B0B0-40D8-B039-0C7B496BBA97}">
      <dsp:nvSpPr>
        <dsp:cNvPr id="0" name=""/>
        <dsp:cNvSpPr/>
      </dsp:nvSpPr>
      <dsp:spPr>
        <a:xfrm>
          <a:off x="3388740" y="878693"/>
          <a:ext cx="275805" cy="275801"/>
        </a:xfrm>
        <a:prstGeom prst="ellipse">
          <a:avLst/>
        </a:prstGeom>
        <a:gradFill rotWithShape="0">
          <a:gsLst>
            <a:gs pos="0">
              <a:schemeClr val="accent2">
                <a:shade val="50000"/>
                <a:hueOff val="80840"/>
                <a:satOff val="18889"/>
                <a:lumOff val="17478"/>
                <a:alphaOff val="0"/>
                <a:tint val="98000"/>
                <a:lumMod val="100000"/>
              </a:schemeClr>
            </a:gs>
            <a:gs pos="100000">
              <a:schemeClr val="accent2">
                <a:shade val="50000"/>
                <a:hueOff val="80840"/>
                <a:satOff val="18889"/>
                <a:lumOff val="1747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234500" y="2553780"/>
          <a:ext cx="199705" cy="199897"/>
        </a:xfrm>
        <a:prstGeom prst="ellipse">
          <a:avLst/>
        </a:prstGeom>
        <a:gradFill rotWithShape="0">
          <a:gsLst>
            <a:gs pos="0">
              <a:schemeClr val="accent2">
                <a:shade val="50000"/>
                <a:hueOff val="53894"/>
                <a:satOff val="12593"/>
                <a:lumOff val="11652"/>
                <a:alphaOff val="0"/>
                <a:tint val="98000"/>
                <a:lumMod val="100000"/>
              </a:schemeClr>
            </a:gs>
            <a:gs pos="100000">
              <a:schemeClr val="accent2">
                <a:shade val="50000"/>
                <a:hueOff val="53894"/>
                <a:satOff val="12593"/>
                <a:lumOff val="1165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2226020" y="2269287"/>
          <a:ext cx="199705" cy="199897"/>
        </a:xfrm>
        <a:prstGeom prst="ellipse">
          <a:avLst/>
        </a:prstGeom>
        <a:gradFill rotWithShape="0">
          <a:gsLst>
            <a:gs pos="0">
              <a:schemeClr val="accent2">
                <a:shade val="50000"/>
                <a:hueOff val="26947"/>
                <a:satOff val="6296"/>
                <a:lumOff val="5826"/>
                <a:alphaOff val="0"/>
                <a:tint val="98000"/>
                <a:lumMod val="100000"/>
              </a:schemeClr>
            </a:gs>
            <a:gs pos="100000">
              <a:schemeClr val="accent2">
                <a:shade val="50000"/>
                <a:hueOff val="26947"/>
                <a:satOff val="6296"/>
                <a:lumOff val="5826"/>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A4123-1418-4A01-A5DF-D7D6C04C8C70}">
      <dsp:nvSpPr>
        <dsp:cNvPr id="0" name=""/>
        <dsp:cNvSpPr/>
      </dsp:nvSpPr>
      <dsp:spPr>
        <a:xfrm>
          <a:off x="3841959" y="1825925"/>
          <a:ext cx="1303326" cy="130332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sr-Latn-RS" sz="1800" kern="1200" dirty="0" smtClean="0"/>
            <a:t>Sigurnost</a:t>
          </a:r>
          <a:endParaRPr lang="en-US" sz="1800" kern="1200" dirty="0"/>
        </a:p>
      </dsp:txBody>
      <dsp:txXfrm>
        <a:off x="4032827" y="2016793"/>
        <a:ext cx="921590" cy="921590"/>
      </dsp:txXfrm>
    </dsp:sp>
    <dsp:sp modelId="{089296A3-2F35-4D19-8FCA-5F1D565DD0D7}">
      <dsp:nvSpPr>
        <dsp:cNvPr id="0" name=""/>
        <dsp:cNvSpPr/>
      </dsp:nvSpPr>
      <dsp:spPr>
        <a:xfrm rot="16200000">
          <a:off x="4355880" y="1352266"/>
          <a:ext cx="275484" cy="443130"/>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397203" y="1482215"/>
        <a:ext cx="192839" cy="265878"/>
      </dsp:txXfrm>
    </dsp:sp>
    <dsp:sp modelId="{99834951-C921-4CA8-922F-A2315E4740B8}">
      <dsp:nvSpPr>
        <dsp:cNvPr id="0" name=""/>
        <dsp:cNvSpPr/>
      </dsp:nvSpPr>
      <dsp:spPr>
        <a:xfrm>
          <a:off x="3841959" y="2818"/>
          <a:ext cx="1303326" cy="130332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r-Latn-RS" sz="1200" kern="1200" dirty="0" smtClean="0"/>
            <a:t>Sigurnost na mrežnom nivu </a:t>
          </a:r>
          <a:endParaRPr lang="en-US" sz="1200" kern="1200" dirty="0"/>
        </a:p>
      </dsp:txBody>
      <dsp:txXfrm>
        <a:off x="4032827" y="193686"/>
        <a:ext cx="921590" cy="921590"/>
      </dsp:txXfrm>
    </dsp:sp>
    <dsp:sp modelId="{0B490250-30FE-406C-8497-A96A4543413A}">
      <dsp:nvSpPr>
        <dsp:cNvPr id="0" name=""/>
        <dsp:cNvSpPr/>
      </dsp:nvSpPr>
      <dsp:spPr>
        <a:xfrm>
          <a:off x="5259637" y="2256023"/>
          <a:ext cx="275484" cy="443130"/>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5259637" y="2344649"/>
        <a:ext cx="192839" cy="265878"/>
      </dsp:txXfrm>
    </dsp:sp>
    <dsp:sp modelId="{9E3B9825-12E6-446E-95EC-1E53540BD282}">
      <dsp:nvSpPr>
        <dsp:cNvPr id="0" name=""/>
        <dsp:cNvSpPr/>
      </dsp:nvSpPr>
      <dsp:spPr>
        <a:xfrm>
          <a:off x="5665066" y="1825925"/>
          <a:ext cx="1303326" cy="130332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r-Latn-RS" sz="1200" kern="1200" dirty="0" smtClean="0"/>
            <a:t>Autentifikacija</a:t>
          </a:r>
          <a:endParaRPr lang="en-US" sz="1200" kern="1200" dirty="0"/>
        </a:p>
      </dsp:txBody>
      <dsp:txXfrm>
        <a:off x="5855934" y="2016793"/>
        <a:ext cx="921590" cy="921590"/>
      </dsp:txXfrm>
    </dsp:sp>
    <dsp:sp modelId="{E037AD73-01BF-41CF-88FD-7402F270727E}">
      <dsp:nvSpPr>
        <dsp:cNvPr id="0" name=""/>
        <dsp:cNvSpPr/>
      </dsp:nvSpPr>
      <dsp:spPr>
        <a:xfrm rot="5400000">
          <a:off x="4355880" y="3159780"/>
          <a:ext cx="275484" cy="443130"/>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397203" y="3207084"/>
        <a:ext cx="192839" cy="265878"/>
      </dsp:txXfrm>
    </dsp:sp>
    <dsp:sp modelId="{2532A46B-3AAC-41A2-A65A-B5208E167F3C}">
      <dsp:nvSpPr>
        <dsp:cNvPr id="0" name=""/>
        <dsp:cNvSpPr/>
      </dsp:nvSpPr>
      <dsp:spPr>
        <a:xfrm>
          <a:off x="3841959" y="3649032"/>
          <a:ext cx="1303326" cy="130332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r-Latn-RS" sz="1200" kern="1200" dirty="0" smtClean="0"/>
            <a:t>Sigurnost na nivou baze </a:t>
          </a:r>
          <a:endParaRPr lang="en-US" sz="1200" kern="1200" dirty="0"/>
        </a:p>
      </dsp:txBody>
      <dsp:txXfrm>
        <a:off x="4032827" y="3839900"/>
        <a:ext cx="921590" cy="921590"/>
      </dsp:txXfrm>
    </dsp:sp>
    <dsp:sp modelId="{4B304AEC-9DAB-4A6B-8EC6-DC002EFA4735}">
      <dsp:nvSpPr>
        <dsp:cNvPr id="0" name=""/>
        <dsp:cNvSpPr/>
      </dsp:nvSpPr>
      <dsp:spPr>
        <a:xfrm rot="10800000">
          <a:off x="3452123" y="2256023"/>
          <a:ext cx="275484" cy="443130"/>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534768" y="2344649"/>
        <a:ext cx="192839" cy="265878"/>
      </dsp:txXfrm>
    </dsp:sp>
    <dsp:sp modelId="{3BB60310-F81A-47F8-96D2-BA6A0B55ECE9}">
      <dsp:nvSpPr>
        <dsp:cNvPr id="0" name=""/>
        <dsp:cNvSpPr/>
      </dsp:nvSpPr>
      <dsp:spPr>
        <a:xfrm>
          <a:off x="2018852" y="1825925"/>
          <a:ext cx="1303326" cy="130332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r-Latn-RS" sz="1200" kern="1200" dirty="0" smtClean="0"/>
            <a:t>Enkripcija</a:t>
          </a:r>
          <a:endParaRPr lang="en-US" sz="1200" kern="1200" dirty="0"/>
        </a:p>
      </dsp:txBody>
      <dsp:txXfrm>
        <a:off x="2209720" y="2016793"/>
        <a:ext cx="921590" cy="921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sr-Latn-RS" sz="1800" b="1" kern="1200" dirty="0" smtClean="0"/>
            <a:t>TCP/IP soketi</a:t>
          </a:r>
          <a:endParaRPr lang="en-US" sz="1800" b="1" kern="1200" dirty="0"/>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sr-Latn-RS" sz="1200" b="1" kern="1200" dirty="0" smtClean="0"/>
            <a:t>Unix Domain Soketi</a:t>
          </a:r>
          <a:endParaRPr lang="en-US" sz="1200" b="1" kern="1200" dirty="0"/>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sr-Latn-RS" sz="1800" b="1" kern="1200" dirty="0" smtClean="0"/>
            <a:t>Firewalls</a:t>
          </a:r>
          <a:endParaRPr lang="en-US" sz="1200" b="1" kern="1200" dirty="0"/>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940439" y="37808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sr-Latn-RS" sz="1800" b="1" kern="1200" dirty="0" smtClean="0"/>
            <a:t>TLS Sertifikati </a:t>
          </a:r>
        </a:p>
        <a:p>
          <a:pPr lvl="0" algn="ctr" defTabSz="800100">
            <a:lnSpc>
              <a:spcPct val="90000"/>
            </a:lnSpc>
            <a:spcBef>
              <a:spcPct val="0"/>
            </a:spcBef>
            <a:spcAft>
              <a:spcPct val="35000"/>
            </a:spcAft>
          </a:pPr>
          <a:r>
            <a:rPr lang="sr-Latn-RS" sz="1800" b="1" kern="1200" dirty="0" smtClean="0"/>
            <a:t>Kerberos </a:t>
          </a:r>
          <a:endParaRPr lang="en-US" sz="1800" b="1" kern="1200" dirty="0"/>
        </a:p>
      </dsp:txBody>
      <dsp:txXfrm>
        <a:off x="2407450" y="845088"/>
        <a:ext cx="2254931" cy="2254883"/>
      </dsp:txXfrm>
    </dsp:sp>
    <dsp:sp modelId="{8A0FF0D8-0AF7-44A4-833E-7EA23A507B5A}">
      <dsp:nvSpPr>
        <dsp:cNvPr id="0" name=""/>
        <dsp:cNvSpPr/>
      </dsp:nvSpPr>
      <dsp:spPr>
        <a:xfrm>
          <a:off x="3514469" y="17182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674678" y="326907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089078" y="16112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860231" y="354250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47626" y="67586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38081" y="2146254"/>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44883" y="344499"/>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sr-Latn-RS" sz="1200" b="1" kern="1200" dirty="0" smtClean="0"/>
            <a:t>Pg_hba.conf fajl </a:t>
          </a:r>
        </a:p>
        <a:p>
          <a:pPr lvl="0" algn="ctr" defTabSz="533400">
            <a:lnSpc>
              <a:spcPct val="90000"/>
            </a:lnSpc>
            <a:spcBef>
              <a:spcPct val="0"/>
            </a:spcBef>
            <a:spcAft>
              <a:spcPct val="35000"/>
            </a:spcAft>
          </a:pPr>
          <a:r>
            <a:rPr lang="sr-Latn-RS" sz="1200" b="1" kern="1200" dirty="0" smtClean="0"/>
            <a:t>Trust</a:t>
          </a:r>
          <a:endParaRPr lang="en-US" sz="1200" b="1" kern="1200" dirty="0"/>
        </a:p>
      </dsp:txBody>
      <dsp:txXfrm>
        <a:off x="515939" y="615469"/>
        <a:ext cx="1308775" cy="1308356"/>
      </dsp:txXfrm>
    </dsp:sp>
    <dsp:sp modelId="{2470B0FE-F3CE-48F3-AE82-73016C487D68}">
      <dsp:nvSpPr>
        <dsp:cNvPr id="0" name=""/>
        <dsp:cNvSpPr/>
      </dsp:nvSpPr>
      <dsp:spPr>
        <a:xfrm>
          <a:off x="3155660" y="687041"/>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20139" y="2568707"/>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69783" y="-76206"/>
          <a:ext cx="2220896" cy="220538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sr-Latn-RS" sz="1800" b="1" kern="1200" dirty="0" smtClean="0"/>
            <a:t>Autentifikacija korišćenjem šifre </a:t>
          </a:r>
        </a:p>
        <a:p>
          <a:pPr lvl="0" algn="ctr" defTabSz="800100">
            <a:lnSpc>
              <a:spcPct val="90000"/>
            </a:lnSpc>
            <a:spcBef>
              <a:spcPct val="0"/>
            </a:spcBef>
            <a:spcAft>
              <a:spcPct val="35000"/>
            </a:spcAft>
          </a:pPr>
          <a:r>
            <a:rPr lang="sr-Latn-RS" sz="1800" b="1" kern="1200" dirty="0" smtClean="0"/>
            <a:t>Peer i Ident</a:t>
          </a:r>
          <a:endParaRPr lang="en-US" sz="1200" b="1" kern="1200" dirty="0"/>
        </a:p>
      </dsp:txBody>
      <dsp:txXfrm>
        <a:off x="5495026" y="246765"/>
        <a:ext cx="1570410" cy="1559444"/>
      </dsp:txXfrm>
    </dsp:sp>
    <dsp:sp modelId="{0DF8FB3E-B0B0-40D8-B039-0C7B496BBA97}">
      <dsp:nvSpPr>
        <dsp:cNvPr id="0" name=""/>
        <dsp:cNvSpPr/>
      </dsp:nvSpPr>
      <dsp:spPr>
        <a:xfrm>
          <a:off x="4632412" y="117766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576386" y="333165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37275" y="296582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sr-Latn-RS" sz="1800" b="1" kern="1200" dirty="0" smtClean="0"/>
            <a:t>Uloge</a:t>
          </a:r>
        </a:p>
        <a:p>
          <a:pPr lvl="0" algn="ctr" defTabSz="800100">
            <a:lnSpc>
              <a:spcPct val="90000"/>
            </a:lnSpc>
            <a:spcBef>
              <a:spcPct val="0"/>
            </a:spcBef>
            <a:spcAft>
              <a:spcPct val="35000"/>
            </a:spcAft>
          </a:pPr>
          <a:r>
            <a:rPr lang="sr-Latn-RS" sz="1800" b="1" kern="1200" dirty="0" smtClean="0"/>
            <a:t>Sigurnost na nivou redova</a:t>
          </a:r>
          <a:endParaRPr lang="en-US" sz="1800" b="1" kern="1200" dirty="0"/>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sr-Latn-RS" sz="1200" b="1" kern="1200" dirty="0" smtClean="0"/>
            <a:t>Pogledi</a:t>
          </a:r>
          <a:r>
            <a:rPr lang="sr-Latn-RS" sz="1200" b="1" kern="1200" baseline="0" dirty="0" smtClean="0"/>
            <a:t> (Views)</a:t>
          </a:r>
          <a:endParaRPr lang="en-US" sz="1200" b="1" kern="1200" dirty="0"/>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sr-Latn-RS" sz="1200" b="1" kern="1200" dirty="0" smtClean="0"/>
            <a:t>Auditing</a:t>
          </a:r>
          <a:endParaRPr lang="en-US" sz="1200" b="1" kern="1200" dirty="0"/>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sr-Latn-RS" sz="1600" b="1" kern="1200" dirty="0" smtClean="0"/>
            <a:t>Enkripcija na nivou:</a:t>
          </a:r>
        </a:p>
        <a:p>
          <a:pPr lvl="0" algn="ctr" defTabSz="711200">
            <a:lnSpc>
              <a:spcPct val="90000"/>
            </a:lnSpc>
            <a:spcBef>
              <a:spcPct val="0"/>
            </a:spcBef>
            <a:spcAft>
              <a:spcPct val="35000"/>
            </a:spcAft>
          </a:pPr>
          <a:r>
            <a:rPr lang="sr-Latn-RS" sz="1600" b="1" kern="1200" dirty="0" smtClean="0"/>
            <a:t>Servera</a:t>
          </a:r>
        </a:p>
        <a:p>
          <a:pPr lvl="0" algn="ctr" defTabSz="711200">
            <a:lnSpc>
              <a:spcPct val="90000"/>
            </a:lnSpc>
            <a:spcBef>
              <a:spcPct val="0"/>
            </a:spcBef>
            <a:spcAft>
              <a:spcPct val="35000"/>
            </a:spcAft>
          </a:pPr>
          <a:r>
            <a:rPr lang="sr-Latn-RS" sz="1600" b="1" kern="1200" dirty="0" smtClean="0"/>
            <a:t>Klastera</a:t>
          </a:r>
        </a:p>
        <a:p>
          <a:pPr lvl="0" algn="ctr" defTabSz="711200">
            <a:lnSpc>
              <a:spcPct val="90000"/>
            </a:lnSpc>
            <a:spcBef>
              <a:spcPct val="0"/>
            </a:spcBef>
            <a:spcAft>
              <a:spcPct val="35000"/>
            </a:spcAft>
          </a:pPr>
          <a:r>
            <a:rPr lang="sr-Latn-RS" sz="1600" b="1" kern="1200" dirty="0" smtClean="0"/>
            <a:t>Klijenta</a:t>
          </a:r>
        </a:p>
        <a:p>
          <a:pPr lvl="0" algn="ctr" defTabSz="711200">
            <a:lnSpc>
              <a:spcPct val="90000"/>
            </a:lnSpc>
            <a:spcBef>
              <a:spcPct val="0"/>
            </a:spcBef>
            <a:spcAft>
              <a:spcPct val="35000"/>
            </a:spcAft>
          </a:pPr>
          <a:r>
            <a:rPr lang="sr-Latn-RS" sz="1600" b="1" kern="1200" dirty="0" smtClean="0"/>
            <a:t>Baze</a:t>
          </a:r>
        </a:p>
        <a:p>
          <a:pPr lvl="0" algn="ctr" defTabSz="711200">
            <a:lnSpc>
              <a:spcPct val="90000"/>
            </a:lnSpc>
            <a:spcBef>
              <a:spcPct val="0"/>
            </a:spcBef>
            <a:spcAft>
              <a:spcPct val="35000"/>
            </a:spcAft>
          </a:pPr>
          <a:r>
            <a:rPr lang="sr-Latn-RS" sz="1600" b="1" kern="1200" dirty="0" smtClean="0"/>
            <a:t>Tabele</a:t>
          </a:r>
          <a:endParaRPr lang="en-US" sz="1600" b="1" kern="1200" dirty="0"/>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659764" y="271054"/>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sr-Latn-RS" sz="1200" b="1" kern="1200" dirty="0" smtClean="0"/>
            <a:t>Pgcrypto</a:t>
          </a:r>
          <a:endParaRPr lang="en-US" sz="1200" b="1" kern="1200" dirty="0"/>
        </a:p>
      </dsp:txBody>
      <dsp:txXfrm>
        <a:off x="567415" y="567710"/>
        <a:ext cx="1308775" cy="1308356"/>
      </dsp:txXfrm>
    </dsp:sp>
    <dsp:sp modelId="{2470B0FE-F3CE-48F3-AE82-73016C487D68}">
      <dsp:nvSpPr>
        <dsp:cNvPr id="0" name=""/>
        <dsp:cNvSpPr/>
      </dsp:nvSpPr>
      <dsp:spPr>
        <a:xfrm>
          <a:off x="3058343" y="357774"/>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sr-Latn-RS" sz="1200" b="1" kern="1200" dirty="0" smtClean="0"/>
            <a:t>Funkcije heširanja</a:t>
          </a:r>
        </a:p>
        <a:p>
          <a:pPr lvl="0" algn="ctr" defTabSz="533400">
            <a:lnSpc>
              <a:spcPct val="90000"/>
            </a:lnSpc>
            <a:spcBef>
              <a:spcPct val="0"/>
            </a:spcBef>
            <a:spcAft>
              <a:spcPct val="35000"/>
            </a:spcAft>
          </a:pPr>
          <a:r>
            <a:rPr lang="sr-Latn-RS" sz="1200" b="1" kern="1200" dirty="0" smtClean="0"/>
            <a:t>Enkripcija na nivou tabele</a:t>
          </a:r>
          <a:endParaRPr lang="en-US" sz="1200" b="1" kern="1200" dirty="0"/>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3582457" y="484752"/>
          <a:ext cx="779739" cy="80294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3758362" y="695011"/>
          <a:ext cx="420370" cy="44493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220242" y="664562"/>
          <a:ext cx="1278028" cy="542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sr-Latn-RS" sz="1600" kern="1200" dirty="0" smtClean="0"/>
            <a:t>Jednosmerno vs Dvosmerno enkriptovanje</a:t>
          </a:r>
          <a:endParaRPr lang="en-US" sz="1600" kern="1200" dirty="0"/>
        </a:p>
      </dsp:txBody>
      <dsp:txXfrm>
        <a:off x="1220242" y="664562"/>
        <a:ext cx="1278028" cy="542193"/>
      </dsp:txXfrm>
    </dsp:sp>
    <dsp:sp modelId="{75512A68-FA50-4392-A441-C6EC352FE606}">
      <dsp:nvSpPr>
        <dsp:cNvPr id="0" name=""/>
        <dsp:cNvSpPr/>
      </dsp:nvSpPr>
      <dsp:spPr>
        <a:xfrm rot="10800000" flipV="1">
          <a:off x="316738" y="2158100"/>
          <a:ext cx="782293" cy="81571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508459" y="2375112"/>
          <a:ext cx="401348" cy="438591"/>
        </a:xfrm>
        <a:prstGeom prst="rect">
          <a:avLst/>
        </a:prstGeom>
        <a:blipFill rotWithShape="1">
          <a:blip xmlns:r="http://schemas.openxmlformats.org/officeDocument/2006/relationships" r:embed="rId2"/>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607230" y="2282495"/>
          <a:ext cx="1278028" cy="542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sr-Latn-RS" sz="1600" kern="1200" dirty="0" smtClean="0"/>
            <a:t>Eliminisanje PUBLIC notacije</a:t>
          </a:r>
          <a:endParaRPr lang="en-US" sz="1600" kern="1200" dirty="0"/>
        </a:p>
      </dsp:txBody>
      <dsp:txXfrm>
        <a:off x="4607230" y="2282495"/>
        <a:ext cx="1278028" cy="542193"/>
      </dsp:txXfrm>
    </dsp:sp>
    <dsp:sp modelId="{2CA4BD4C-87EF-4944-9E57-97154B3B633C}">
      <dsp:nvSpPr>
        <dsp:cNvPr id="0" name=""/>
        <dsp:cNvSpPr/>
      </dsp:nvSpPr>
      <dsp:spPr>
        <a:xfrm>
          <a:off x="3615791" y="2093373"/>
          <a:ext cx="765127" cy="84181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3837802" y="2318874"/>
          <a:ext cx="348759" cy="436022"/>
        </a:xfrm>
        <a:prstGeom prst="rect">
          <a:avLst/>
        </a:prstGeom>
        <a:blipFill rotWithShape="1">
          <a:blip xmlns:r="http://schemas.openxmlformats.org/officeDocument/2006/relationships" r:embed="rId3"/>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4698177" y="615331"/>
          <a:ext cx="1278028" cy="542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sr-Latn-RS" sz="1600" kern="1200" dirty="0" smtClean="0"/>
            <a:t>Sprečavanje eksternih veza ka bazi</a:t>
          </a:r>
          <a:endParaRPr lang="en-US" sz="1600" kern="1200" dirty="0"/>
        </a:p>
      </dsp:txBody>
      <dsp:txXfrm>
        <a:off x="4698177" y="615331"/>
        <a:ext cx="1278028" cy="54219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7.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5/12/2023</a:t>
            </a:fld>
            <a:endParaRPr lang="en-US" dirty="0"/>
          </a:p>
        </p:txBody>
      </p:sp>
      <p:sp>
        <p:nvSpPr>
          <p:cNvPr id="4" name="Footer Placeholder 3">
            <a:extLst>
              <a:ext uri="{FF2B5EF4-FFF2-40B4-BE49-F238E27FC236}">
                <a16:creationId xmlns:a16="http://schemas.microsoft.com/office/drawing/2014/main" xmlns=""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5/12/2023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20</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836601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1010926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2848401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1372072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105158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19</a:t>
            </a:fld>
            <a:endParaRPr lang="en-US" dirty="0"/>
          </a:p>
        </p:txBody>
      </p:sp>
    </p:spTree>
    <p:extLst>
      <p:ext uri="{BB962C8B-B14F-4D97-AF65-F5344CB8AC3E}">
        <p14:creationId xmlns:p14="http://schemas.microsoft.com/office/powerpoint/2010/main" val="733425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5/12/2023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0.jp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0.jpg"/><Relationship Id="rId7" Type="http://schemas.openxmlformats.org/officeDocument/2006/relationships/diagramColors" Target="../diagrams/colors7.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jpeg"/><Relationship Id="rId7" Type="http://schemas.openxmlformats.org/officeDocument/2006/relationships/diagramQuickStyle" Target="../diagrams/quickStyle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8.png"/><Relationship Id="rId4" Type="http://schemas.openxmlformats.org/officeDocument/2006/relationships/image" Target="../media/image5.jpg"/><Relationship Id="rId9" Type="http://schemas.microsoft.com/office/2007/relationships/diagramDrawing" Target="../diagrams/drawing8.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8.png"/><Relationship Id="rId5" Type="http://schemas.openxmlformats.org/officeDocument/2006/relationships/diagramData" Target="../diagrams/data1.xml"/><Relationship Id="rId10" Type="http://schemas.openxmlformats.org/officeDocument/2006/relationships/image" Target="../media/image9.png"/><Relationship Id="rId4" Type="http://schemas.openxmlformats.org/officeDocument/2006/relationships/image" Target="../media/image5.jp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jp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jp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0.jp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3962399" y="2554817"/>
            <a:ext cx="7197726" cy="2421464"/>
          </a:xfrm>
        </p:spPr>
        <p:txBody>
          <a:bodyPr>
            <a:normAutofit/>
          </a:bodyPr>
          <a:lstStyle/>
          <a:p>
            <a:r>
              <a:rPr lang="sr-Latn-RS" b="1" dirty="0" smtClean="0"/>
              <a:t>SIGURNOST POSTGRESQL BAZE PODATAKA</a:t>
            </a:r>
            <a:endParaRPr lang="en-US" b="1" dirty="0"/>
          </a:p>
        </p:txBody>
      </p:sp>
      <p:sp>
        <p:nvSpPr>
          <p:cNvPr id="3" name="Subtitle 2">
            <a:extLst>
              <a:ext uri="{FF2B5EF4-FFF2-40B4-BE49-F238E27FC236}">
                <a16:creationId xmlns:a16="http://schemas.microsoft.com/office/drawing/2014/main" xmlns="" id="{AE584786-6548-4BB4-95FD-977AD1F362C6}"/>
              </a:ext>
            </a:extLst>
          </p:cNvPr>
          <p:cNvSpPr>
            <a:spLocks noGrp="1"/>
          </p:cNvSpPr>
          <p:nvPr>
            <p:ph type="subTitle" idx="1"/>
          </p:nvPr>
        </p:nvSpPr>
        <p:spPr>
          <a:xfrm>
            <a:off x="3962399" y="4976282"/>
            <a:ext cx="7197726" cy="1405467"/>
          </a:xfrm>
        </p:spPr>
        <p:txBody>
          <a:bodyPr>
            <a:normAutofit fontScale="92500" lnSpcReduction="10000"/>
          </a:bodyPr>
          <a:lstStyle/>
          <a:p>
            <a:r>
              <a:rPr lang="sr-Latn-RS" dirty="0" smtClean="0">
                <a:solidFill>
                  <a:schemeClr val="accent1">
                    <a:lumMod val="40000"/>
                    <a:lumOff val="60000"/>
                  </a:schemeClr>
                </a:solidFill>
              </a:rPr>
              <a:t>UNIVERZITET U NIŠU</a:t>
            </a:r>
          </a:p>
          <a:p>
            <a:r>
              <a:rPr lang="sr-Latn-RS" dirty="0" smtClean="0">
                <a:solidFill>
                  <a:schemeClr val="accent1">
                    <a:lumMod val="40000"/>
                    <a:lumOff val="60000"/>
                  </a:schemeClr>
                </a:solidFill>
              </a:rPr>
              <a:t>ELEKTRONSKI FAKULTET</a:t>
            </a:r>
          </a:p>
          <a:p>
            <a:r>
              <a:rPr lang="sr-Latn-RS" dirty="0" smtClean="0">
                <a:solidFill>
                  <a:schemeClr val="accent1">
                    <a:lumMod val="40000"/>
                    <a:lumOff val="60000"/>
                  </a:schemeClr>
                </a:solidFill>
              </a:rPr>
              <a:t>STUDENT: SENA SAVIĆ</a:t>
            </a:r>
          </a:p>
          <a:p>
            <a:r>
              <a:rPr lang="sr-Latn-RS" dirty="0" smtClean="0">
                <a:solidFill>
                  <a:schemeClr val="accent1">
                    <a:lumMod val="40000"/>
                    <a:lumOff val="60000"/>
                  </a:schemeClr>
                </a:solidFill>
              </a:rPr>
              <a:t>BROJ INDEKSA: 1570</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741" y="576676"/>
            <a:ext cx="3790432" cy="1633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4879" y="3784858"/>
            <a:ext cx="4709568" cy="24233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3578" y="2791540"/>
            <a:ext cx="4112170" cy="2846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8878" y="576676"/>
            <a:ext cx="3790432" cy="1633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1531203" y="3102790"/>
            <a:ext cx="8538107" cy="369332"/>
          </a:xfrm>
          <a:prstGeom prst="rect">
            <a:avLst/>
          </a:prstGeom>
          <a:noFill/>
        </p:spPr>
        <p:txBody>
          <a:bodyPr wrap="none" rtlCol="0">
            <a:spAutoFit/>
          </a:bodyPr>
          <a:lstStyle/>
          <a:p>
            <a:r>
              <a:rPr lang="sr-Latn-RS" dirty="0" smtClean="0"/>
              <a:t>Konfigurisanje parametara postgresql.conf fajla i konekcija klijenta korišćenjem sertifikata</a:t>
            </a:r>
            <a:endParaRPr lang="en-US" dirty="0"/>
          </a:p>
        </p:txBody>
      </p:sp>
    </p:spTree>
    <p:extLst>
      <p:ext uri="{BB962C8B-B14F-4D97-AF65-F5344CB8AC3E}">
        <p14:creationId xmlns:p14="http://schemas.microsoft.com/office/powerpoint/2010/main" val="4241400543"/>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xmlns=""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xmlns="" id="{21A182E9-AC38-4344-9247-5AB4B8F03A26}"/>
              </a:ext>
            </a:extLst>
          </p:cNvPr>
          <p:cNvGraphicFramePr>
            <a:graphicFrameLocks noGrp="1"/>
          </p:cNvGraphicFramePr>
          <p:nvPr>
            <p:ph sz="half" idx="2"/>
            <p:extLst>
              <p:ext uri="{D42A27DB-BD31-4B8C-83A1-F6EECF244321}">
                <p14:modId xmlns:p14="http://schemas.microsoft.com/office/powerpoint/2010/main" val="1872833353"/>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xmlns=""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sr-Latn-RS" dirty="0" smtClean="0"/>
              <a:t>SIGURNOST NA NIVOU BAZE </a:t>
            </a:r>
            <a:endParaRPr lang="en-US" dirty="0"/>
          </a:p>
        </p:txBody>
      </p:sp>
    </p:spTree>
    <p:extLst>
      <p:ext uri="{BB962C8B-B14F-4D97-AF65-F5344CB8AC3E}">
        <p14:creationId xmlns:p14="http://schemas.microsoft.com/office/powerpoint/2010/main" val="1503102069"/>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395" y="256847"/>
            <a:ext cx="4405821" cy="461665"/>
          </a:xfrm>
          <a:prstGeom prst="rect">
            <a:avLst/>
          </a:prstGeom>
          <a:noFill/>
        </p:spPr>
        <p:txBody>
          <a:bodyPr wrap="none" rtlCol="0">
            <a:spAutoFit/>
          </a:bodyPr>
          <a:lstStyle/>
          <a:p>
            <a:r>
              <a:rPr lang="sr-Latn-RS" sz="2400" dirty="0" smtClean="0"/>
              <a:t>Uloge i sigurnost na nivou redova </a:t>
            </a:r>
            <a:endParaRPr lang="en-US" sz="2400" dirty="0"/>
          </a:p>
        </p:txBody>
      </p:sp>
      <p:sp>
        <p:nvSpPr>
          <p:cNvPr id="3" name="TextBox 2"/>
          <p:cNvSpPr txBox="1"/>
          <p:nvPr/>
        </p:nvSpPr>
        <p:spPr>
          <a:xfrm>
            <a:off x="574766" y="1088571"/>
            <a:ext cx="10548954" cy="3970318"/>
          </a:xfrm>
          <a:prstGeom prst="rect">
            <a:avLst/>
          </a:prstGeom>
          <a:noFill/>
        </p:spPr>
        <p:txBody>
          <a:bodyPr wrap="square" rtlCol="0">
            <a:spAutoFit/>
          </a:bodyPr>
          <a:lstStyle/>
          <a:p>
            <a:pPr marL="285750" indent="-285750">
              <a:buFont typeface="Wingdings" panose="05000000000000000000" pitchFamily="2" charset="2"/>
              <a:buChar char="Ø"/>
            </a:pPr>
            <a:r>
              <a:rPr lang="sr-Latn-RS" b="1" dirty="0"/>
              <a:t>Uloge</a:t>
            </a:r>
            <a:r>
              <a:rPr lang="sr-Latn-RS" dirty="0"/>
              <a:t> se od  PostgreSQL verzije 8.1, definišu kao „korisnici“, odnosno ova dva pojma se izjednačuju. To znači da se ime naloga baze podataka, tretira kao uloga sa atributom LOGIN, koji omogućava povezivanje sa bazom </a:t>
            </a:r>
            <a:r>
              <a:rPr lang="sr-Latn-RS" dirty="0" smtClean="0"/>
              <a:t>podataka. Uloge su vlasnici objekata koji se kreiraju u bazi, ukoliko SQL upitom one kreiraju taj objekat. Drugim ulogama se privilegije nad kreiranim objektom moraju eksplicitno dodeliti, korišćenjem ALTER,GRANT i REVOKE komandi.</a:t>
            </a:r>
          </a:p>
          <a:p>
            <a:endParaRPr lang="sr-Latn-RS" dirty="0" smtClean="0"/>
          </a:p>
          <a:p>
            <a:pPr marL="285750" indent="-285750">
              <a:buFont typeface="Wingdings" panose="05000000000000000000" pitchFamily="2" charset="2"/>
              <a:buChar char="Ø"/>
            </a:pPr>
            <a:r>
              <a:rPr lang="sr-Latn-RS" dirty="0"/>
              <a:t>Sigurnost na nivou redova, skraćeno RLS, administratorima PostgreSQL baze podataka omogućava da definišu dodatnu kontrolu pristupa podacima u bazi, određujući način na koji se određeni redovi prikazuju korisnicima i šta oni mogu da urade sa prikazanim podacima. U suštini, RLS, predstavlja dodatni filter koji se može primeniti nad redovima tabele sačuvane u PostgreSQL bazi podataka. Kako bi sigurnost na nivou redova bila korišćena, potrebno je učiniti sledeće dve </a:t>
            </a:r>
            <a:r>
              <a:rPr lang="sr-Latn-RS" dirty="0" smtClean="0"/>
              <a:t>stvari:</a:t>
            </a:r>
          </a:p>
          <a:p>
            <a:pPr marL="742950" lvl="1" indent="-285750">
              <a:buFont typeface="Wingdings" panose="05000000000000000000" pitchFamily="2" charset="2"/>
              <a:buChar char="ü"/>
            </a:pPr>
            <a:r>
              <a:rPr lang="sr-Latn-RS" dirty="0" smtClean="0"/>
              <a:t> 	omogućiti </a:t>
            </a:r>
            <a:r>
              <a:rPr lang="sr-Latn-RS" dirty="0"/>
              <a:t>RLS za tabelu nad čijim će se redovima </a:t>
            </a:r>
            <a:r>
              <a:rPr lang="sr-Latn-RS" dirty="0" smtClean="0"/>
              <a:t>primenjivati komandom:</a:t>
            </a:r>
          </a:p>
          <a:p>
            <a:pPr lvl="1"/>
            <a:r>
              <a:rPr lang="sr-Latn-RS" dirty="0"/>
              <a:t> </a:t>
            </a:r>
            <a:r>
              <a:rPr lang="sr-Latn-RS" dirty="0" smtClean="0"/>
              <a:t>        </a:t>
            </a:r>
            <a:r>
              <a:rPr lang="sr-Latn-RS" dirty="0"/>
              <a:t>ALTER TABLE ime_tabele ENABLE ROW LEVEL SECURITY</a:t>
            </a:r>
            <a:r>
              <a:rPr lang="sr-Latn-RS" dirty="0" smtClean="0"/>
              <a:t>; </a:t>
            </a:r>
          </a:p>
          <a:p>
            <a:pPr marL="742950" lvl="1" indent="-285750">
              <a:buFont typeface="Wingdings" panose="05000000000000000000" pitchFamily="2" charset="2"/>
              <a:buChar char="ü"/>
            </a:pPr>
            <a:r>
              <a:rPr lang="sr-Latn-RS" dirty="0" smtClean="0"/>
              <a:t> 	definisati </a:t>
            </a:r>
            <a:r>
              <a:rPr lang="sr-Latn-RS" dirty="0"/>
              <a:t>politiku koja će kontrolisati pristup na nivou reda </a:t>
            </a:r>
            <a:r>
              <a:rPr lang="sr-Latn-RS" dirty="0" smtClean="0"/>
              <a:t>.</a:t>
            </a:r>
            <a:endParaRPr lang="en-US" dirty="0"/>
          </a:p>
        </p:txBody>
      </p:sp>
    </p:spTree>
    <p:extLst>
      <p:ext uri="{BB962C8B-B14F-4D97-AF65-F5344CB8AC3E}">
        <p14:creationId xmlns:p14="http://schemas.microsoft.com/office/powerpoint/2010/main" val="3373265241"/>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852" y="153372"/>
            <a:ext cx="4770533" cy="266723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18" y="2820603"/>
            <a:ext cx="10058400" cy="157320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565" y="4393807"/>
            <a:ext cx="3117105" cy="121487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4301" y="5608678"/>
            <a:ext cx="6696799" cy="351801"/>
          </a:xfrm>
          <a:prstGeom prst="rect">
            <a:avLst/>
          </a:prstGeom>
        </p:spPr>
      </p:pic>
    </p:spTree>
    <p:extLst>
      <p:ext uri="{BB962C8B-B14F-4D97-AF65-F5344CB8AC3E}">
        <p14:creationId xmlns:p14="http://schemas.microsoft.com/office/powerpoint/2010/main" val="3204812062"/>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222" y="349967"/>
            <a:ext cx="7811177" cy="98306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222" y="1333032"/>
            <a:ext cx="7818798" cy="60965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4222" y="1942685"/>
            <a:ext cx="4831499" cy="24386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3297" y="2465172"/>
            <a:ext cx="1272650" cy="20575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5947" y="2465172"/>
            <a:ext cx="2126164" cy="205758"/>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056" y="2815047"/>
            <a:ext cx="10685418" cy="1837377"/>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2585" y="4758408"/>
            <a:ext cx="1196444" cy="205758"/>
          </a:xfrm>
          <a:prstGeom prst="rect">
            <a:avLst/>
          </a:prstGeom>
        </p:spPr>
      </p:pic>
      <p:pic>
        <p:nvPicPr>
          <p:cNvPr id="9" name="Picture 8"/>
          <p:cNvPicPr>
            <a:picLocks noChangeAspect="1"/>
          </p:cNvPicPr>
          <p:nvPr/>
        </p:nvPicPr>
        <p:blipFill rotWithShape="1">
          <a:blip r:embed="rId9">
            <a:extLst>
              <a:ext uri="{28A0092B-C50C-407E-A947-70E740481C1C}">
                <a14:useLocalDpi xmlns:a14="http://schemas.microsoft.com/office/drawing/2010/main" val="0"/>
              </a:ext>
            </a:extLst>
          </a:blip>
          <a:srcRect t="59241"/>
          <a:stretch/>
        </p:blipFill>
        <p:spPr>
          <a:xfrm>
            <a:off x="4075013" y="5087234"/>
            <a:ext cx="3459780" cy="698873"/>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02093" y="5917045"/>
            <a:ext cx="6561389" cy="220999"/>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71356" y="6326137"/>
            <a:ext cx="9022862" cy="213378"/>
          </a:xfrm>
          <a:prstGeom prst="rect">
            <a:avLst/>
          </a:prstGeom>
        </p:spPr>
      </p:pic>
    </p:spTree>
    <p:extLst>
      <p:ext uri="{BB962C8B-B14F-4D97-AF65-F5344CB8AC3E}">
        <p14:creationId xmlns:p14="http://schemas.microsoft.com/office/powerpoint/2010/main" val="3060258862"/>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89647" y="385800"/>
            <a:ext cx="1305165" cy="461665"/>
          </a:xfrm>
          <a:prstGeom prst="rect">
            <a:avLst/>
          </a:prstGeom>
        </p:spPr>
        <p:txBody>
          <a:bodyPr wrap="none">
            <a:spAutoFit/>
          </a:bodyPr>
          <a:lstStyle/>
          <a:p>
            <a:r>
              <a:rPr lang="sr-Latn-RS" sz="2400" dirty="0"/>
              <a:t>Auditing </a:t>
            </a:r>
            <a:endParaRPr lang="en-US" sz="2400" dirty="0"/>
          </a:p>
        </p:txBody>
      </p:sp>
      <p:sp>
        <p:nvSpPr>
          <p:cNvPr id="2" name="TextBox 1"/>
          <p:cNvSpPr txBox="1"/>
          <p:nvPr/>
        </p:nvSpPr>
        <p:spPr>
          <a:xfrm>
            <a:off x="888275" y="1123405"/>
            <a:ext cx="10253202" cy="2585323"/>
          </a:xfrm>
          <a:prstGeom prst="rect">
            <a:avLst/>
          </a:prstGeom>
          <a:noFill/>
        </p:spPr>
        <p:txBody>
          <a:bodyPr wrap="square" rtlCol="0">
            <a:spAutoFit/>
          </a:bodyPr>
          <a:lstStyle/>
          <a:p>
            <a:r>
              <a:rPr lang="en-US" b="1" dirty="0"/>
              <a:t>Auditing</a:t>
            </a:r>
            <a:r>
              <a:rPr lang="sr-Latn-RS" dirty="0"/>
              <a:t> (revizija baze podataka) je sistematsko praćenje sveobuhvatnih promena i aktivnosti, ali i organizacione strukture i bezbedonosnih politika i definicija korisničkih naloga, kako bi se održala sigurnost </a:t>
            </a:r>
            <a:r>
              <a:rPr lang="sr-Latn-RS" dirty="0" smtClean="0"/>
              <a:t>sistema</a:t>
            </a:r>
            <a:r>
              <a:rPr lang="en-US" dirty="0"/>
              <a:t> </a:t>
            </a:r>
            <a:r>
              <a:rPr lang="sr-Latn-RS" dirty="0" smtClean="0"/>
              <a:t>i obezbedila prevencija i zaštita od SQL injections napada.</a:t>
            </a:r>
            <a:r>
              <a:rPr lang="sr-Latn-RS" dirty="0"/>
              <a:t> PostgreSQL baza podataka podržava auditing sa </a:t>
            </a:r>
            <a:r>
              <a:rPr lang="sr-Latn-RS" dirty="0" smtClean="0"/>
              <a:t>opcijama </a:t>
            </a:r>
            <a:r>
              <a:rPr lang="sr-Latn-RS" dirty="0"/>
              <a:t>:</a:t>
            </a:r>
            <a:endParaRPr lang="en-US" dirty="0"/>
          </a:p>
          <a:p>
            <a:pPr marL="742950" lvl="1" indent="-285750">
              <a:buFont typeface="Wingdings" panose="05000000000000000000" pitchFamily="2" charset="2"/>
              <a:buChar char="ü"/>
            </a:pPr>
            <a:r>
              <a:rPr lang="sr-Latn-RS" dirty="0" smtClean="0"/>
              <a:t>log_statement </a:t>
            </a:r>
            <a:r>
              <a:rPr lang="sr-Latn-RS" dirty="0"/>
              <a:t>= all- omogućava detaljno evidentiranje svih aktivnosti u PostgreSQL bazi podataka;</a:t>
            </a:r>
            <a:endParaRPr lang="en-US" dirty="0"/>
          </a:p>
          <a:p>
            <a:pPr marL="742950" lvl="1" indent="-285750">
              <a:buFont typeface="Wingdings" panose="05000000000000000000" pitchFamily="2" charset="2"/>
              <a:buChar char="ü"/>
            </a:pPr>
            <a:r>
              <a:rPr lang="sr-Latn-RS" dirty="0"/>
              <a:t>pgaudit- pruža mogućnost filtriranja, ali i kovertovanja evidencije aktivnosti u format koji odgovara revizionim tehnikama;</a:t>
            </a:r>
            <a:endParaRPr lang="en-US" dirty="0"/>
          </a:p>
          <a:p>
            <a:pPr marL="742950" lvl="1" indent="-285750">
              <a:buFont typeface="Wingdings" panose="05000000000000000000" pitchFamily="2" charset="2"/>
              <a:buChar char="ü"/>
            </a:pPr>
            <a:r>
              <a:rPr lang="sr-Latn-RS" dirty="0"/>
              <a:t>custom triggers- kreiranje sopstvenih revizionih tokova.</a:t>
            </a:r>
            <a:endParaRPr lang="en-US" dirty="0"/>
          </a:p>
          <a:p>
            <a:pPr marL="285750" indent="-285750">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63" y="3763669"/>
            <a:ext cx="7902625" cy="220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251" y="4143949"/>
            <a:ext cx="2258874" cy="2377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2220" y="4541006"/>
            <a:ext cx="4580017" cy="998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7268" y="5904352"/>
            <a:ext cx="3886537" cy="4115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57459343"/>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xmlns=""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xmlns="" id="{21A182E9-AC38-4344-9247-5AB4B8F03A26}"/>
              </a:ext>
            </a:extLst>
          </p:cNvPr>
          <p:cNvGraphicFramePr>
            <a:graphicFrameLocks noGrp="1"/>
          </p:cNvGraphicFramePr>
          <p:nvPr>
            <p:ph sz="half" idx="2"/>
            <p:extLst>
              <p:ext uri="{D42A27DB-BD31-4B8C-83A1-F6EECF244321}">
                <p14:modId xmlns:p14="http://schemas.microsoft.com/office/powerpoint/2010/main" val="2731379069"/>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xmlns=""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sr-Latn-RS" dirty="0" smtClean="0"/>
              <a:t>ENKRIPCIJA</a:t>
            </a:r>
            <a:endParaRPr lang="en-US" dirty="0"/>
          </a:p>
        </p:txBody>
      </p:sp>
    </p:spTree>
    <p:extLst>
      <p:ext uri="{BB962C8B-B14F-4D97-AF65-F5344CB8AC3E}">
        <p14:creationId xmlns:p14="http://schemas.microsoft.com/office/powerpoint/2010/main" val="388010972"/>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293" y="1774282"/>
            <a:ext cx="4324247" cy="3385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3838333" y="550260"/>
            <a:ext cx="4019755" cy="461665"/>
          </a:xfrm>
          <a:prstGeom prst="rect">
            <a:avLst/>
          </a:prstGeom>
          <a:noFill/>
        </p:spPr>
        <p:txBody>
          <a:bodyPr wrap="none" rtlCol="0">
            <a:spAutoFit/>
          </a:bodyPr>
          <a:lstStyle/>
          <a:p>
            <a:r>
              <a:rPr lang="sr-Latn-RS" sz="2400" dirty="0" smtClean="0"/>
              <a:t>Pgcrypto i funkcije za heširanje</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0" y="2762136"/>
            <a:ext cx="4953429" cy="624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7457" y="2762136"/>
            <a:ext cx="6104149" cy="624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9770" y="4467498"/>
            <a:ext cx="8363162" cy="7843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28905392"/>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1960" y="208769"/>
            <a:ext cx="3393621" cy="461665"/>
          </a:xfrm>
          <a:prstGeom prst="rect">
            <a:avLst/>
          </a:prstGeom>
          <a:noFill/>
        </p:spPr>
        <p:txBody>
          <a:bodyPr wrap="none" rtlCol="0">
            <a:spAutoFit/>
          </a:bodyPr>
          <a:lstStyle/>
          <a:p>
            <a:r>
              <a:rPr lang="sr-Latn-RS" sz="2400" dirty="0" smtClean="0"/>
              <a:t>Enkripcija na nivou tabele</a:t>
            </a:r>
            <a:endParaRPr lang="en-US" sz="2400" dirty="0"/>
          </a:p>
        </p:txBody>
      </p:sp>
      <p:sp>
        <p:nvSpPr>
          <p:cNvPr id="3" name="TextBox 2"/>
          <p:cNvSpPr txBox="1"/>
          <p:nvPr/>
        </p:nvSpPr>
        <p:spPr>
          <a:xfrm>
            <a:off x="437198" y="945061"/>
            <a:ext cx="3814762" cy="369332"/>
          </a:xfrm>
          <a:prstGeom prst="rect">
            <a:avLst/>
          </a:prstGeom>
          <a:noFill/>
        </p:spPr>
        <p:txBody>
          <a:bodyPr wrap="none" rtlCol="0">
            <a:spAutoFit/>
          </a:bodyPr>
          <a:lstStyle/>
          <a:p>
            <a:r>
              <a:rPr lang="sr-Latn-RS" dirty="0" smtClean="0"/>
              <a:t>Transparentno enkriptovanje podataka</a:t>
            </a:r>
            <a:endParaRPr lang="en-US" dirty="0"/>
          </a:p>
        </p:txBody>
      </p:sp>
      <p:sp>
        <p:nvSpPr>
          <p:cNvPr id="4" name="TextBox 3"/>
          <p:cNvSpPr txBox="1"/>
          <p:nvPr/>
        </p:nvSpPr>
        <p:spPr>
          <a:xfrm>
            <a:off x="548640" y="3138430"/>
            <a:ext cx="1771895" cy="369332"/>
          </a:xfrm>
          <a:prstGeom prst="rect">
            <a:avLst/>
          </a:prstGeom>
          <a:noFill/>
        </p:spPr>
        <p:txBody>
          <a:bodyPr wrap="none" rtlCol="0">
            <a:spAutoFit/>
          </a:bodyPr>
          <a:lstStyle/>
          <a:p>
            <a:r>
              <a:rPr lang="sr-Latn-RS" dirty="0" smtClean="0"/>
              <a:t>Enkripcija kolona</a:t>
            </a:r>
            <a:endParaRPr lang="en-US" dirty="0"/>
          </a:p>
        </p:txBody>
      </p:sp>
      <p:sp>
        <p:nvSpPr>
          <p:cNvPr id="5" name="TextBox 4"/>
          <p:cNvSpPr txBox="1"/>
          <p:nvPr/>
        </p:nvSpPr>
        <p:spPr>
          <a:xfrm>
            <a:off x="548640" y="1513908"/>
            <a:ext cx="6270435" cy="1384995"/>
          </a:xfrm>
          <a:prstGeom prst="rect">
            <a:avLst/>
          </a:prstGeom>
          <a:noFill/>
        </p:spPr>
        <p:txBody>
          <a:bodyPr wrap="none" rtlCol="0">
            <a:spAutoFit/>
          </a:bodyPr>
          <a:lstStyle/>
          <a:p>
            <a:pPr marL="171450" indent="-171450">
              <a:buFont typeface="Wingdings" panose="05000000000000000000" pitchFamily="2" charset="2"/>
              <a:buChar char="§"/>
            </a:pPr>
            <a:r>
              <a:rPr lang="sr-Latn-RS" sz="1200" dirty="0"/>
              <a:t>keystore_location = ’ C:\Program Files\PostgreSQL\15</a:t>
            </a:r>
            <a:r>
              <a:rPr lang="en-US" sz="1200" dirty="0"/>
              <a:t>\data\base\</a:t>
            </a:r>
            <a:r>
              <a:rPr lang="sr-Latn-RS" sz="1200" dirty="0"/>
              <a:t>keyLocation’;</a:t>
            </a:r>
            <a:endParaRPr lang="en-US" sz="1200" dirty="0"/>
          </a:p>
          <a:p>
            <a:pPr marL="171450" indent="-171450">
              <a:buFont typeface="Wingdings" panose="05000000000000000000" pitchFamily="2" charset="2"/>
              <a:buChar char="§"/>
            </a:pPr>
            <a:r>
              <a:rPr lang="sr-Latn-RS" sz="1200" dirty="0"/>
              <a:t>tablespace_encryption_algorithm= ’AES256</a:t>
            </a:r>
            <a:r>
              <a:rPr lang="sr-Latn-RS" sz="1200" dirty="0" smtClean="0"/>
              <a:t>’;</a:t>
            </a:r>
          </a:p>
          <a:p>
            <a:pPr marL="171450" indent="-171450">
              <a:buFont typeface="Wingdings" panose="05000000000000000000" pitchFamily="2" charset="2"/>
              <a:buChar char="§"/>
            </a:pPr>
            <a:endParaRPr lang="en-US" sz="1200" dirty="0"/>
          </a:p>
          <a:p>
            <a:endParaRPr lang="sr-Latn-RS" sz="1200" dirty="0" smtClean="0"/>
          </a:p>
          <a:p>
            <a:endParaRPr lang="sr-Latn-RS" sz="1200" dirty="0"/>
          </a:p>
          <a:p>
            <a:pPr marL="171450" indent="-171450">
              <a:buFont typeface="Wingdings" panose="05000000000000000000" pitchFamily="2" charset="2"/>
              <a:buChar char="§"/>
            </a:pPr>
            <a:r>
              <a:rPr lang="sr-Latn-RS" sz="1200" dirty="0"/>
              <a:t>pg_ctl –keystore-passphrase restart –D \Program Files\PostgreSQL\15</a:t>
            </a:r>
            <a:r>
              <a:rPr lang="en-US" sz="1200" dirty="0"/>
              <a:t>\data\base\</a:t>
            </a:r>
            <a:r>
              <a:rPr lang="sr-Latn-RS" sz="1200" dirty="0"/>
              <a:t>keyLocation’;</a:t>
            </a:r>
            <a:endParaRPr lang="en-US" sz="1200" dirty="0"/>
          </a:p>
          <a:p>
            <a:pPr marL="171450" indent="-171450">
              <a:buFont typeface="Wingdings" panose="05000000000000000000" pitchFamily="2" charset="2"/>
              <a:buChar char="§"/>
            </a:pPr>
            <a:endParaRPr lang="en-US" sz="12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35726" y="2146619"/>
            <a:ext cx="2987040" cy="213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50966" y="2797566"/>
            <a:ext cx="5943600" cy="1593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7869689" y="814999"/>
            <a:ext cx="3512820" cy="25203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388094" y="4094528"/>
            <a:ext cx="5227057" cy="2181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p:nvPr/>
        </p:nvPicPr>
        <p:blipFill>
          <a:blip r:embed="rId6">
            <a:extLst>
              <a:ext uri="{28A0092B-C50C-407E-A947-70E740481C1C}">
                <a14:useLocalDpi xmlns:a14="http://schemas.microsoft.com/office/drawing/2010/main" val="0"/>
              </a:ext>
            </a:extLst>
          </a:blip>
          <a:stretch>
            <a:fillRect/>
          </a:stretch>
        </p:blipFill>
        <p:spPr>
          <a:xfrm>
            <a:off x="1772493" y="4531700"/>
            <a:ext cx="1173480" cy="571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p:nvPr/>
        </p:nvPicPr>
        <p:blipFill>
          <a:blip r:embed="rId7">
            <a:extLst>
              <a:ext uri="{28A0092B-C50C-407E-A947-70E740481C1C}">
                <a14:useLocalDpi xmlns:a14="http://schemas.microsoft.com/office/drawing/2010/main" val="0"/>
              </a:ext>
            </a:extLst>
          </a:blip>
          <a:stretch>
            <a:fillRect/>
          </a:stretch>
        </p:blipFill>
        <p:spPr>
          <a:xfrm>
            <a:off x="3164512" y="4531700"/>
            <a:ext cx="1165860" cy="594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1772493" y="3550540"/>
            <a:ext cx="2278316" cy="338554"/>
          </a:xfrm>
          <a:prstGeom prst="rect">
            <a:avLst/>
          </a:prstGeom>
          <a:noFill/>
        </p:spPr>
        <p:txBody>
          <a:bodyPr wrap="none" rtlCol="0">
            <a:spAutoFit/>
          </a:bodyPr>
          <a:lstStyle/>
          <a:p>
            <a:r>
              <a:rPr lang="sr-Latn-RS" sz="1600" dirty="0" smtClean="0"/>
              <a:t>Simetrično enkriptovanje</a:t>
            </a:r>
            <a:endParaRPr lang="en-US" sz="1600" dirty="0"/>
          </a:p>
        </p:txBody>
      </p:sp>
      <p:sp>
        <p:nvSpPr>
          <p:cNvPr id="13" name="TextBox 12"/>
          <p:cNvSpPr txBox="1"/>
          <p:nvPr/>
        </p:nvSpPr>
        <p:spPr>
          <a:xfrm>
            <a:off x="1832645" y="5442775"/>
            <a:ext cx="1851212" cy="338554"/>
          </a:xfrm>
          <a:prstGeom prst="rect">
            <a:avLst/>
          </a:prstGeom>
          <a:noFill/>
        </p:spPr>
        <p:txBody>
          <a:bodyPr wrap="none" rtlCol="0">
            <a:spAutoFit/>
          </a:bodyPr>
          <a:lstStyle/>
          <a:p>
            <a:r>
              <a:rPr lang="sr-Latn-RS" sz="1600" dirty="0" smtClean="0"/>
              <a:t>Javno enkriptovanje</a:t>
            </a:r>
            <a:endParaRPr lang="en-US" sz="1600" dirty="0"/>
          </a:p>
        </p:txBody>
      </p:sp>
      <p:pic>
        <p:nvPicPr>
          <p:cNvPr id="14" name="Picture 13"/>
          <p:cNvPicPr/>
          <p:nvPr/>
        </p:nvPicPr>
        <p:blipFill>
          <a:blip r:embed="rId8">
            <a:extLst>
              <a:ext uri="{28A0092B-C50C-407E-A947-70E740481C1C}">
                <a14:useLocalDpi xmlns:a14="http://schemas.microsoft.com/office/drawing/2010/main" val="0"/>
              </a:ext>
            </a:extLst>
          </a:blip>
          <a:stretch>
            <a:fillRect/>
          </a:stretch>
        </p:blipFill>
        <p:spPr>
          <a:xfrm>
            <a:off x="1606814" y="5899700"/>
            <a:ext cx="2362200" cy="243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p:cNvPicPr/>
          <p:nvPr/>
        </p:nvPicPr>
        <p:blipFill>
          <a:blip r:embed="rId9">
            <a:extLst>
              <a:ext uri="{28A0092B-C50C-407E-A947-70E740481C1C}">
                <a14:useLocalDpi xmlns:a14="http://schemas.microsoft.com/office/drawing/2010/main" val="0"/>
              </a:ext>
            </a:extLst>
          </a:blip>
          <a:stretch>
            <a:fillRect/>
          </a:stretch>
        </p:blipFill>
        <p:spPr>
          <a:xfrm>
            <a:off x="1012486" y="6359188"/>
            <a:ext cx="3619500" cy="212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p:nvPr/>
        </p:nvPicPr>
        <p:blipFill>
          <a:blip r:embed="rId10">
            <a:extLst>
              <a:ext uri="{28A0092B-C50C-407E-A947-70E740481C1C}">
                <a14:useLocalDpi xmlns:a14="http://schemas.microsoft.com/office/drawing/2010/main" val="0"/>
              </a:ext>
            </a:extLst>
          </a:blip>
          <a:stretch>
            <a:fillRect/>
          </a:stretch>
        </p:blipFill>
        <p:spPr>
          <a:xfrm>
            <a:off x="7674290" y="4094189"/>
            <a:ext cx="3903617" cy="24777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2752347"/>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175" name="Oval 174"/>
          <p:cNvSpPr/>
          <p:nvPr/>
        </p:nvSpPr>
        <p:spPr>
          <a:xfrm>
            <a:off x="1016752" y="2415114"/>
            <a:ext cx="821693" cy="821693"/>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2" name="Title 1">
            <a:extLst>
              <a:ext uri="{FF2B5EF4-FFF2-40B4-BE49-F238E27FC236}">
                <a16:creationId xmlns:a16="http://schemas.microsoft.com/office/drawing/2014/main" xmlns="" id="{BE99F444-FCBD-B140-9C05-E443FA0805C4}"/>
              </a:ext>
            </a:extLst>
          </p:cNvPr>
          <p:cNvSpPr>
            <a:spLocks noGrp="1"/>
          </p:cNvSpPr>
          <p:nvPr>
            <p:ph type="title"/>
          </p:nvPr>
        </p:nvSpPr>
        <p:spPr>
          <a:xfrm>
            <a:off x="685801" y="609600"/>
            <a:ext cx="6143423" cy="1456267"/>
          </a:xfrm>
        </p:spPr>
        <p:txBody>
          <a:bodyPr>
            <a:normAutofit/>
          </a:bodyPr>
          <a:lstStyle/>
          <a:p>
            <a:r>
              <a:rPr lang="sr-Latn-RS" dirty="0" smtClean="0"/>
              <a:t>Tehnike sigurnosti koje se koriste u praksi</a:t>
            </a:r>
            <a:endParaRPr lang="ru-RU" dirty="0"/>
          </a:p>
        </p:txBody>
      </p:sp>
      <p:grpSp>
        <p:nvGrpSpPr>
          <p:cNvPr id="179" name="Group 178">
            <a:extLst>
              <a:ext uri="{FF2B5EF4-FFF2-40B4-BE49-F238E27FC236}">
                <a16:creationId xmlns:a16="http://schemas.microsoft.com/office/drawing/2014/main" xmlns=""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xmlns=""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xmlns=""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xmlns=""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xmlns=""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xmlns=""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xmlns=""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xmlns=""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xmlns=""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xmlns=""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xmlns=""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xmlns=""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xmlns=""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xmlns=""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xmlns=""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xmlns=""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xmlns=""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xmlns=""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xmlns=""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xmlns=""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xmlns=""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xmlns=""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xmlns=""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xmlns=""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xmlns=""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xmlns=""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xmlns=""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xmlns=""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xmlns=""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xmlns=""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xmlns=""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xmlns=""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xmlns=""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xmlns=""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xmlns=""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xmlns="" id="{FE6C54C5-D2F4-48F8-B65E-7506F07BCCF3}"/>
              </a:ext>
            </a:extLst>
          </p:cNvPr>
          <p:cNvPicPr>
            <a:picLocks noChangeAspect="1"/>
          </p:cNvPicPr>
          <p:nvPr/>
        </p:nvPicPr>
        <p:blipFill rotWithShape="1">
          <a:blip r:embed="rId4"/>
          <a:srcRect l="23268" r="4773" b="-1"/>
          <a:stretch/>
        </p:blipFill>
        <p:spPr>
          <a:xfrm>
            <a:off x="8064510" y="-17274"/>
            <a:ext cx="4132754" cy="3474714"/>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xmlns="" id="{C983627E-F26C-354F-BF0A-ECCD7E968A2B}"/>
              </a:ext>
            </a:extLst>
          </p:cNvPr>
          <p:cNvGraphicFramePr>
            <a:graphicFrameLocks noGrp="1"/>
          </p:cNvGraphicFramePr>
          <p:nvPr>
            <p:ph idx="1"/>
            <p:extLst>
              <p:ext uri="{D42A27DB-BD31-4B8C-83A1-F6EECF244321}">
                <p14:modId xmlns:p14="http://schemas.microsoft.com/office/powerpoint/2010/main" val="45156020"/>
              </p:ext>
            </p:extLst>
          </p:nvPr>
        </p:nvGraphicFramePr>
        <p:xfrm>
          <a:off x="702699" y="1913663"/>
          <a:ext cx="6612036" cy="40161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68" name="Picture 167" descr="abstract image of light dots">
            <a:extLst>
              <a:ext uri="{FF2B5EF4-FFF2-40B4-BE49-F238E27FC236}">
                <a16:creationId xmlns:a16="http://schemas.microsoft.com/office/drawing/2014/main" xmlns="" id="{FE6C54C5-D2F4-48F8-B65E-7506F07BCCF3}"/>
              </a:ext>
            </a:extLst>
          </p:cNvPr>
          <p:cNvPicPr>
            <a:picLocks noChangeAspect="1"/>
          </p:cNvPicPr>
          <p:nvPr/>
        </p:nvPicPr>
        <p:blipFill rotWithShape="1">
          <a:blip r:embed="rId4"/>
          <a:srcRect l="23268" r="4773" b="-1"/>
          <a:stretch/>
        </p:blipFill>
        <p:spPr>
          <a:xfrm flipV="1">
            <a:off x="8952376" y="4185989"/>
            <a:ext cx="3239624" cy="2661890"/>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4" name="TextBox 3"/>
          <p:cNvSpPr txBox="1"/>
          <p:nvPr/>
        </p:nvSpPr>
        <p:spPr>
          <a:xfrm>
            <a:off x="1812299" y="4175466"/>
            <a:ext cx="1945213" cy="646331"/>
          </a:xfrm>
          <a:prstGeom prst="rect">
            <a:avLst/>
          </a:prstGeom>
          <a:noFill/>
        </p:spPr>
        <p:txBody>
          <a:bodyPr wrap="none" rtlCol="0">
            <a:spAutoFit/>
          </a:bodyPr>
          <a:lstStyle/>
          <a:p>
            <a:r>
              <a:rPr lang="sr-Latn-RS" dirty="0" smtClean="0"/>
              <a:t>Fizičko izolovanje </a:t>
            </a:r>
          </a:p>
          <a:p>
            <a:r>
              <a:rPr lang="sr-Latn-RS" dirty="0" smtClean="0"/>
              <a:t>osteljivih podataka</a:t>
            </a:r>
            <a:endParaRPr lang="en-US" dirty="0"/>
          </a:p>
        </p:txBody>
      </p:sp>
      <p:sp>
        <p:nvSpPr>
          <p:cNvPr id="176" name="Rectangle 175"/>
          <p:cNvSpPr/>
          <p:nvPr/>
        </p:nvSpPr>
        <p:spPr>
          <a:xfrm>
            <a:off x="1193208" y="2590832"/>
            <a:ext cx="476582" cy="476582"/>
          </a:xfrm>
          <a:prstGeom prst="rect">
            <a:avLst/>
          </a:prstGeom>
          <a:blipFill rotWithShape="1">
            <a:blip r:embed="rId10"/>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709966464"/>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9F444-FCBD-B140-9C05-E443FA0805C4}"/>
              </a:ext>
            </a:extLst>
          </p:cNvPr>
          <p:cNvSpPr>
            <a:spLocks noGrp="1"/>
          </p:cNvSpPr>
          <p:nvPr>
            <p:ph type="title"/>
          </p:nvPr>
        </p:nvSpPr>
        <p:spPr>
          <a:xfrm>
            <a:off x="685801" y="609600"/>
            <a:ext cx="6143423" cy="1456267"/>
          </a:xfrm>
        </p:spPr>
        <p:txBody>
          <a:bodyPr>
            <a:normAutofit/>
          </a:bodyPr>
          <a:lstStyle/>
          <a:p>
            <a:r>
              <a:rPr lang="sr-Latn-RS" dirty="0" smtClean="0"/>
              <a:t>SADRŽAJ</a:t>
            </a:r>
            <a:endParaRPr lang="ru-RU" dirty="0"/>
          </a:p>
        </p:txBody>
      </p:sp>
      <p:grpSp>
        <p:nvGrpSpPr>
          <p:cNvPr id="179" name="Group 178">
            <a:extLst>
              <a:ext uri="{FF2B5EF4-FFF2-40B4-BE49-F238E27FC236}">
                <a16:creationId xmlns:a16="http://schemas.microsoft.com/office/drawing/2014/main" xmlns=""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xmlns=""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xmlns=""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xmlns=""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xmlns=""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xmlns=""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xmlns=""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xmlns=""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xmlns=""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xmlns=""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xmlns=""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xmlns=""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xmlns=""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xmlns=""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xmlns=""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xmlns=""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xmlns=""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xmlns=""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xmlns=""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xmlns=""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xmlns=""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xmlns=""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xmlns=""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xmlns=""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xmlns=""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xmlns=""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xmlns=""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xmlns=""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xmlns=""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xmlns=""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xmlns=""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xmlns=""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xmlns=""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xmlns=""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xmlns=""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xmlns="" id="{FE6C54C5-D2F4-48F8-B65E-7506F07BCCF3}"/>
              </a:ext>
            </a:extLst>
          </p:cNvPr>
          <p:cNvPicPr>
            <a:picLocks noChangeAspect="1"/>
          </p:cNvPicPr>
          <p:nvPr/>
        </p:nvPicPr>
        <p:blipFill rotWithShape="1">
          <a:blip r:embed="rId4"/>
          <a:srcRect l="23268" r="4773" b="-1"/>
          <a:stretch/>
        </p:blipFill>
        <p:spPr>
          <a:xfrm>
            <a:off x="8064510" y="-17274"/>
            <a:ext cx="4132754" cy="3474714"/>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xmlns="" id="{C983627E-F26C-354F-BF0A-ECCD7E968A2B}"/>
              </a:ext>
            </a:extLst>
          </p:cNvPr>
          <p:cNvGraphicFramePr>
            <a:graphicFrameLocks noGrp="1"/>
          </p:cNvGraphicFramePr>
          <p:nvPr>
            <p:ph idx="1"/>
            <p:extLst>
              <p:ext uri="{D42A27DB-BD31-4B8C-83A1-F6EECF244321}">
                <p14:modId xmlns:p14="http://schemas.microsoft.com/office/powerpoint/2010/main" val="799158873"/>
              </p:ext>
            </p:extLst>
          </p:nvPr>
        </p:nvGraphicFramePr>
        <p:xfrm>
          <a:off x="702699" y="1913663"/>
          <a:ext cx="6612036" cy="40161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68" name="Picture 167" descr="abstract image of light dots">
            <a:extLst>
              <a:ext uri="{FF2B5EF4-FFF2-40B4-BE49-F238E27FC236}">
                <a16:creationId xmlns:a16="http://schemas.microsoft.com/office/drawing/2014/main" xmlns="" id="{FE6C54C5-D2F4-48F8-B65E-7506F07BCCF3}"/>
              </a:ext>
            </a:extLst>
          </p:cNvPr>
          <p:cNvPicPr>
            <a:picLocks noChangeAspect="1"/>
          </p:cNvPicPr>
          <p:nvPr/>
        </p:nvPicPr>
        <p:blipFill rotWithShape="1">
          <a:blip r:embed="rId4"/>
          <a:srcRect l="23268" r="4773" b="-1"/>
          <a:stretch/>
        </p:blipFill>
        <p:spPr>
          <a:xfrm flipV="1">
            <a:off x="8952376" y="4185989"/>
            <a:ext cx="3239624" cy="2661890"/>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169" name="Oval 168"/>
          <p:cNvSpPr/>
          <p:nvPr/>
        </p:nvSpPr>
        <p:spPr>
          <a:xfrm>
            <a:off x="4529164" y="3070412"/>
            <a:ext cx="821693" cy="821693"/>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70" name="Rectangle 169"/>
          <p:cNvSpPr/>
          <p:nvPr/>
        </p:nvSpPr>
        <p:spPr>
          <a:xfrm>
            <a:off x="4707978" y="3260041"/>
            <a:ext cx="476582" cy="476582"/>
          </a:xfrm>
          <a:prstGeom prst="rect">
            <a:avLst/>
          </a:prstGeom>
          <a:blipFill rotWithShape="1">
            <a:blip r:embed="rId10"/>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 name="TextBox 2"/>
          <p:cNvSpPr txBox="1"/>
          <p:nvPr/>
        </p:nvSpPr>
        <p:spPr>
          <a:xfrm>
            <a:off x="5355049" y="3224382"/>
            <a:ext cx="1398140" cy="461665"/>
          </a:xfrm>
          <a:prstGeom prst="rect">
            <a:avLst/>
          </a:prstGeom>
          <a:noFill/>
        </p:spPr>
        <p:txBody>
          <a:bodyPr wrap="none" rtlCol="0">
            <a:spAutoFit/>
          </a:bodyPr>
          <a:lstStyle/>
          <a:p>
            <a:r>
              <a:rPr lang="sr-Latn-RS" sz="2400" dirty="0" smtClean="0"/>
              <a:t>Enkripcija</a:t>
            </a:r>
            <a:endParaRPr lang="en-US" sz="2400" dirty="0"/>
          </a:p>
        </p:txBody>
      </p:sp>
      <p:sp>
        <p:nvSpPr>
          <p:cNvPr id="173" name="Oval 172"/>
          <p:cNvSpPr/>
          <p:nvPr/>
        </p:nvSpPr>
        <p:spPr>
          <a:xfrm>
            <a:off x="4534268" y="4084457"/>
            <a:ext cx="821693" cy="821693"/>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74" name="Rectangle 173"/>
          <p:cNvSpPr/>
          <p:nvPr/>
        </p:nvSpPr>
        <p:spPr>
          <a:xfrm>
            <a:off x="4692811" y="4266794"/>
            <a:ext cx="476582" cy="476582"/>
          </a:xfrm>
          <a:prstGeom prst="rect">
            <a:avLst/>
          </a:prstGeom>
          <a:blipFill rotWithShape="1">
            <a:blip r:embed="rId10"/>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6" name="TextBox 5"/>
          <p:cNvSpPr txBox="1"/>
          <p:nvPr/>
        </p:nvSpPr>
        <p:spPr>
          <a:xfrm>
            <a:off x="5347261" y="4086445"/>
            <a:ext cx="2991653" cy="830997"/>
          </a:xfrm>
          <a:prstGeom prst="rect">
            <a:avLst/>
          </a:prstGeom>
          <a:noFill/>
        </p:spPr>
        <p:txBody>
          <a:bodyPr wrap="none" rtlCol="0">
            <a:spAutoFit/>
          </a:bodyPr>
          <a:lstStyle/>
          <a:p>
            <a:r>
              <a:rPr lang="sr-Latn-RS" sz="2400" dirty="0" smtClean="0"/>
              <a:t>Tehnike sigurnosti </a:t>
            </a:r>
          </a:p>
          <a:p>
            <a:r>
              <a:rPr lang="sr-Latn-RS" sz="2400" dirty="0" smtClean="0"/>
              <a:t>koje se koriste u praksi</a:t>
            </a:r>
            <a:endParaRPr lang="en-US" sz="2400" dirty="0"/>
          </a:p>
        </p:txBody>
      </p:sp>
      <p:sp>
        <p:nvSpPr>
          <p:cNvPr id="175" name="Oval 174"/>
          <p:cNvSpPr/>
          <p:nvPr/>
        </p:nvSpPr>
        <p:spPr>
          <a:xfrm>
            <a:off x="755008" y="2964051"/>
            <a:ext cx="821693" cy="821693"/>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4" name="TextBox 3"/>
          <p:cNvSpPr txBox="1"/>
          <p:nvPr/>
        </p:nvSpPr>
        <p:spPr>
          <a:xfrm>
            <a:off x="1576701" y="2982394"/>
            <a:ext cx="2834943" cy="830997"/>
          </a:xfrm>
          <a:prstGeom prst="rect">
            <a:avLst/>
          </a:prstGeom>
          <a:noFill/>
        </p:spPr>
        <p:txBody>
          <a:bodyPr wrap="none" rtlCol="0">
            <a:spAutoFit/>
          </a:bodyPr>
          <a:lstStyle/>
          <a:p>
            <a:r>
              <a:rPr lang="en-US" sz="2400" dirty="0" err="1" smtClean="0"/>
              <a:t>Sigurnost</a:t>
            </a:r>
            <a:r>
              <a:rPr lang="en-US" sz="2400" dirty="0" smtClean="0"/>
              <a:t> PostgreSQL</a:t>
            </a:r>
          </a:p>
          <a:p>
            <a:r>
              <a:rPr lang="sr-Latn-RS" sz="2400" dirty="0" smtClean="0"/>
              <a:t>Baze podataka</a:t>
            </a:r>
            <a:endParaRPr lang="en-US" sz="2400" dirty="0"/>
          </a:p>
        </p:txBody>
      </p:sp>
      <p:sp>
        <p:nvSpPr>
          <p:cNvPr id="176" name="Rectangle 175"/>
          <p:cNvSpPr/>
          <p:nvPr/>
        </p:nvSpPr>
        <p:spPr>
          <a:xfrm>
            <a:off x="931850" y="3164209"/>
            <a:ext cx="476582" cy="476582"/>
          </a:xfrm>
          <a:prstGeom prst="rect">
            <a:avLst/>
          </a:prstGeom>
          <a:blipFill rotWithShape="1">
            <a:blip r:embed="rId11"/>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77" name="Oval 176"/>
          <p:cNvSpPr/>
          <p:nvPr/>
        </p:nvSpPr>
        <p:spPr>
          <a:xfrm>
            <a:off x="4572832" y="5013272"/>
            <a:ext cx="838531" cy="838531"/>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78" name="Rectangle 177"/>
          <p:cNvSpPr/>
          <p:nvPr/>
        </p:nvSpPr>
        <p:spPr>
          <a:xfrm>
            <a:off x="4748923" y="5189582"/>
            <a:ext cx="486348" cy="486348"/>
          </a:xfrm>
          <a:prstGeom prst="rect">
            <a:avLst/>
          </a:prstGeom>
          <a:blipFill rotWithShape="1">
            <a:blip r:embed="rId12"/>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8" name="TextBox 7"/>
          <p:cNvSpPr txBox="1"/>
          <p:nvPr/>
        </p:nvSpPr>
        <p:spPr>
          <a:xfrm>
            <a:off x="5495501" y="5120075"/>
            <a:ext cx="1595821" cy="461665"/>
          </a:xfrm>
          <a:prstGeom prst="rect">
            <a:avLst/>
          </a:prstGeom>
          <a:noFill/>
        </p:spPr>
        <p:txBody>
          <a:bodyPr wrap="none" rtlCol="0">
            <a:spAutoFit/>
          </a:bodyPr>
          <a:lstStyle/>
          <a:p>
            <a:r>
              <a:rPr lang="sr-Latn-RS" sz="2400" dirty="0" smtClean="0"/>
              <a:t>ZAKLJUČAK</a:t>
            </a:r>
            <a:endParaRPr lang="en-US" sz="2400" dirty="0"/>
          </a:p>
        </p:txBody>
      </p:sp>
    </p:spTree>
    <p:extLst>
      <p:ext uri="{BB962C8B-B14F-4D97-AF65-F5344CB8AC3E}">
        <p14:creationId xmlns:p14="http://schemas.microsoft.com/office/powerpoint/2010/main" val="2913824905"/>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3962399" y="2573867"/>
            <a:ext cx="7197726" cy="2421464"/>
          </a:xfrm>
        </p:spPr>
        <p:txBody>
          <a:bodyPr>
            <a:normAutofit/>
          </a:bodyPr>
          <a:lstStyle/>
          <a:p>
            <a:r>
              <a:rPr lang="sr-Latn-RS" dirty="0" smtClean="0"/>
              <a:t>HVALA NA PAŽNJI</a:t>
            </a:r>
            <a:r>
              <a:rPr lang="en-US" dirty="0" smtClean="0"/>
              <a:t>!</a:t>
            </a:r>
            <a:endParaRPr lang="en-US" dirty="0"/>
          </a:p>
        </p:txBody>
      </p:sp>
      <p:sp>
        <p:nvSpPr>
          <p:cNvPr id="3" name="Subtitle 2">
            <a:extLst>
              <a:ext uri="{FF2B5EF4-FFF2-40B4-BE49-F238E27FC236}">
                <a16:creationId xmlns:a16="http://schemas.microsoft.com/office/drawing/2014/main" xmlns="" id="{4B64FA72-B055-4AE3-A6FD-8071BD687CBE}"/>
              </a:ext>
            </a:extLst>
          </p:cNvPr>
          <p:cNvSpPr>
            <a:spLocks noGrp="1"/>
          </p:cNvSpPr>
          <p:nvPr>
            <p:ph type="subTitle" idx="1"/>
          </p:nvPr>
        </p:nvSpPr>
        <p:spPr>
          <a:xfrm>
            <a:off x="3962399" y="4995332"/>
            <a:ext cx="7197726" cy="1405467"/>
          </a:xfrm>
        </p:spPr>
        <p:txBody>
          <a:bodyPr>
            <a:normAutofit/>
          </a:bodyPr>
          <a:lstStyle/>
          <a:p>
            <a:r>
              <a:rPr lang="sr-Latn-RS" dirty="0" smtClean="0">
                <a:solidFill>
                  <a:schemeClr val="accent1">
                    <a:lumMod val="40000"/>
                    <a:lumOff val="60000"/>
                  </a:schemeClr>
                </a:solidFill>
              </a:rPr>
              <a:t>SENA SAVIĆ</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9F444-FCBD-B140-9C05-E443FA0805C4}"/>
              </a:ext>
            </a:extLst>
          </p:cNvPr>
          <p:cNvSpPr>
            <a:spLocks noGrp="1"/>
          </p:cNvSpPr>
          <p:nvPr>
            <p:ph type="title"/>
          </p:nvPr>
        </p:nvSpPr>
        <p:spPr>
          <a:xfrm>
            <a:off x="685801" y="609600"/>
            <a:ext cx="6143423" cy="1456267"/>
          </a:xfrm>
        </p:spPr>
        <p:txBody>
          <a:bodyPr>
            <a:normAutofit/>
          </a:bodyPr>
          <a:lstStyle/>
          <a:p>
            <a:r>
              <a:rPr lang="sr-Latn-RS" dirty="0" smtClean="0"/>
              <a:t>DEFINICIJA SIGURNOSTI BAZE PODATAKA </a:t>
            </a:r>
            <a:endParaRPr lang="ru-RU" dirty="0"/>
          </a:p>
        </p:txBody>
      </p:sp>
      <p:grpSp>
        <p:nvGrpSpPr>
          <p:cNvPr id="179" name="Group 178">
            <a:extLst>
              <a:ext uri="{FF2B5EF4-FFF2-40B4-BE49-F238E27FC236}">
                <a16:creationId xmlns:a16="http://schemas.microsoft.com/office/drawing/2014/main" xmlns=""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xmlns=""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xmlns=""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xmlns=""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xmlns=""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xmlns=""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xmlns=""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xmlns=""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xmlns=""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xmlns=""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xmlns=""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xmlns=""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xmlns=""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xmlns=""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xmlns=""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xmlns=""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xmlns=""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xmlns=""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xmlns=""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xmlns=""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xmlns=""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xmlns=""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xmlns=""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xmlns=""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xmlns=""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xmlns=""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xmlns=""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xmlns=""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xmlns=""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xmlns=""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xmlns=""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xmlns=""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xmlns=""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xmlns=""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xmlns=""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xmlns="" id="{FE6C54C5-D2F4-48F8-B65E-7506F07BCCF3}"/>
              </a:ext>
            </a:extLst>
          </p:cNvPr>
          <p:cNvPicPr>
            <a:picLocks noChangeAspect="1"/>
          </p:cNvPicPr>
          <p:nvPr/>
        </p:nvPicPr>
        <p:blipFill rotWithShape="1">
          <a:blip r:embed="rId4"/>
          <a:srcRect l="23268" r="4773" b="-1"/>
          <a:stretch/>
        </p:blipFill>
        <p:spPr>
          <a:xfrm>
            <a:off x="8064510" y="-17274"/>
            <a:ext cx="4132754" cy="3474714"/>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pic>
        <p:nvPicPr>
          <p:cNvPr id="168" name="Picture 167" descr="abstract image of light dots">
            <a:extLst>
              <a:ext uri="{FF2B5EF4-FFF2-40B4-BE49-F238E27FC236}">
                <a16:creationId xmlns:a16="http://schemas.microsoft.com/office/drawing/2014/main" xmlns="" id="{FE6C54C5-D2F4-48F8-B65E-7506F07BCCF3}"/>
              </a:ext>
            </a:extLst>
          </p:cNvPr>
          <p:cNvPicPr>
            <a:picLocks noChangeAspect="1"/>
          </p:cNvPicPr>
          <p:nvPr/>
        </p:nvPicPr>
        <p:blipFill rotWithShape="1">
          <a:blip r:embed="rId4"/>
          <a:srcRect l="23268" r="4773" b="-1"/>
          <a:stretch/>
        </p:blipFill>
        <p:spPr>
          <a:xfrm flipV="1">
            <a:off x="8952376" y="4185989"/>
            <a:ext cx="3239624" cy="2661890"/>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8" name="TextBox 7"/>
          <p:cNvSpPr txBox="1"/>
          <p:nvPr/>
        </p:nvSpPr>
        <p:spPr>
          <a:xfrm>
            <a:off x="724952" y="2321200"/>
            <a:ext cx="6354787" cy="1477328"/>
          </a:xfrm>
          <a:prstGeom prst="rect">
            <a:avLst/>
          </a:prstGeom>
          <a:noFill/>
        </p:spPr>
        <p:txBody>
          <a:bodyPr wrap="square" rtlCol="0">
            <a:spAutoFit/>
          </a:bodyPr>
          <a:lstStyle/>
          <a:p>
            <a:r>
              <a:rPr lang="sr-Latn-RS" dirty="0"/>
              <a:t>„Sigurnost baze podataka odnosi se na kolektivne mere koje se koriste za zaštitu i obezbeđivanje baze podataka ili softvera za upravljanjem bazom podataka od nezakonitih upotreba ili sajber pretnji i napada </a:t>
            </a:r>
            <a:r>
              <a:rPr lang="sr-Latn-RS" dirty="0" smtClean="0"/>
              <a:t>“.</a:t>
            </a:r>
            <a:endParaRPr lang="en-US" dirty="0"/>
          </a:p>
          <a:p>
            <a:endParaRPr lang="en-US" dirty="0"/>
          </a:p>
        </p:txBody>
      </p:sp>
      <p:graphicFrame>
        <p:nvGraphicFramePr>
          <p:cNvPr id="176" name="Content Placeholder 4" descr="SmartArt graphic">
            <a:extLst>
              <a:ext uri="{FF2B5EF4-FFF2-40B4-BE49-F238E27FC236}">
                <a16:creationId xmlns:a16="http://schemas.microsoft.com/office/drawing/2014/main" xmlns="" id="{21A182E9-AC38-4344-9247-5AB4B8F03A26}"/>
              </a:ext>
            </a:extLst>
          </p:cNvPr>
          <p:cNvGraphicFramePr>
            <a:graphicFrameLocks noGrp="1"/>
          </p:cNvGraphicFramePr>
          <p:nvPr>
            <p:ph sz="half" idx="4294967295"/>
            <p:extLst>
              <p:ext uri="{D42A27DB-BD31-4B8C-83A1-F6EECF244321}">
                <p14:modId xmlns:p14="http://schemas.microsoft.com/office/powerpoint/2010/main" val="4045956975"/>
              </p:ext>
            </p:extLst>
          </p:nvPr>
        </p:nvGraphicFramePr>
        <p:xfrm>
          <a:off x="1245956" y="3630711"/>
          <a:ext cx="5239957" cy="289707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0421549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SIGURNOST POSTGRESQL BAZE PODATAKA</a:t>
            </a:r>
            <a:endParaRPr lang="en-US" dirty="0"/>
          </a:p>
        </p:txBody>
      </p:sp>
      <p:graphicFrame>
        <p:nvGraphicFramePr>
          <p:cNvPr id="3" name="Diagram 2"/>
          <p:cNvGraphicFramePr/>
          <p:nvPr>
            <p:extLst>
              <p:ext uri="{D42A27DB-BD31-4B8C-83A1-F6EECF244321}">
                <p14:modId xmlns:p14="http://schemas.microsoft.com/office/powerpoint/2010/main" val="1139205372"/>
              </p:ext>
            </p:extLst>
          </p:nvPr>
        </p:nvGraphicFramePr>
        <p:xfrm>
          <a:off x="1306286" y="1724297"/>
          <a:ext cx="8987245" cy="4955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47669"/>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xmlns=""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xmlns="" id="{21A182E9-AC38-4344-9247-5AB4B8F03A26}"/>
              </a:ext>
            </a:extLst>
          </p:cNvPr>
          <p:cNvGraphicFramePr>
            <a:graphicFrameLocks noGrp="1"/>
          </p:cNvGraphicFramePr>
          <p:nvPr>
            <p:ph sz="half" idx="2"/>
            <p:extLst>
              <p:ext uri="{D42A27DB-BD31-4B8C-83A1-F6EECF244321}">
                <p14:modId xmlns:p14="http://schemas.microsoft.com/office/powerpoint/2010/main" val="593805298"/>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xmlns=""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sr-Latn-RS" dirty="0" smtClean="0"/>
              <a:t>SIGURNOST NA NIVOU MREŽE</a:t>
            </a:r>
            <a:endParaRPr lang="en-US" dirty="0"/>
          </a:p>
        </p:txBody>
      </p:sp>
    </p:spTree>
    <p:extLst>
      <p:ext uri="{BB962C8B-B14F-4D97-AF65-F5344CB8AC3E}">
        <p14:creationId xmlns:p14="http://schemas.microsoft.com/office/powerpoint/2010/main" val="1974828406"/>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inus 4"/>
          <p:cNvSpPr/>
          <p:nvPr/>
        </p:nvSpPr>
        <p:spPr>
          <a:xfrm>
            <a:off x="-1249681" y="4466149"/>
            <a:ext cx="14673943" cy="59218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30629" y="332711"/>
            <a:ext cx="11913325" cy="1200329"/>
          </a:xfrm>
          <a:prstGeom prst="rect">
            <a:avLst/>
          </a:prstGeom>
          <a:noFill/>
        </p:spPr>
        <p:txBody>
          <a:bodyPr wrap="square" rtlCol="0">
            <a:spAutoFit/>
          </a:bodyPr>
          <a:lstStyle/>
          <a:p>
            <a:pPr marL="285750" indent="-285750">
              <a:buFont typeface="Wingdings" panose="05000000000000000000" pitchFamily="2" charset="2"/>
              <a:buChar char="Ø"/>
            </a:pPr>
            <a:r>
              <a:rPr lang="sr-Latn-RS" dirty="0" smtClean="0"/>
              <a:t>Kada je PostgeSQL baza podataka osigurna preko Unix domain soketa, pristup bazi se vrši preko lokalnog Unix domain soketa, koji se koristi za komunikaciju između procesa na istom računaru. </a:t>
            </a:r>
          </a:p>
          <a:p>
            <a:pPr marL="285750" indent="-285750">
              <a:buFont typeface="Wingdings" panose="05000000000000000000" pitchFamily="2" charset="2"/>
              <a:buChar char="Ø"/>
            </a:pPr>
            <a:r>
              <a:rPr lang="sr-Latn-RS" dirty="0" smtClean="0"/>
              <a:t>Kada je PostgreSQL baza osigurana preko TCP/IP protokola, koristi se mrežna veza koja se uspostavlja preko računarske mreže, što znači da se pristup bazi obavlja preko mrežnog interfejsa,a ne preko lokalnog Unix domain soketa.</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1351" y="4085116"/>
            <a:ext cx="3170195" cy="381033"/>
          </a:xfrm>
          <a:prstGeom prst="roundRect">
            <a:avLst>
              <a:gd name="adj" fmla="val 8594"/>
            </a:avLst>
          </a:prstGeom>
          <a:solidFill>
            <a:srgbClr val="FFFFFF">
              <a:shade val="85000"/>
            </a:srgbClr>
          </a:solidFill>
          <a:ln>
            <a:noFill/>
          </a:ln>
          <a:effectLst>
            <a:reflection blurRad="6350" stA="50000" endA="300" endPos="55000" dir="5400000" sy="-100000" algn="bl" rotWithShape="0"/>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606" y="2037780"/>
            <a:ext cx="2415749" cy="175275"/>
          </a:xfrm>
          <a:prstGeom prst="roundRect">
            <a:avLst>
              <a:gd name="adj" fmla="val 8594"/>
            </a:avLst>
          </a:prstGeom>
          <a:solidFill>
            <a:srgbClr val="FFFFFF">
              <a:shade val="85000"/>
            </a:srgbClr>
          </a:solidFill>
          <a:ln>
            <a:noFill/>
          </a:ln>
          <a:effectLst>
            <a:reflection blurRad="6350" stA="50000" endA="300" endPos="5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746" y="2464764"/>
            <a:ext cx="3825572" cy="182896"/>
          </a:xfrm>
          <a:prstGeom prst="roundRect">
            <a:avLst>
              <a:gd name="adj" fmla="val 8594"/>
            </a:avLst>
          </a:prstGeom>
          <a:solidFill>
            <a:srgbClr val="FFFFFF">
              <a:shade val="85000"/>
            </a:srgbClr>
          </a:solidFill>
          <a:ln>
            <a:noFill/>
          </a:ln>
          <a:effectLst>
            <a:reflection blurRad="6350" stA="50000" endA="300" endPos="55000" dir="5400000" sy="-100000" algn="bl" rotWithShape="0"/>
          </a:effec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629" y="2924389"/>
            <a:ext cx="5387807" cy="167655"/>
          </a:xfrm>
          <a:prstGeom prst="roundRect">
            <a:avLst>
              <a:gd name="adj" fmla="val 8594"/>
            </a:avLst>
          </a:prstGeom>
          <a:solidFill>
            <a:srgbClr val="FFFFFF">
              <a:shade val="85000"/>
            </a:srgbClr>
          </a:solidFill>
          <a:ln>
            <a:noFill/>
          </a:ln>
          <a:effectLst>
            <a:reflection blurRad="6350" stA="50000" endA="300" endPos="55000" dir="5400000" sy="-100000" algn="bl" rotWithShape="0"/>
          </a:effectLst>
        </p:spPr>
      </p:pic>
      <p:sp>
        <p:nvSpPr>
          <p:cNvPr id="11" name="TextBox 10"/>
          <p:cNvSpPr txBox="1"/>
          <p:nvPr/>
        </p:nvSpPr>
        <p:spPr>
          <a:xfrm>
            <a:off x="1419604" y="1504765"/>
            <a:ext cx="1961755" cy="369332"/>
          </a:xfrm>
          <a:prstGeom prst="rect">
            <a:avLst/>
          </a:prstGeom>
          <a:noFill/>
        </p:spPr>
        <p:txBody>
          <a:bodyPr wrap="none" rtlCol="0">
            <a:spAutoFit/>
          </a:bodyPr>
          <a:lstStyle/>
          <a:p>
            <a:r>
              <a:rPr lang="sr-Latn-RS" dirty="0" smtClean="0"/>
              <a:t>Unix Domain Soket</a:t>
            </a:r>
            <a:endParaRPr lang="en-US" dirty="0"/>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4515" y="1961307"/>
            <a:ext cx="4374259" cy="457240"/>
          </a:xfrm>
          <a:prstGeom prst="roundRect">
            <a:avLst>
              <a:gd name="adj" fmla="val 8594"/>
            </a:avLst>
          </a:prstGeom>
          <a:solidFill>
            <a:srgbClr val="FFFFFF">
              <a:shade val="85000"/>
            </a:srgbClr>
          </a:solidFill>
          <a:ln>
            <a:noFill/>
          </a:ln>
          <a:effectLst>
            <a:reflection blurRad="6350" stA="50000" endA="300" endPos="55000" dir="5400000" sy="-100000" algn="bl" rotWithShape="0"/>
          </a:effectLst>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0045" y="2736573"/>
            <a:ext cx="2743200" cy="1411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extBox 13"/>
          <p:cNvSpPr txBox="1"/>
          <p:nvPr/>
        </p:nvSpPr>
        <p:spPr>
          <a:xfrm>
            <a:off x="9022082" y="1504765"/>
            <a:ext cx="1356525" cy="369332"/>
          </a:xfrm>
          <a:prstGeom prst="rect">
            <a:avLst/>
          </a:prstGeom>
          <a:noFill/>
        </p:spPr>
        <p:txBody>
          <a:bodyPr wrap="none" rtlCol="0">
            <a:spAutoFit/>
          </a:bodyPr>
          <a:lstStyle/>
          <a:p>
            <a:r>
              <a:rPr lang="sr-Latn-RS" dirty="0" smtClean="0"/>
              <a:t>TCP/IP Soket</a:t>
            </a:r>
            <a:endParaRPr lang="en-US" dirty="0"/>
          </a:p>
        </p:txBody>
      </p:sp>
      <p:sp>
        <p:nvSpPr>
          <p:cNvPr id="15" name="TextBox 14"/>
          <p:cNvSpPr txBox="1"/>
          <p:nvPr/>
        </p:nvSpPr>
        <p:spPr>
          <a:xfrm>
            <a:off x="4470318" y="3611892"/>
            <a:ext cx="2847896" cy="369332"/>
          </a:xfrm>
          <a:prstGeom prst="rect">
            <a:avLst/>
          </a:prstGeom>
          <a:noFill/>
        </p:spPr>
        <p:txBody>
          <a:bodyPr wrap="none" rtlCol="0">
            <a:spAutoFit/>
          </a:bodyPr>
          <a:lstStyle/>
          <a:p>
            <a:r>
              <a:rPr lang="sr-Latn-RS" dirty="0" smtClean="0"/>
              <a:t>Unix Domain vs TCP/IP soket</a:t>
            </a:r>
            <a:endParaRPr lang="en-US" dirty="0"/>
          </a:p>
        </p:txBody>
      </p:sp>
      <p:sp>
        <p:nvSpPr>
          <p:cNvPr id="16" name="TextBox 15"/>
          <p:cNvSpPr txBox="1"/>
          <p:nvPr/>
        </p:nvSpPr>
        <p:spPr>
          <a:xfrm>
            <a:off x="5518436" y="4996969"/>
            <a:ext cx="1108765" cy="369332"/>
          </a:xfrm>
          <a:prstGeom prst="rect">
            <a:avLst/>
          </a:prstGeom>
          <a:noFill/>
        </p:spPr>
        <p:txBody>
          <a:bodyPr wrap="none" rtlCol="0">
            <a:spAutoFit/>
          </a:bodyPr>
          <a:lstStyle/>
          <a:p>
            <a:r>
              <a:rPr lang="sr-Latn-RS" dirty="0" smtClean="0"/>
              <a:t>FIREWALL</a:t>
            </a:r>
            <a:endParaRPr lang="en-US" dirty="0"/>
          </a:p>
        </p:txBody>
      </p:sp>
      <p:sp>
        <p:nvSpPr>
          <p:cNvPr id="17" name="TextBox 16"/>
          <p:cNvSpPr txBox="1"/>
          <p:nvPr/>
        </p:nvSpPr>
        <p:spPr>
          <a:xfrm>
            <a:off x="1273311" y="5274555"/>
            <a:ext cx="9627957" cy="369332"/>
          </a:xfrm>
          <a:prstGeom prst="rect">
            <a:avLst/>
          </a:prstGeom>
          <a:noFill/>
        </p:spPr>
        <p:txBody>
          <a:bodyPr wrap="none" rtlCol="0">
            <a:spAutoFit/>
          </a:bodyPr>
          <a:lstStyle/>
          <a:p>
            <a:r>
              <a:rPr lang="sr-Latn-RS" dirty="0" smtClean="0"/>
              <a:t>Zaključava pristup PostgreSQL bazi podataka na nivou porta čvora na kome radi server baze podataka</a:t>
            </a:r>
            <a:endParaRPr lang="en-US" dirty="0"/>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17094" y="5757231"/>
            <a:ext cx="6340389" cy="2057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19604" y="6237294"/>
            <a:ext cx="9800169" cy="236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3995099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xmlns=""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xmlns="" id="{21A182E9-AC38-4344-9247-5AB4B8F03A26}"/>
              </a:ext>
            </a:extLst>
          </p:cNvPr>
          <p:cNvGraphicFramePr>
            <a:graphicFrameLocks noGrp="1"/>
          </p:cNvGraphicFramePr>
          <p:nvPr>
            <p:ph sz="half" idx="2"/>
            <p:extLst>
              <p:ext uri="{D42A27DB-BD31-4B8C-83A1-F6EECF244321}">
                <p14:modId xmlns:p14="http://schemas.microsoft.com/office/powerpoint/2010/main" val="1279661583"/>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xmlns=""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sr-Latn-RS" dirty="0" smtClean="0"/>
              <a:t>AUTENTIFIKACIJA</a:t>
            </a:r>
            <a:endParaRPr lang="en-US" dirty="0"/>
          </a:p>
        </p:txBody>
      </p:sp>
    </p:spTree>
    <p:extLst>
      <p:ext uri="{BB962C8B-B14F-4D97-AF65-F5344CB8AC3E}">
        <p14:creationId xmlns:p14="http://schemas.microsoft.com/office/powerpoint/2010/main" val="258417282"/>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548640"/>
            <a:ext cx="5370060" cy="461665"/>
          </a:xfrm>
          <a:prstGeom prst="rect">
            <a:avLst/>
          </a:prstGeom>
          <a:noFill/>
        </p:spPr>
        <p:txBody>
          <a:bodyPr wrap="none" rtlCol="0">
            <a:spAutoFit/>
          </a:bodyPr>
          <a:lstStyle/>
          <a:p>
            <a:r>
              <a:rPr lang="sr-Latn-RS" sz="2400" dirty="0" smtClean="0"/>
              <a:t>Pg_hba.conf fajl i Kerberos Autentifikacija</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451" y="2876243"/>
            <a:ext cx="4142657" cy="15769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814" y="5180229"/>
            <a:ext cx="4071932" cy="5078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462784" y="1459167"/>
            <a:ext cx="5491824" cy="923330"/>
          </a:xfrm>
          <a:prstGeom prst="rect">
            <a:avLst/>
          </a:prstGeom>
          <a:noFill/>
        </p:spPr>
        <p:txBody>
          <a:bodyPr wrap="none" rtlCol="0">
            <a:spAutoFit/>
          </a:bodyPr>
          <a:lstStyle/>
          <a:p>
            <a:pPr marL="285750" indent="-285750">
              <a:buFont typeface="Wingdings" panose="05000000000000000000" pitchFamily="2" charset="2"/>
              <a:buChar char="Ø"/>
            </a:pPr>
            <a:r>
              <a:rPr lang="sr-Latn-RS" dirty="0" smtClean="0"/>
              <a:t>pg_hba.conf fajl se nalazi u klasteru baze podataka</a:t>
            </a:r>
          </a:p>
          <a:p>
            <a:r>
              <a:rPr lang="sr-Latn-RS" dirty="0"/>
              <a:t> </a:t>
            </a:r>
            <a:r>
              <a:rPr lang="sr-Latn-RS" dirty="0" smtClean="0"/>
              <a:t>     i kontroliše autentifikaciju. Sastoji se iz seta slogova </a:t>
            </a:r>
          </a:p>
          <a:p>
            <a:r>
              <a:rPr lang="sr-Latn-RS" dirty="0"/>
              <a:t> </a:t>
            </a:r>
            <a:r>
              <a:rPr lang="sr-Latn-RS" dirty="0" smtClean="0"/>
              <a:t>     od kojih su najznačajnija prva tri- local, host i hostssl. </a:t>
            </a:r>
            <a:endParaRPr lang="en-US" dirty="0"/>
          </a:p>
        </p:txBody>
      </p:sp>
      <p:sp>
        <p:nvSpPr>
          <p:cNvPr id="6" name="TextBox 5"/>
          <p:cNvSpPr txBox="1"/>
          <p:nvPr/>
        </p:nvSpPr>
        <p:spPr>
          <a:xfrm>
            <a:off x="6587108" y="1456669"/>
            <a:ext cx="5334024" cy="1200329"/>
          </a:xfrm>
          <a:prstGeom prst="rect">
            <a:avLst/>
          </a:prstGeom>
          <a:noFill/>
        </p:spPr>
        <p:txBody>
          <a:bodyPr wrap="none" rtlCol="0">
            <a:spAutoFit/>
          </a:bodyPr>
          <a:lstStyle/>
          <a:p>
            <a:pPr marL="285750" indent="-285750">
              <a:buFont typeface="Wingdings" panose="05000000000000000000" pitchFamily="2" charset="2"/>
              <a:buChar char="Ø"/>
            </a:pPr>
            <a:r>
              <a:rPr lang="sr-Latn-RS" dirty="0" smtClean="0"/>
              <a:t>Kerberos autentifikacija se oslanja na Kerberos</a:t>
            </a:r>
          </a:p>
          <a:p>
            <a:r>
              <a:rPr lang="sr-Latn-RS" dirty="0"/>
              <a:t> </a:t>
            </a:r>
            <a:r>
              <a:rPr lang="sr-Latn-RS" dirty="0" smtClean="0"/>
              <a:t>     infrastrukturu, što znači da se korisnici autentifikuju</a:t>
            </a:r>
          </a:p>
          <a:p>
            <a:r>
              <a:rPr lang="sr-Latn-RS" dirty="0"/>
              <a:t> </a:t>
            </a:r>
            <a:r>
              <a:rPr lang="sr-Latn-RS" dirty="0" smtClean="0"/>
              <a:t>     korišćenjem tiketa koji se potvrđuje od strane </a:t>
            </a:r>
          </a:p>
          <a:p>
            <a:r>
              <a:rPr lang="sr-Latn-RS" dirty="0"/>
              <a:t> </a:t>
            </a:r>
            <a:r>
              <a:rPr lang="sr-Latn-RS" dirty="0" smtClean="0"/>
              <a:t>     PostgreSQl-a. </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8148" y="2744083"/>
            <a:ext cx="3952531" cy="1976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1861455"/>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3097" y="426609"/>
            <a:ext cx="5244193" cy="461665"/>
          </a:xfrm>
          <a:prstGeom prst="rect">
            <a:avLst/>
          </a:prstGeom>
          <a:noFill/>
        </p:spPr>
        <p:txBody>
          <a:bodyPr wrap="none" rtlCol="0">
            <a:spAutoFit/>
          </a:bodyPr>
          <a:lstStyle/>
          <a:p>
            <a:r>
              <a:rPr lang="sr-Latn-RS" sz="2400" dirty="0" smtClean="0"/>
              <a:t>Transport Level Security Sertifikati ( TLS) </a:t>
            </a:r>
            <a:endParaRPr lang="en-US" sz="2400" dirty="0"/>
          </a:p>
        </p:txBody>
      </p:sp>
      <p:sp>
        <p:nvSpPr>
          <p:cNvPr id="3" name="TextBox 2"/>
          <p:cNvSpPr txBox="1"/>
          <p:nvPr/>
        </p:nvSpPr>
        <p:spPr>
          <a:xfrm>
            <a:off x="200463" y="1050366"/>
            <a:ext cx="11949459" cy="923330"/>
          </a:xfrm>
          <a:prstGeom prst="rect">
            <a:avLst/>
          </a:prstGeom>
          <a:noFill/>
        </p:spPr>
        <p:txBody>
          <a:bodyPr wrap="square" rtlCol="0">
            <a:spAutoFit/>
          </a:bodyPr>
          <a:lstStyle/>
          <a:p>
            <a:pPr marL="285750" indent="-285750">
              <a:buFont typeface="Wingdings" panose="05000000000000000000" pitchFamily="2" charset="2"/>
              <a:buChar char="Ø"/>
            </a:pPr>
            <a:r>
              <a:rPr lang="sr-Latn-RS" b="1" dirty="0"/>
              <a:t>TLS Sertifikati (Transport Level Security Certificates)</a:t>
            </a:r>
            <a:r>
              <a:rPr lang="sr-Latn-RS" dirty="0"/>
              <a:t> koriste se kao deo autentifikacionog mehanizma Transport Level Security protokola, </a:t>
            </a:r>
            <a:r>
              <a:rPr lang="sr-Latn-RS" dirty="0" smtClean="0"/>
              <a:t>koji </a:t>
            </a:r>
            <a:r>
              <a:rPr lang="sr-Latn-RS" dirty="0"/>
              <a:t>služi da obezbedi bezbednu komunikaciju preko Interneta. Izvorno, ovaj protokol je podržan od strane PostgreSQL-a i koristi se za bezbedan pristup korisnika bazi podataka.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234" y="2112926"/>
            <a:ext cx="3802710" cy="29339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609" y="2158650"/>
            <a:ext cx="3726503" cy="28882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3466011" y="5580408"/>
            <a:ext cx="4212692" cy="369332"/>
          </a:xfrm>
          <a:prstGeom prst="rect">
            <a:avLst/>
          </a:prstGeom>
          <a:noFill/>
        </p:spPr>
        <p:txBody>
          <a:bodyPr wrap="none" rtlCol="0">
            <a:spAutoFit/>
          </a:bodyPr>
          <a:lstStyle/>
          <a:p>
            <a:r>
              <a:rPr lang="sr-Latn-RS" dirty="0" smtClean="0"/>
              <a:t>Kreiranje serverskog i klijentskog sertifikata</a:t>
            </a:r>
            <a:endParaRPr lang="en-US" dirty="0"/>
          </a:p>
        </p:txBody>
      </p:sp>
    </p:spTree>
    <p:extLst>
      <p:ext uri="{BB962C8B-B14F-4D97-AF65-F5344CB8AC3E}">
        <p14:creationId xmlns:p14="http://schemas.microsoft.com/office/powerpoint/2010/main" val="3963413269"/>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5B3C4-7FB6-414C-8C24-8862C0E6C9F3}">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3.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717</Words>
  <Application>Microsoft Office PowerPoint</Application>
  <PresentationFormat>Widescreen</PresentationFormat>
  <Paragraphs>117</Paragraphs>
  <Slides>20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Celestial</vt:lpstr>
      <vt:lpstr>SIGURNOST POSTGRESQL BAZE PODATAKA</vt:lpstr>
      <vt:lpstr>SADRŽAJ</vt:lpstr>
      <vt:lpstr>DEFINICIJA SIGURNOSTI BAZE PODATAKA </vt:lpstr>
      <vt:lpstr>SIGURNOST POSTGRESQL BAZE PODATAKA</vt:lpstr>
      <vt:lpstr>SIGURNOST NA NIVOU MREŽE</vt:lpstr>
      <vt:lpstr>PowerPoint Presentation</vt:lpstr>
      <vt:lpstr>AUTENTIFIKACIJA</vt:lpstr>
      <vt:lpstr>PowerPoint Presentation</vt:lpstr>
      <vt:lpstr>PowerPoint Presentation</vt:lpstr>
      <vt:lpstr>PowerPoint Presentation</vt:lpstr>
      <vt:lpstr>SIGURNOST NA NIVOU BAZE </vt:lpstr>
      <vt:lpstr>PowerPoint Presentation</vt:lpstr>
      <vt:lpstr>PowerPoint Presentation</vt:lpstr>
      <vt:lpstr>PowerPoint Presentation</vt:lpstr>
      <vt:lpstr>PowerPoint Presentation</vt:lpstr>
      <vt:lpstr>ENKRIPCIJA</vt:lpstr>
      <vt:lpstr>PowerPoint Presentation</vt:lpstr>
      <vt:lpstr>PowerPoint Presentation</vt:lpstr>
      <vt:lpstr>Tehnike sigurnosti koje se koriste u praksi</vt:lpstr>
      <vt:lpstr>HVALA NA PAŽNJI!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2023-05-08T11:59:30Z</dcterms:created>
  <dcterms:modified xsi:type="dcterms:W3CDTF">2023-05-12T15:57:36Z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