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khari Script" charset="1" panose="00000500000000000000"/>
      <p:regular r:id="rId10"/>
    </p:embeddedFont>
    <p:embeddedFont>
      <p:font typeface="Helios Extended" charset="1" panose="02000505040000020004"/>
      <p:regular r:id="rId11"/>
    </p:embeddedFont>
    <p:embeddedFont>
      <p:font typeface="Helios Extended Bold" charset="1" panose="02000805050000020004"/>
      <p:regular r:id="rId12"/>
    </p:embeddedFont>
    <p:embeddedFont>
      <p:font typeface="Helios Extended Italics" charset="1" panose="02000505000000090004"/>
      <p:regular r:id="rId13"/>
    </p:embeddedFont>
    <p:embeddedFont>
      <p:font typeface="Helios Extended Bold Italics" charset="1" panose="0200080500000009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2558" y="509616"/>
            <a:ext cx="9284523" cy="9284523"/>
          </a:xfrm>
          <a:custGeom>
            <a:avLst/>
            <a:gdLst/>
            <a:ahLst/>
            <a:cxnLst/>
            <a:rect r="r" b="b" t="t" l="l"/>
            <a:pathLst>
              <a:path h="9284523" w="9284523">
                <a:moveTo>
                  <a:pt x="0" y="0"/>
                </a:moveTo>
                <a:lnTo>
                  <a:pt x="9284523" y="0"/>
                </a:lnTo>
                <a:lnTo>
                  <a:pt x="9284523" y="9284523"/>
                </a:lnTo>
                <a:lnTo>
                  <a:pt x="0" y="9284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93427" y="814416"/>
            <a:ext cx="7386993" cy="627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21"/>
              </a:lnSpc>
              <a:spcBef>
                <a:spcPct val="0"/>
              </a:spcBef>
            </a:pPr>
            <a:r>
              <a:rPr lang="en-US" sz="16221">
                <a:solidFill>
                  <a:srgbClr val="150F0D"/>
                </a:solidFill>
                <a:latin typeface="Bukhari Script Bold"/>
              </a:rPr>
              <a:t>Power to the puffs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87383" y="8859838"/>
            <a:ext cx="1147507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999">
                <a:solidFill>
                  <a:srgbClr val="150F0D"/>
                </a:solidFill>
                <a:latin typeface="Bukhari Script Bold"/>
              </a:rPr>
              <a:t>Lori, Lauren and Tierra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3321" y="591409"/>
            <a:ext cx="13401357" cy="9104183"/>
          </a:xfrm>
          <a:custGeom>
            <a:avLst/>
            <a:gdLst/>
            <a:ahLst/>
            <a:cxnLst/>
            <a:rect r="r" b="b" t="t" l="l"/>
            <a:pathLst>
              <a:path h="9104183" w="13401357">
                <a:moveTo>
                  <a:pt x="0" y="0"/>
                </a:moveTo>
                <a:lnTo>
                  <a:pt x="13401358" y="0"/>
                </a:lnTo>
                <a:lnTo>
                  <a:pt x="13401358" y="9104182"/>
                </a:lnTo>
                <a:lnTo>
                  <a:pt x="0" y="9104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0170" y="5781845"/>
            <a:ext cx="4805606" cy="4114800"/>
          </a:xfrm>
          <a:custGeom>
            <a:avLst/>
            <a:gdLst/>
            <a:ahLst/>
            <a:cxnLst/>
            <a:rect r="r" b="b" t="t" l="l"/>
            <a:pathLst>
              <a:path h="4114800" w="4805606">
                <a:moveTo>
                  <a:pt x="0" y="0"/>
                </a:moveTo>
                <a:lnTo>
                  <a:pt x="4805605" y="0"/>
                </a:lnTo>
                <a:lnTo>
                  <a:pt x="48056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2386" y="708112"/>
            <a:ext cx="13423227" cy="8870776"/>
          </a:xfrm>
          <a:custGeom>
            <a:avLst/>
            <a:gdLst/>
            <a:ahLst/>
            <a:cxnLst/>
            <a:rect r="r" b="b" t="t" l="l"/>
            <a:pathLst>
              <a:path h="8870776" w="13423227">
                <a:moveTo>
                  <a:pt x="0" y="0"/>
                </a:moveTo>
                <a:lnTo>
                  <a:pt x="13423228" y="0"/>
                </a:lnTo>
                <a:lnTo>
                  <a:pt x="13423228" y="8870776"/>
                </a:lnTo>
                <a:lnTo>
                  <a:pt x="0" y="887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97418" y="1738328"/>
            <a:ext cx="10693165" cy="6810344"/>
          </a:xfrm>
          <a:custGeom>
            <a:avLst/>
            <a:gdLst/>
            <a:ahLst/>
            <a:cxnLst/>
            <a:rect r="r" b="b" t="t" l="l"/>
            <a:pathLst>
              <a:path h="6810344" w="10693165">
                <a:moveTo>
                  <a:pt x="0" y="0"/>
                </a:moveTo>
                <a:lnTo>
                  <a:pt x="10693164" y="0"/>
                </a:lnTo>
                <a:lnTo>
                  <a:pt x="10693164" y="6810344"/>
                </a:lnTo>
                <a:lnTo>
                  <a:pt x="0" y="6810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2477" y="1392358"/>
            <a:ext cx="10003046" cy="7502284"/>
          </a:xfrm>
          <a:custGeom>
            <a:avLst/>
            <a:gdLst/>
            <a:ahLst/>
            <a:cxnLst/>
            <a:rect r="r" b="b" t="t" l="l"/>
            <a:pathLst>
              <a:path h="7502284" w="10003046">
                <a:moveTo>
                  <a:pt x="0" y="0"/>
                </a:moveTo>
                <a:lnTo>
                  <a:pt x="10003046" y="0"/>
                </a:lnTo>
                <a:lnTo>
                  <a:pt x="10003046" y="7502284"/>
                </a:lnTo>
                <a:lnTo>
                  <a:pt x="0" y="7502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00319" y="5308244"/>
            <a:ext cx="16230600" cy="8034147"/>
          </a:xfrm>
          <a:custGeom>
            <a:avLst/>
            <a:gdLst/>
            <a:ahLst/>
            <a:cxnLst/>
            <a:rect r="r" b="b" t="t" l="l"/>
            <a:pathLst>
              <a:path h="8034147" w="16230600">
                <a:moveTo>
                  <a:pt x="0" y="0"/>
                </a:moveTo>
                <a:lnTo>
                  <a:pt x="16230600" y="0"/>
                </a:lnTo>
                <a:lnTo>
                  <a:pt x="16230600" y="8034147"/>
                </a:lnTo>
                <a:lnTo>
                  <a:pt x="0" y="8034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0062" y="948451"/>
            <a:ext cx="17272115" cy="216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221"/>
              </a:lnSpc>
              <a:spcBef>
                <a:spcPct val="0"/>
              </a:spcBef>
            </a:pPr>
            <a:r>
              <a:rPr lang="en-US" sz="16221">
                <a:solidFill>
                  <a:srgbClr val="150F0D"/>
                </a:solidFill>
                <a:latin typeface="Bukhari Script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0882" y="4051142"/>
            <a:ext cx="15506762" cy="527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7"/>
              </a:lnSpc>
            </a:pPr>
            <a:r>
              <a:rPr lang="en-US" sz="4205">
                <a:solidFill>
                  <a:srgbClr val="150F0D"/>
                </a:solidFill>
                <a:latin typeface="Helios Extended Bold"/>
              </a:rPr>
              <a:t>Found an easier solution to filtering the orders from different sources and how to accommodate for them. </a:t>
            </a:r>
          </a:p>
          <a:p>
            <a:pPr algn="ctr">
              <a:lnSpc>
                <a:spcPts val="5887"/>
              </a:lnSpc>
            </a:pPr>
          </a:p>
          <a:p>
            <a:pPr algn="ctr">
              <a:lnSpc>
                <a:spcPts val="5887"/>
              </a:lnSpc>
            </a:pPr>
            <a:r>
              <a:rPr lang="en-US" sz="4205">
                <a:solidFill>
                  <a:srgbClr val="150F0D"/>
                </a:solidFill>
                <a:latin typeface="Helios Extended Bold"/>
              </a:rPr>
              <a:t>Also assuring that subscribers are still subscribed and helping the system be more efficient.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36454" y="647546"/>
            <a:ext cx="13015092" cy="8991908"/>
          </a:xfrm>
          <a:custGeom>
            <a:avLst/>
            <a:gdLst/>
            <a:ahLst/>
            <a:cxnLst/>
            <a:rect r="r" b="b" t="t" l="l"/>
            <a:pathLst>
              <a:path h="8991908" w="13015092">
                <a:moveTo>
                  <a:pt x="0" y="0"/>
                </a:moveTo>
                <a:lnTo>
                  <a:pt x="13015092" y="0"/>
                </a:lnTo>
                <a:lnTo>
                  <a:pt x="13015092" y="8991908"/>
                </a:lnTo>
                <a:lnTo>
                  <a:pt x="0" y="899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2396" y="7215505"/>
            <a:ext cx="7315200" cy="3429000"/>
          </a:xfrm>
          <a:custGeom>
            <a:avLst/>
            <a:gdLst/>
            <a:ahLst/>
            <a:cxnLst/>
            <a:rect r="r" b="b" t="t" l="l"/>
            <a:pathLst>
              <a:path h="3429000" w="7315200">
                <a:moveTo>
                  <a:pt x="0" y="0"/>
                </a:moveTo>
                <a:lnTo>
                  <a:pt x="7315200" y="0"/>
                </a:lnTo>
                <a:lnTo>
                  <a:pt x="73152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514" y="2865821"/>
            <a:ext cx="16680973" cy="4555358"/>
          </a:xfrm>
          <a:custGeom>
            <a:avLst/>
            <a:gdLst/>
            <a:ahLst/>
            <a:cxnLst/>
            <a:rect r="r" b="b" t="t" l="l"/>
            <a:pathLst>
              <a:path h="4555358" w="16680973">
                <a:moveTo>
                  <a:pt x="0" y="0"/>
                </a:moveTo>
                <a:lnTo>
                  <a:pt x="16680972" y="0"/>
                </a:lnTo>
                <a:lnTo>
                  <a:pt x="16680972" y="4555358"/>
                </a:lnTo>
                <a:lnTo>
                  <a:pt x="0" y="4555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32806" y="3454026"/>
            <a:ext cx="5653193" cy="7934306"/>
          </a:xfrm>
          <a:custGeom>
            <a:avLst/>
            <a:gdLst/>
            <a:ahLst/>
            <a:cxnLst/>
            <a:rect r="r" b="b" t="t" l="l"/>
            <a:pathLst>
              <a:path h="7934306" w="5653193">
                <a:moveTo>
                  <a:pt x="0" y="0"/>
                </a:moveTo>
                <a:lnTo>
                  <a:pt x="5653194" y="0"/>
                </a:lnTo>
                <a:lnTo>
                  <a:pt x="5653194" y="7934306"/>
                </a:lnTo>
                <a:lnTo>
                  <a:pt x="0" y="793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023083" y="-1451376"/>
            <a:ext cx="5653193" cy="7934306"/>
          </a:xfrm>
          <a:custGeom>
            <a:avLst/>
            <a:gdLst/>
            <a:ahLst/>
            <a:cxnLst/>
            <a:rect r="r" b="b" t="t" l="l"/>
            <a:pathLst>
              <a:path h="7934306" w="5653193">
                <a:moveTo>
                  <a:pt x="0" y="0"/>
                </a:moveTo>
                <a:lnTo>
                  <a:pt x="5653193" y="0"/>
                </a:lnTo>
                <a:lnTo>
                  <a:pt x="5653193" y="7934306"/>
                </a:lnTo>
                <a:lnTo>
                  <a:pt x="0" y="7934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9176" y="474762"/>
            <a:ext cx="14369648" cy="9337475"/>
          </a:xfrm>
          <a:custGeom>
            <a:avLst/>
            <a:gdLst/>
            <a:ahLst/>
            <a:cxnLst/>
            <a:rect r="r" b="b" t="t" l="l"/>
            <a:pathLst>
              <a:path h="9337475" w="14369648">
                <a:moveTo>
                  <a:pt x="0" y="0"/>
                </a:moveTo>
                <a:lnTo>
                  <a:pt x="14369648" y="0"/>
                </a:lnTo>
                <a:lnTo>
                  <a:pt x="14369648" y="9337476"/>
                </a:lnTo>
                <a:lnTo>
                  <a:pt x="0" y="9337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99424" y="7200900"/>
            <a:ext cx="5598367" cy="4114800"/>
          </a:xfrm>
          <a:custGeom>
            <a:avLst/>
            <a:gdLst/>
            <a:ahLst/>
            <a:cxnLst/>
            <a:rect r="r" b="b" t="t" l="l"/>
            <a:pathLst>
              <a:path h="4114800" w="5598367">
                <a:moveTo>
                  <a:pt x="0" y="0"/>
                </a:moveTo>
                <a:lnTo>
                  <a:pt x="5598368" y="0"/>
                </a:lnTo>
                <a:lnTo>
                  <a:pt x="55983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50021">
            <a:off x="14755548" y="-1806198"/>
            <a:ext cx="5598367" cy="4114800"/>
          </a:xfrm>
          <a:custGeom>
            <a:avLst/>
            <a:gdLst/>
            <a:ahLst/>
            <a:cxnLst/>
            <a:rect r="r" b="b" t="t" l="l"/>
            <a:pathLst>
              <a:path h="4114800" w="5598367">
                <a:moveTo>
                  <a:pt x="0" y="0"/>
                </a:moveTo>
                <a:lnTo>
                  <a:pt x="5598367" y="0"/>
                </a:lnTo>
                <a:lnTo>
                  <a:pt x="55983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90738" y="3113078"/>
            <a:ext cx="10232441" cy="6733946"/>
          </a:xfrm>
          <a:custGeom>
            <a:avLst/>
            <a:gdLst/>
            <a:ahLst/>
            <a:cxnLst/>
            <a:rect r="r" b="b" t="t" l="l"/>
            <a:pathLst>
              <a:path h="6733946" w="10232441">
                <a:moveTo>
                  <a:pt x="0" y="0"/>
                </a:moveTo>
                <a:lnTo>
                  <a:pt x="10232442" y="0"/>
                </a:lnTo>
                <a:lnTo>
                  <a:pt x="10232442" y="6733946"/>
                </a:lnTo>
                <a:lnTo>
                  <a:pt x="0" y="6733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480051"/>
            <a:ext cx="7315200" cy="2340864"/>
          </a:xfrm>
          <a:custGeom>
            <a:avLst/>
            <a:gdLst/>
            <a:ahLst/>
            <a:cxnLst/>
            <a:rect r="r" b="b" t="t" l="l"/>
            <a:pathLst>
              <a:path h="2340864" w="7315200">
                <a:moveTo>
                  <a:pt x="0" y="0"/>
                </a:moveTo>
                <a:lnTo>
                  <a:pt x="7315200" y="0"/>
                </a:lnTo>
                <a:lnTo>
                  <a:pt x="7315200" y="2340864"/>
                </a:lnTo>
                <a:lnTo>
                  <a:pt x="0" y="2340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0062" y="948451"/>
            <a:ext cx="17272115" cy="216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221"/>
              </a:lnSpc>
              <a:spcBef>
                <a:spcPct val="0"/>
              </a:spcBef>
            </a:pPr>
            <a:r>
              <a:rPr lang="en-US" sz="16221">
                <a:solidFill>
                  <a:srgbClr val="150F0D"/>
                </a:solidFill>
                <a:latin typeface="Bukhari Script Bold"/>
              </a:rPr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3682" y="801847"/>
            <a:ext cx="13180636" cy="8683306"/>
          </a:xfrm>
          <a:custGeom>
            <a:avLst/>
            <a:gdLst/>
            <a:ahLst/>
            <a:cxnLst/>
            <a:rect r="r" b="b" t="t" l="l"/>
            <a:pathLst>
              <a:path h="8683306" w="13180636">
                <a:moveTo>
                  <a:pt x="0" y="0"/>
                </a:moveTo>
                <a:lnTo>
                  <a:pt x="13180636" y="0"/>
                </a:lnTo>
                <a:lnTo>
                  <a:pt x="13180636" y="8683306"/>
                </a:lnTo>
                <a:lnTo>
                  <a:pt x="0" y="868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06320" y="4895580"/>
            <a:ext cx="6460422" cy="6460422"/>
          </a:xfrm>
          <a:custGeom>
            <a:avLst/>
            <a:gdLst/>
            <a:ahLst/>
            <a:cxnLst/>
            <a:rect r="r" b="b" t="t" l="l"/>
            <a:pathLst>
              <a:path h="6460422" w="6460422">
                <a:moveTo>
                  <a:pt x="0" y="0"/>
                </a:moveTo>
                <a:lnTo>
                  <a:pt x="6460422" y="0"/>
                </a:lnTo>
                <a:lnTo>
                  <a:pt x="6460422" y="6460422"/>
                </a:lnTo>
                <a:lnTo>
                  <a:pt x="0" y="646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2453" y="707314"/>
            <a:ext cx="13563094" cy="8872372"/>
          </a:xfrm>
          <a:custGeom>
            <a:avLst/>
            <a:gdLst/>
            <a:ahLst/>
            <a:cxnLst/>
            <a:rect r="r" b="b" t="t" l="l"/>
            <a:pathLst>
              <a:path h="8872372" w="13563094">
                <a:moveTo>
                  <a:pt x="0" y="0"/>
                </a:moveTo>
                <a:lnTo>
                  <a:pt x="13563094" y="0"/>
                </a:lnTo>
                <a:lnTo>
                  <a:pt x="13563094" y="8872372"/>
                </a:lnTo>
                <a:lnTo>
                  <a:pt x="0" y="887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143500"/>
            <a:ext cx="4687014" cy="5143500"/>
          </a:xfrm>
          <a:custGeom>
            <a:avLst/>
            <a:gdLst/>
            <a:ahLst/>
            <a:cxnLst/>
            <a:rect r="r" b="b" t="t" l="l"/>
            <a:pathLst>
              <a:path h="5143500" w="4687014">
                <a:moveTo>
                  <a:pt x="0" y="0"/>
                </a:moveTo>
                <a:lnTo>
                  <a:pt x="4687014" y="0"/>
                </a:lnTo>
                <a:lnTo>
                  <a:pt x="468701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5297" y="812702"/>
            <a:ext cx="12537407" cy="8661596"/>
          </a:xfrm>
          <a:custGeom>
            <a:avLst/>
            <a:gdLst/>
            <a:ahLst/>
            <a:cxnLst/>
            <a:rect r="r" b="b" t="t" l="l"/>
            <a:pathLst>
              <a:path h="8661596" w="12537407">
                <a:moveTo>
                  <a:pt x="0" y="0"/>
                </a:moveTo>
                <a:lnTo>
                  <a:pt x="12537406" y="0"/>
                </a:lnTo>
                <a:lnTo>
                  <a:pt x="12537406" y="8661596"/>
                </a:lnTo>
                <a:lnTo>
                  <a:pt x="0" y="866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99657" y="4854704"/>
            <a:ext cx="5795240" cy="4825854"/>
          </a:xfrm>
          <a:custGeom>
            <a:avLst/>
            <a:gdLst/>
            <a:ahLst/>
            <a:cxnLst/>
            <a:rect r="r" b="b" t="t" l="l"/>
            <a:pathLst>
              <a:path h="4825854" w="5795240">
                <a:moveTo>
                  <a:pt x="0" y="0"/>
                </a:moveTo>
                <a:lnTo>
                  <a:pt x="5795239" y="0"/>
                </a:lnTo>
                <a:lnTo>
                  <a:pt x="5795239" y="4825854"/>
                </a:lnTo>
                <a:lnTo>
                  <a:pt x="0" y="482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DAFt-pAkZF0</dc:identifier>
  <dcterms:modified xsi:type="dcterms:W3CDTF">2011-08-01T06:04:30Z</dcterms:modified>
  <cp:revision>1</cp:revision>
  <dc:title>Hackathon Power of the Puffs</dc:title>
</cp:coreProperties>
</file>