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3"/>
  </p:notesMasterIdLst>
  <p:sldIdLst>
    <p:sldId id="277" r:id="rId2"/>
    <p:sldId id="278" r:id="rId3"/>
    <p:sldId id="259" r:id="rId4"/>
    <p:sldId id="279" r:id="rId5"/>
    <p:sldId id="274" r:id="rId6"/>
    <p:sldId id="273" r:id="rId7"/>
    <p:sldId id="272" r:id="rId8"/>
    <p:sldId id="268" r:id="rId9"/>
    <p:sldId id="262" r:id="rId10"/>
    <p:sldId id="260" r:id="rId11"/>
    <p:sldId id="281" r:id="rId12"/>
    <p:sldId id="261" r:id="rId13"/>
    <p:sldId id="280" r:id="rId14"/>
    <p:sldId id="263" r:id="rId15"/>
    <p:sldId id="266" r:id="rId16"/>
    <p:sldId id="265" r:id="rId17"/>
    <p:sldId id="264" r:id="rId18"/>
    <p:sldId id="267" r:id="rId19"/>
    <p:sldId id="275" r:id="rId20"/>
    <p:sldId id="276" r:id="rId21"/>
    <p:sldId id="269"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930" y="-427"/>
      </p:cViewPr>
      <p:guideLst>
        <p:guide orient="horz" pos="2160"/>
        <p:guide pos="2880"/>
      </p:guideLst>
    </p:cSldViewPr>
  </p:slideViewPr>
  <p:notesTextViewPr>
    <p:cViewPr>
      <p:scale>
        <a:sx n="66" d="100"/>
        <a:sy n="66"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FB377A-4A52-4944-961B-DC80BE16D636}" type="datetimeFigureOut">
              <a:rPr lang="zh-CN" altLang="en-US" smtClean="0"/>
              <a:pPr/>
              <a:t>2018/9/29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95DAAE-053C-46D8-ADDC-C3365593559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95DAAE-053C-46D8-ADDC-C3365593559E}" type="slidenum">
              <a:rPr lang="zh-CN" altLang="en-US" smtClean="0"/>
              <a:pPr/>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95DAAE-053C-46D8-ADDC-C3365593559E}" type="slidenum">
              <a:rPr lang="zh-CN" altLang="en-US" smtClean="0"/>
              <a:pPr/>
              <a:t>18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95DAAE-053C-46D8-ADDC-C3365593559E}" type="slidenum">
              <a:rPr lang="zh-CN" altLang="en-US" smtClean="0"/>
              <a:pPr/>
              <a:t>21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1C7C6882-5A0A-4971-B36F-60869639D081}" type="datetimeFigureOut">
              <a:rPr lang="zh-CN" altLang="en-US" smtClean="0"/>
              <a:pPr/>
              <a:t>2018/9/29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6CA1CD-FA0A-40FE-BE0E-B9D096E7446C}"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C7C6882-5A0A-4971-B36F-60869639D081}" type="datetimeFigureOut">
              <a:rPr lang="zh-CN" altLang="en-US" smtClean="0"/>
              <a:pPr/>
              <a:t>2018/9/29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6CA1CD-FA0A-40FE-BE0E-B9D096E7446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C7C6882-5A0A-4971-B36F-60869639D081}" type="datetimeFigureOut">
              <a:rPr lang="zh-CN" altLang="en-US" smtClean="0"/>
              <a:pPr/>
              <a:t>2018/9/29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6CA1CD-FA0A-40FE-BE0E-B9D096E7446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C7C6882-5A0A-4971-B36F-60869639D081}" type="datetimeFigureOut">
              <a:rPr lang="zh-CN" altLang="en-US" smtClean="0"/>
              <a:pPr/>
              <a:t>2018/9/29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6CA1CD-FA0A-40FE-BE0E-B9D096E7446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C7C6882-5A0A-4971-B36F-60869639D081}" type="datetimeFigureOut">
              <a:rPr lang="zh-CN" altLang="en-US" smtClean="0"/>
              <a:pPr/>
              <a:t>2018/9/29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6CA1CD-FA0A-40FE-BE0E-B9D096E7446C}"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1C7C6882-5A0A-4971-B36F-60869639D081}" type="datetimeFigureOut">
              <a:rPr lang="zh-CN" altLang="en-US" smtClean="0"/>
              <a:pPr/>
              <a:t>2018/9/29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6CA1CD-FA0A-40FE-BE0E-B9D096E7446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1C7C6882-5A0A-4971-B36F-60869639D081}" type="datetimeFigureOut">
              <a:rPr lang="zh-CN" altLang="en-US" smtClean="0"/>
              <a:pPr/>
              <a:t>2018/9/29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C6CA1CD-FA0A-40FE-BE0E-B9D096E7446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1C7C6882-5A0A-4971-B36F-60869639D081}" type="datetimeFigureOut">
              <a:rPr lang="zh-CN" altLang="en-US" smtClean="0"/>
              <a:pPr/>
              <a:t>2018/9/29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C6CA1CD-FA0A-40FE-BE0E-B9D096E7446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7C6882-5A0A-4971-B36F-60869639D081}" type="datetimeFigureOut">
              <a:rPr lang="zh-CN" altLang="en-US" smtClean="0"/>
              <a:pPr/>
              <a:t>2018/9/29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6CA1CD-FA0A-40FE-BE0E-B9D096E7446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1C7C6882-5A0A-4971-B36F-60869639D081}" type="datetimeFigureOut">
              <a:rPr lang="zh-CN" altLang="en-US" smtClean="0"/>
              <a:pPr/>
              <a:t>2018/9/29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6CA1CD-FA0A-40FE-BE0E-B9D096E7446C}"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1C7C6882-5A0A-4971-B36F-60869639D081}" type="datetimeFigureOut">
              <a:rPr lang="zh-CN" altLang="en-US" smtClean="0"/>
              <a:pPr/>
              <a:t>2018/9/29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6CA1CD-FA0A-40FE-BE0E-B9D096E7446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1C7C6882-5A0A-4971-B36F-60869639D081}" type="datetimeFigureOut">
              <a:rPr lang="zh-CN" altLang="en-US" smtClean="0"/>
              <a:pPr/>
              <a:t>2018/9/29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5C6CA1CD-FA0A-40FE-BE0E-B9D096E7446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57166"/>
            <a:ext cx="8229600" cy="1285884"/>
          </a:xfrm>
        </p:spPr>
        <p:txBody>
          <a:bodyPr>
            <a:noAutofit/>
          </a:bodyPr>
          <a:lstStyle/>
          <a:p>
            <a:pPr>
              <a:lnSpc>
                <a:spcPts val="5100"/>
              </a:lnSpc>
            </a:pPr>
            <a:r>
              <a:rPr lang="en-US" altLang="zh-CN" sz="4800" b="1" dirty="0" smtClean="0">
                <a:solidFill>
                  <a:srgbClr val="FF0000"/>
                </a:solidFill>
                <a:latin typeface="Century Schoolbook" pitchFamily="18" charset="0"/>
                <a:ea typeface="方正舒体" pitchFamily="2" charset="-122"/>
              </a:rPr>
              <a:t>My Words to My Dear Students</a:t>
            </a:r>
            <a:endParaRPr lang="zh-CN" altLang="en-US" sz="4800" b="1" dirty="0">
              <a:solidFill>
                <a:srgbClr val="FF0000"/>
              </a:solidFill>
              <a:latin typeface="Century Schoolbook" pitchFamily="18" charset="0"/>
              <a:ea typeface="方正舒体" pitchFamily="2" charset="-122"/>
            </a:endParaRPr>
          </a:p>
        </p:txBody>
      </p:sp>
      <p:sp>
        <p:nvSpPr>
          <p:cNvPr id="3" name="内容占位符 2"/>
          <p:cNvSpPr>
            <a:spLocks noGrp="1"/>
          </p:cNvSpPr>
          <p:nvPr>
            <p:ph idx="1"/>
          </p:nvPr>
        </p:nvSpPr>
        <p:spPr>
          <a:xfrm>
            <a:off x="642910" y="1857364"/>
            <a:ext cx="8043890" cy="4643470"/>
          </a:xfrm>
        </p:spPr>
        <p:txBody>
          <a:bodyPr>
            <a:noAutofit/>
          </a:bodyPr>
          <a:lstStyle/>
          <a:p>
            <a:pPr marL="0">
              <a:buNone/>
            </a:pPr>
            <a:r>
              <a:rPr lang="en-US" altLang="zh-CN" sz="5400" b="1" dirty="0" smtClean="0">
                <a:solidFill>
                  <a:srgbClr val="C00000"/>
                </a:solidFill>
                <a:latin typeface="华文隶书" pitchFamily="2" charset="-122"/>
                <a:ea typeface="华文隶书" pitchFamily="2" charset="-122"/>
                <a:cs typeface="+mj-cs"/>
              </a:rPr>
              <a:t>Think big, aim high, resist  all kinds of harmful temptations and stay focused on what matter to you to embrace your </a:t>
            </a:r>
            <a:r>
              <a:rPr lang="en-US" altLang="zh-CN" sz="5400" b="1" dirty="0" smtClean="0">
                <a:solidFill>
                  <a:srgbClr val="C00000"/>
                </a:solidFill>
                <a:latin typeface="华文隶书" pitchFamily="2" charset="-122"/>
                <a:ea typeface="华文隶书" pitchFamily="2" charset="-122"/>
              </a:rPr>
              <a:t>bright and </a:t>
            </a:r>
            <a:r>
              <a:rPr lang="en-US" altLang="zh-CN" sz="5400" b="1" dirty="0" smtClean="0">
                <a:solidFill>
                  <a:srgbClr val="C00000"/>
                </a:solidFill>
                <a:latin typeface="华文隶书" pitchFamily="2" charset="-122"/>
                <a:ea typeface="华文隶书" pitchFamily="2" charset="-122"/>
                <a:cs typeface="+mj-cs"/>
              </a:rPr>
              <a:t>beautiful future!</a:t>
            </a:r>
            <a:endParaRPr lang="zh-CN" altLang="en-US" sz="5400" b="1" dirty="0" smtClean="0">
              <a:solidFill>
                <a:srgbClr val="C00000"/>
              </a:solidFill>
              <a:latin typeface="华文隶书" pitchFamily="2" charset="-122"/>
              <a:ea typeface="华文隶书" pitchFamily="2"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85728"/>
            <a:ext cx="7772400" cy="714380"/>
          </a:xfrm>
        </p:spPr>
        <p:txBody>
          <a:bodyPr>
            <a:noAutofit/>
          </a:bodyPr>
          <a:lstStyle/>
          <a:p>
            <a:pPr algn="ctr"/>
            <a:r>
              <a:rPr lang="zh-CN" altLang="en-US" sz="3600" b="1" dirty="0" smtClean="0">
                <a:solidFill>
                  <a:srgbClr val="FF0000"/>
                </a:solidFill>
              </a:rPr>
              <a:t>第</a:t>
            </a:r>
            <a:r>
              <a:rPr lang="en-US" altLang="zh-CN" sz="3600" b="1" dirty="0" smtClean="0">
                <a:solidFill>
                  <a:srgbClr val="FF0000"/>
                </a:solidFill>
              </a:rPr>
              <a:t>0</a:t>
            </a:r>
            <a:r>
              <a:rPr lang="zh-CN" altLang="en-US" sz="3600" b="1" dirty="0" smtClean="0">
                <a:solidFill>
                  <a:srgbClr val="FF0000"/>
                </a:solidFill>
              </a:rPr>
              <a:t>章 大整数运算</a:t>
            </a:r>
            <a:endParaRPr lang="zh-CN" altLang="en-US" sz="3600" b="1" dirty="0">
              <a:solidFill>
                <a:srgbClr val="FF0000"/>
              </a:solidFill>
            </a:endParaRPr>
          </a:p>
        </p:txBody>
      </p:sp>
      <p:sp>
        <p:nvSpPr>
          <p:cNvPr id="3" name="副标题 2"/>
          <p:cNvSpPr>
            <a:spLocks noGrp="1"/>
          </p:cNvSpPr>
          <p:nvPr>
            <p:ph type="subTitle" idx="1"/>
          </p:nvPr>
        </p:nvSpPr>
        <p:spPr>
          <a:xfrm>
            <a:off x="755576" y="1214422"/>
            <a:ext cx="7848872" cy="5429288"/>
          </a:xfrm>
        </p:spPr>
        <p:txBody>
          <a:bodyPr>
            <a:normAutofit fontScale="25000" lnSpcReduction="20000"/>
          </a:bodyPr>
          <a:lstStyle/>
          <a:p>
            <a:r>
              <a:rPr lang="zh-CN" altLang="en-US" sz="11200" b="1" dirty="0" smtClean="0">
                <a:solidFill>
                  <a:srgbClr val="FF0000"/>
                </a:solidFill>
              </a:rPr>
              <a:t>情形二：当n规模较大时</a:t>
            </a:r>
            <a:endParaRPr lang="en-US" altLang="zh-CN" sz="3000" b="1" dirty="0" smtClean="0">
              <a:solidFill>
                <a:srgbClr val="FF0000"/>
              </a:solidFill>
            </a:endParaRPr>
          </a:p>
          <a:p>
            <a:pPr>
              <a:lnSpc>
                <a:spcPct val="120000"/>
              </a:lnSpc>
              <a:buFont typeface="Wingdings" pitchFamily="2" charset="2"/>
              <a:buChar char="u"/>
            </a:pPr>
            <a:r>
              <a:rPr lang="zh-CN" altLang="en-US" sz="9600" b="1" dirty="0" smtClean="0">
                <a:solidFill>
                  <a:srgbClr val="C00000"/>
                </a:solidFill>
              </a:rPr>
              <a:t>      </a:t>
            </a:r>
            <a:r>
              <a:rPr lang="zh-CN" altLang="en-US" sz="12800" b="1" dirty="0" smtClean="0">
                <a:solidFill>
                  <a:srgbClr val="C00000"/>
                </a:solidFill>
              </a:rPr>
              <a:t>思想方法：</a:t>
            </a:r>
            <a:endParaRPr lang="en-US" altLang="zh-CN" sz="12800" b="1" dirty="0" smtClean="0">
              <a:solidFill>
                <a:srgbClr val="C00000"/>
              </a:solidFill>
            </a:endParaRPr>
          </a:p>
          <a:p>
            <a:pPr>
              <a:lnSpc>
                <a:spcPts val="3100"/>
              </a:lnSpc>
            </a:pPr>
            <a:r>
              <a:rPr lang="en-US" altLang="zh-CN" sz="9600" b="1" dirty="0" smtClean="0">
                <a:solidFill>
                  <a:schemeClr val="tx2">
                    <a:lumMod val="90000"/>
                    <a:lumOff val="10000"/>
                  </a:schemeClr>
                </a:solidFill>
              </a:rPr>
              <a:t>         </a:t>
            </a:r>
            <a:r>
              <a:rPr lang="zh-CN" altLang="en-US" sz="9600" b="1" dirty="0" smtClean="0">
                <a:solidFill>
                  <a:schemeClr val="tx2">
                    <a:lumMod val="90000"/>
                    <a:lumOff val="10000"/>
                  </a:schemeClr>
                </a:solidFill>
              </a:rPr>
              <a:t>n规模较大，n!的位数也就相应地大，设计数组</a:t>
            </a:r>
            <a:r>
              <a:rPr lang="en-US" altLang="zh-CN" sz="9600" b="1" dirty="0" smtClean="0">
                <a:solidFill>
                  <a:schemeClr val="tx2">
                    <a:lumMod val="90000"/>
                    <a:lumOff val="10000"/>
                  </a:schemeClr>
                </a:solidFill>
              </a:rPr>
              <a:t>a[]</a:t>
            </a:r>
            <a:r>
              <a:rPr lang="zh-CN" altLang="en-US" sz="9600" b="1" dirty="0" smtClean="0">
                <a:solidFill>
                  <a:schemeClr val="tx2">
                    <a:lumMod val="90000"/>
                    <a:lumOff val="10000"/>
                  </a:schemeClr>
                </a:solidFill>
              </a:rPr>
              <a:t>存储n!的各位数字，a[1]存储个位数字，a[2]存储十位数字，依此类推。</a:t>
            </a:r>
          </a:p>
          <a:p>
            <a:pPr>
              <a:lnSpc>
                <a:spcPts val="3100"/>
              </a:lnSpc>
            </a:pPr>
            <a:r>
              <a:rPr lang="zh-CN" altLang="en-US" sz="9600" b="1" dirty="0" smtClean="0">
                <a:solidFill>
                  <a:schemeClr val="tx2">
                    <a:lumMod val="90000"/>
                    <a:lumOff val="10000"/>
                  </a:schemeClr>
                </a:solidFill>
              </a:rPr>
              <a:t>         n确定后n!的位数</a:t>
            </a:r>
            <a:r>
              <a:rPr lang="en-US" altLang="zh-CN" sz="9600" b="1" dirty="0" smtClean="0">
                <a:solidFill>
                  <a:schemeClr val="tx2">
                    <a:lumMod val="90000"/>
                    <a:lumOff val="10000"/>
                  </a:schemeClr>
                </a:solidFill>
              </a:rPr>
              <a:t>m</a:t>
            </a:r>
            <a:r>
              <a:rPr lang="zh-CN" altLang="en-US" sz="9600" b="1" dirty="0" smtClean="0">
                <a:solidFill>
                  <a:schemeClr val="tx2">
                    <a:lumMod val="90000"/>
                    <a:lumOff val="10000"/>
                  </a:schemeClr>
                </a:solidFill>
              </a:rPr>
              <a:t>（待求）也随之确定</a:t>
            </a:r>
            <a:r>
              <a:rPr lang="en-US" altLang="zh-CN" sz="9600" b="1" dirty="0" smtClean="0">
                <a:solidFill>
                  <a:schemeClr val="tx2">
                    <a:lumMod val="90000"/>
                    <a:lumOff val="10000"/>
                  </a:schemeClr>
                </a:solidFill>
              </a:rPr>
              <a:t>, </a:t>
            </a:r>
            <a:r>
              <a:rPr lang="zh-CN" altLang="en-US" sz="9600" b="1" dirty="0" smtClean="0">
                <a:solidFill>
                  <a:schemeClr val="tx2">
                    <a:lumMod val="90000"/>
                    <a:lumOff val="10000"/>
                  </a:schemeClr>
                </a:solidFill>
              </a:rPr>
              <a:t>有：</a:t>
            </a:r>
            <a:endParaRPr lang="en-US" altLang="zh-CN" sz="9600" b="1" dirty="0" smtClean="0">
              <a:solidFill>
                <a:schemeClr val="tx2">
                  <a:lumMod val="90000"/>
                  <a:lumOff val="10000"/>
                </a:schemeClr>
              </a:solidFill>
            </a:endParaRPr>
          </a:p>
          <a:p>
            <a:pPr>
              <a:lnSpc>
                <a:spcPts val="3100"/>
              </a:lnSpc>
            </a:pPr>
            <a:r>
              <a:rPr lang="en-US" altLang="zh-CN" sz="9600" b="1" dirty="0" smtClean="0">
                <a:solidFill>
                  <a:schemeClr val="tx2">
                    <a:lumMod val="90000"/>
                    <a:lumOff val="10000"/>
                  </a:schemeClr>
                </a:solidFill>
              </a:rPr>
              <a:t>                   10</a:t>
            </a:r>
            <a:r>
              <a:rPr lang="en-US" altLang="zh-CN" sz="9600" b="1" baseline="30000" dirty="0" smtClean="0">
                <a:solidFill>
                  <a:schemeClr val="tx2">
                    <a:lumMod val="90000"/>
                    <a:lumOff val="10000"/>
                  </a:schemeClr>
                </a:solidFill>
              </a:rPr>
              <a:t>m-1</a:t>
            </a:r>
            <a:r>
              <a:rPr lang="en-US" altLang="zh-CN" sz="9600" b="1" dirty="0" smtClean="0">
                <a:solidFill>
                  <a:schemeClr val="tx2">
                    <a:lumMod val="90000"/>
                    <a:lumOff val="10000"/>
                  </a:schemeClr>
                </a:solidFill>
              </a:rPr>
              <a:t> ≤</a:t>
            </a:r>
            <a:r>
              <a:rPr lang="zh-CN" altLang="en-US" sz="9600" b="1" dirty="0" smtClean="0">
                <a:solidFill>
                  <a:schemeClr val="tx2">
                    <a:lumMod val="90000"/>
                    <a:lumOff val="10000"/>
                  </a:schemeClr>
                </a:solidFill>
              </a:rPr>
              <a:t> n!</a:t>
            </a:r>
            <a:r>
              <a:rPr lang="en-US" altLang="zh-CN" sz="9600" b="1" dirty="0" smtClean="0">
                <a:solidFill>
                  <a:schemeClr val="tx2">
                    <a:lumMod val="90000"/>
                    <a:lumOff val="10000"/>
                  </a:schemeClr>
                </a:solidFill>
              </a:rPr>
              <a:t> ≤10</a:t>
            </a:r>
            <a:r>
              <a:rPr lang="en-US" altLang="zh-CN" sz="9600" b="1" baseline="30000" dirty="0" smtClean="0">
                <a:solidFill>
                  <a:schemeClr val="tx2">
                    <a:lumMod val="90000"/>
                    <a:lumOff val="10000"/>
                  </a:schemeClr>
                </a:solidFill>
              </a:rPr>
              <a:t>m</a:t>
            </a:r>
            <a:r>
              <a:rPr lang="en-US" altLang="zh-CN" sz="9600" b="1" dirty="0" smtClean="0">
                <a:solidFill>
                  <a:schemeClr val="tx2">
                    <a:lumMod val="90000"/>
                    <a:lumOff val="10000"/>
                  </a:schemeClr>
                </a:solidFill>
              </a:rPr>
              <a:t>-1&lt;10</a:t>
            </a:r>
            <a:r>
              <a:rPr lang="en-US" altLang="zh-CN" sz="9600" b="1" baseline="30000" dirty="0" smtClean="0">
                <a:solidFill>
                  <a:schemeClr val="tx2">
                    <a:lumMod val="90000"/>
                    <a:lumOff val="10000"/>
                  </a:schemeClr>
                </a:solidFill>
              </a:rPr>
              <a:t>m</a:t>
            </a:r>
          </a:p>
          <a:p>
            <a:pPr>
              <a:lnSpc>
                <a:spcPts val="3100"/>
              </a:lnSpc>
            </a:pPr>
            <a:r>
              <a:rPr lang="en-US" altLang="zh-CN" sz="9600" b="1" dirty="0" smtClean="0">
                <a:solidFill>
                  <a:schemeClr val="tx2">
                    <a:lumMod val="90000"/>
                    <a:lumOff val="10000"/>
                  </a:schemeClr>
                </a:solidFill>
              </a:rPr>
              <a:t>                    m-1 ≤</a:t>
            </a:r>
            <a:r>
              <a:rPr lang="en-US" altLang="zh-CN" sz="9600" b="1" dirty="0" err="1" smtClean="0">
                <a:solidFill>
                  <a:schemeClr val="tx2">
                    <a:lumMod val="90000"/>
                    <a:lumOff val="10000"/>
                  </a:schemeClr>
                </a:solidFill>
              </a:rPr>
              <a:t>lgn</a:t>
            </a:r>
            <a:r>
              <a:rPr lang="en-US" altLang="zh-CN" sz="9600" b="1" dirty="0" smtClean="0">
                <a:solidFill>
                  <a:schemeClr val="tx2">
                    <a:lumMod val="90000"/>
                    <a:lumOff val="10000"/>
                  </a:schemeClr>
                </a:solidFill>
              </a:rPr>
              <a:t>!&lt;m</a:t>
            </a:r>
          </a:p>
          <a:p>
            <a:pPr>
              <a:lnSpc>
                <a:spcPts val="3100"/>
              </a:lnSpc>
            </a:pPr>
            <a:r>
              <a:rPr lang="en-US" altLang="zh-CN" sz="9600" b="1" dirty="0" smtClean="0">
                <a:solidFill>
                  <a:schemeClr val="tx2">
                    <a:lumMod val="90000"/>
                    <a:lumOff val="10000"/>
                  </a:schemeClr>
                </a:solidFill>
              </a:rPr>
              <a:t>                    m-1 ≤</a:t>
            </a:r>
            <a:r>
              <a:rPr lang="zh-CN" altLang="zh-CN" sz="9600" b="1" dirty="0" smtClean="0">
                <a:solidFill>
                  <a:schemeClr val="tx2">
                    <a:lumMod val="90000"/>
                    <a:lumOff val="10000"/>
                  </a:schemeClr>
                </a:solidFill>
              </a:rPr>
              <a:t> lg2+lg3+…+lgn </a:t>
            </a:r>
            <a:r>
              <a:rPr lang="en-US" altLang="zh-CN" sz="9600" b="1" dirty="0" smtClean="0">
                <a:solidFill>
                  <a:schemeClr val="tx2">
                    <a:lumMod val="90000"/>
                    <a:lumOff val="10000"/>
                  </a:schemeClr>
                </a:solidFill>
              </a:rPr>
              <a:t>&lt;m</a:t>
            </a:r>
          </a:p>
          <a:p>
            <a:pPr>
              <a:lnSpc>
                <a:spcPts val="3100"/>
              </a:lnSpc>
            </a:pPr>
            <a:r>
              <a:rPr lang="zh-CN" altLang="en-US" sz="9600" b="1" dirty="0" smtClean="0">
                <a:solidFill>
                  <a:schemeClr val="tx2">
                    <a:lumMod val="90000"/>
                    <a:lumOff val="10000"/>
                  </a:schemeClr>
                </a:solidFill>
              </a:rPr>
              <a:t>         令</a:t>
            </a:r>
            <a:r>
              <a:rPr lang="zh-CN" altLang="zh-CN" sz="9600" b="1" dirty="0" smtClean="0">
                <a:solidFill>
                  <a:schemeClr val="tx2">
                    <a:lumMod val="90000"/>
                    <a:lumOff val="10000"/>
                  </a:schemeClr>
                </a:solidFill>
              </a:rPr>
              <a:t>s=lg2+lg3+…+lgn</a:t>
            </a:r>
            <a:r>
              <a:rPr lang="zh-CN" altLang="en-US" sz="9600" b="1" dirty="0" smtClean="0">
                <a:solidFill>
                  <a:schemeClr val="tx2">
                    <a:lumMod val="90000"/>
                    <a:lumOff val="10000"/>
                  </a:schemeClr>
                </a:solidFill>
              </a:rPr>
              <a:t>，则</a:t>
            </a:r>
            <a:r>
              <a:rPr lang="zh-CN" altLang="zh-CN" sz="9600" b="1" dirty="0" smtClean="0">
                <a:solidFill>
                  <a:schemeClr val="tx2">
                    <a:lumMod val="90000"/>
                    <a:lumOff val="10000"/>
                  </a:schemeClr>
                </a:solidFill>
              </a:rPr>
              <a:t>n!的位数m=</a:t>
            </a:r>
            <a:r>
              <a:rPr lang="en-US" altLang="zh-CN" sz="9600" b="1" dirty="0" smtClean="0">
                <a:solidFill>
                  <a:schemeClr val="tx2">
                    <a:lumMod val="90000"/>
                    <a:lumOff val="10000"/>
                  </a:schemeClr>
                </a:solidFill>
              </a:rPr>
              <a:t>[</a:t>
            </a:r>
            <a:r>
              <a:rPr lang="zh-CN" altLang="zh-CN" sz="9600" b="1" dirty="0" smtClean="0">
                <a:solidFill>
                  <a:schemeClr val="tx2">
                    <a:lumMod val="90000"/>
                    <a:lumOff val="10000"/>
                  </a:schemeClr>
                </a:solidFill>
              </a:rPr>
              <a:t>s</a:t>
            </a:r>
            <a:r>
              <a:rPr lang="en-US" altLang="zh-CN" sz="9600" b="1" dirty="0" smtClean="0">
                <a:solidFill>
                  <a:schemeClr val="tx2">
                    <a:lumMod val="90000"/>
                    <a:lumOff val="10000"/>
                  </a:schemeClr>
                </a:solidFill>
              </a:rPr>
              <a:t>]</a:t>
            </a:r>
            <a:r>
              <a:rPr lang="zh-CN" altLang="zh-CN" sz="9600" b="1" dirty="0" smtClean="0">
                <a:solidFill>
                  <a:schemeClr val="tx2">
                    <a:lumMod val="90000"/>
                    <a:lumOff val="10000"/>
                  </a:schemeClr>
                </a:solidFill>
              </a:rPr>
              <a:t>+1</a:t>
            </a:r>
            <a:r>
              <a:rPr lang="zh-CN" altLang="en-US" sz="9600" b="1" dirty="0" smtClean="0">
                <a:solidFill>
                  <a:schemeClr val="tx2">
                    <a:lumMod val="90000"/>
                    <a:lumOff val="10000"/>
                  </a:schemeClr>
                </a:solidFill>
              </a:rPr>
              <a:t>，</a:t>
            </a:r>
            <a:r>
              <a:rPr lang="zh-CN" altLang="zh-CN" sz="9600" b="1" dirty="0" smtClean="0">
                <a:solidFill>
                  <a:schemeClr val="tx2">
                    <a:lumMod val="90000"/>
                    <a:lumOff val="10000"/>
                  </a:schemeClr>
                </a:solidFill>
              </a:rPr>
              <a:t>即</a:t>
            </a:r>
            <a:r>
              <a:rPr lang="zh-CN" altLang="en-US" sz="9600" b="1" dirty="0" smtClean="0">
                <a:solidFill>
                  <a:schemeClr val="tx2">
                    <a:lumMod val="90000"/>
                    <a:lumOff val="10000"/>
                  </a:schemeClr>
                </a:solidFill>
              </a:rPr>
              <a:t>要使用</a:t>
            </a:r>
            <a:r>
              <a:rPr lang="zh-CN" altLang="zh-CN" sz="9600" b="1" dirty="0" smtClean="0">
                <a:solidFill>
                  <a:schemeClr val="tx2">
                    <a:lumMod val="90000"/>
                    <a:lumOff val="10000"/>
                  </a:schemeClr>
                </a:solidFill>
              </a:rPr>
              <a:t>数组a</a:t>
            </a:r>
            <a:r>
              <a:rPr lang="en-US" altLang="zh-CN" sz="9600" b="1" dirty="0" smtClean="0">
                <a:solidFill>
                  <a:schemeClr val="tx2">
                    <a:lumMod val="90000"/>
                    <a:lumOff val="10000"/>
                  </a:schemeClr>
                </a:solidFill>
              </a:rPr>
              <a:t>[]</a:t>
            </a:r>
            <a:r>
              <a:rPr lang="zh-CN" altLang="en-US" sz="9600" b="1" dirty="0" smtClean="0">
                <a:solidFill>
                  <a:schemeClr val="tx2">
                    <a:lumMod val="90000"/>
                    <a:lumOff val="10000"/>
                  </a:schemeClr>
                </a:solidFill>
              </a:rPr>
              <a:t>的</a:t>
            </a:r>
            <a:r>
              <a:rPr lang="en-US" altLang="zh-CN" sz="9600" b="1" dirty="0" smtClean="0">
                <a:solidFill>
                  <a:schemeClr val="tx2">
                    <a:lumMod val="90000"/>
                    <a:lumOff val="10000"/>
                  </a:schemeClr>
                </a:solidFill>
              </a:rPr>
              <a:t>m</a:t>
            </a:r>
            <a:r>
              <a:rPr lang="zh-CN" altLang="en-US" sz="9600" b="1" dirty="0" smtClean="0">
                <a:solidFill>
                  <a:schemeClr val="tx2">
                    <a:lumMod val="90000"/>
                    <a:lumOff val="10000"/>
                  </a:schemeClr>
                </a:solidFill>
              </a:rPr>
              <a:t>个</a:t>
            </a:r>
            <a:r>
              <a:rPr lang="zh-CN" altLang="zh-CN" sz="9600" b="1" dirty="0" smtClean="0">
                <a:solidFill>
                  <a:schemeClr val="tx2">
                    <a:lumMod val="90000"/>
                    <a:lumOff val="10000"/>
                  </a:schemeClr>
                </a:solidFill>
              </a:rPr>
              <a:t>元素。</a:t>
            </a:r>
            <a:endParaRPr lang="en-US" altLang="zh-CN" sz="9600" b="1" dirty="0" smtClean="0">
              <a:solidFill>
                <a:schemeClr val="tx2">
                  <a:lumMod val="90000"/>
                  <a:lumOff val="10000"/>
                </a:schemeClr>
              </a:solidFill>
            </a:endParaRPr>
          </a:p>
          <a:p>
            <a:pPr>
              <a:lnSpc>
                <a:spcPct val="120000"/>
              </a:lnSpc>
            </a:pPr>
            <a:r>
              <a:rPr lang="en-US" altLang="zh-CN" sz="8000" b="1" dirty="0" smtClean="0">
                <a:solidFill>
                  <a:schemeClr val="tx2">
                    <a:lumMod val="90000"/>
                    <a:lumOff val="10000"/>
                  </a:schemeClr>
                </a:solidFill>
              </a:rPr>
              <a:t>         </a:t>
            </a:r>
            <a:r>
              <a:rPr lang="en-US" altLang="zh-CN" sz="8000" dirty="0" smtClean="0">
                <a:solidFill>
                  <a:srgbClr val="FF9999"/>
                </a:solidFill>
                <a:effectLst>
                  <a:outerShdw blurRad="38100" dist="38100" dir="2700000" algn="tl">
                    <a:srgbClr val="000000"/>
                  </a:outerShdw>
                </a:effectLst>
              </a:rPr>
              <a:t> </a:t>
            </a:r>
            <a:endParaRPr lang="en-US" altLang="zh-CN" sz="8000" dirty="0" smtClean="0">
              <a:solidFill>
                <a:schemeClr val="tx2">
                  <a:lumMod val="90000"/>
                  <a:lumOff val="10000"/>
                </a:schemeClr>
              </a:solidFill>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第</a:t>
            </a:r>
            <a:r>
              <a:rPr lang="en-US" altLang="zh-CN" b="1" dirty="0" smtClean="0">
                <a:solidFill>
                  <a:srgbClr val="FF0000"/>
                </a:solidFill>
              </a:rPr>
              <a:t>0</a:t>
            </a:r>
            <a:r>
              <a:rPr lang="zh-CN" altLang="en-US" b="1" dirty="0" smtClean="0">
                <a:solidFill>
                  <a:srgbClr val="FF0000"/>
                </a:solidFill>
              </a:rPr>
              <a:t>章 大整数运算</a:t>
            </a:r>
            <a:endParaRPr lang="zh-CN" altLang="en-US" dirty="0"/>
          </a:p>
        </p:txBody>
      </p:sp>
      <p:sp>
        <p:nvSpPr>
          <p:cNvPr id="3" name="内容占位符 2"/>
          <p:cNvSpPr>
            <a:spLocks noGrp="1"/>
          </p:cNvSpPr>
          <p:nvPr>
            <p:ph idx="1"/>
          </p:nvPr>
        </p:nvSpPr>
        <p:spPr/>
        <p:txBody>
          <a:bodyPr>
            <a:normAutofit lnSpcReduction="10000"/>
          </a:bodyPr>
          <a:lstStyle/>
          <a:p>
            <a:pPr>
              <a:lnSpc>
                <a:spcPct val="120000"/>
              </a:lnSpc>
              <a:buFont typeface="Wingdings" pitchFamily="2" charset="2"/>
              <a:buChar char="u"/>
            </a:pPr>
            <a:r>
              <a:rPr lang="en-US" altLang="zh-CN" sz="3600" b="1" dirty="0" smtClean="0">
                <a:solidFill>
                  <a:srgbClr val="C00000"/>
                </a:solidFill>
              </a:rPr>
              <a:t> </a:t>
            </a:r>
            <a:r>
              <a:rPr lang="zh-CN" altLang="en-US" sz="3600" b="1" dirty="0" smtClean="0">
                <a:solidFill>
                  <a:srgbClr val="C00000"/>
                </a:solidFill>
              </a:rPr>
              <a:t>算法步骤：</a:t>
            </a:r>
            <a:endParaRPr lang="en-US" altLang="zh-CN" sz="3600" b="1" dirty="0" smtClean="0">
              <a:solidFill>
                <a:srgbClr val="C00000"/>
              </a:solidFill>
            </a:endParaRPr>
          </a:p>
          <a:p>
            <a:pPr>
              <a:lnSpc>
                <a:spcPct val="120000"/>
              </a:lnSpc>
            </a:pPr>
            <a:r>
              <a:rPr lang="en-US" altLang="zh-CN" b="1" dirty="0" smtClean="0">
                <a:solidFill>
                  <a:schemeClr val="tx2">
                    <a:lumMod val="90000"/>
                    <a:lumOff val="10000"/>
                  </a:schemeClr>
                </a:solidFill>
              </a:rPr>
              <a:t>  </a:t>
            </a:r>
            <a:r>
              <a:rPr lang="en-US" altLang="zh-CN" b="1" dirty="0" smtClean="0">
                <a:solidFill>
                  <a:srgbClr val="C00000"/>
                </a:solidFill>
              </a:rPr>
              <a:t>1.  </a:t>
            </a:r>
            <a:r>
              <a:rPr lang="zh-CN" altLang="en-US" b="1" dirty="0" smtClean="0">
                <a:solidFill>
                  <a:srgbClr val="C00000"/>
                </a:solidFill>
              </a:rPr>
              <a:t>输入n ，求n!的位数</a:t>
            </a:r>
            <a:r>
              <a:rPr lang="en-US" altLang="zh-CN" b="1" dirty="0" smtClean="0">
                <a:solidFill>
                  <a:srgbClr val="C00000"/>
                </a:solidFill>
              </a:rPr>
              <a:t>m</a:t>
            </a:r>
          </a:p>
          <a:p>
            <a:pPr marL="0" indent="0">
              <a:lnSpc>
                <a:spcPct val="120000"/>
              </a:lnSpc>
              <a:buNone/>
            </a:pPr>
            <a:r>
              <a:rPr lang="en-US" altLang="zh-CN" sz="2600" b="1" dirty="0" smtClean="0">
                <a:solidFill>
                  <a:schemeClr val="tx2">
                    <a:lumMod val="90000"/>
                    <a:lumOff val="10000"/>
                  </a:schemeClr>
                </a:solidFill>
              </a:rPr>
              <a:t>          </a:t>
            </a:r>
            <a:r>
              <a:rPr lang="en-US" altLang="zh-CN" sz="2600" b="1" dirty="0" err="1" smtClean="0">
                <a:solidFill>
                  <a:schemeClr val="tx2">
                    <a:lumMod val="90000"/>
                    <a:lumOff val="10000"/>
                  </a:schemeClr>
                </a:solidFill>
              </a:rPr>
              <a:t>printf</a:t>
            </a:r>
            <a:r>
              <a:rPr lang="en-US" altLang="zh-CN" sz="2600" b="1" dirty="0" smtClean="0">
                <a:solidFill>
                  <a:schemeClr val="tx2">
                    <a:lumMod val="90000"/>
                    <a:lumOff val="10000"/>
                  </a:schemeClr>
                </a:solidFill>
              </a:rPr>
              <a:t>("Please input an integer: ");</a:t>
            </a:r>
          </a:p>
          <a:p>
            <a:pPr marL="0" indent="0">
              <a:lnSpc>
                <a:spcPct val="120000"/>
              </a:lnSpc>
              <a:buNone/>
            </a:pPr>
            <a:r>
              <a:rPr lang="en-US" altLang="zh-CN" sz="2600" b="1" dirty="0" smtClean="0">
                <a:solidFill>
                  <a:schemeClr val="tx2">
                    <a:lumMod val="90000"/>
                    <a:lumOff val="10000"/>
                  </a:schemeClr>
                </a:solidFill>
              </a:rPr>
              <a:t>          </a:t>
            </a:r>
            <a:r>
              <a:rPr lang="en-US" altLang="zh-CN" sz="2600" b="1" dirty="0" err="1" smtClean="0">
                <a:solidFill>
                  <a:schemeClr val="tx2">
                    <a:lumMod val="90000"/>
                    <a:lumOff val="10000"/>
                  </a:schemeClr>
                </a:solidFill>
              </a:rPr>
              <a:t>scanf</a:t>
            </a:r>
            <a:r>
              <a:rPr lang="en-US" altLang="zh-CN" sz="2600" b="1" dirty="0" smtClean="0">
                <a:solidFill>
                  <a:schemeClr val="tx2">
                    <a:lumMod val="90000"/>
                    <a:lumOff val="10000"/>
                  </a:schemeClr>
                </a:solidFill>
              </a:rPr>
              <a:t>("%</a:t>
            </a:r>
            <a:r>
              <a:rPr lang="en-US" altLang="zh-CN" sz="2600" b="1" dirty="0" err="1" smtClean="0">
                <a:solidFill>
                  <a:schemeClr val="tx2">
                    <a:lumMod val="90000"/>
                    <a:lumOff val="10000"/>
                  </a:schemeClr>
                </a:solidFill>
              </a:rPr>
              <a:t>d",&amp;n</a:t>
            </a:r>
            <a:r>
              <a:rPr lang="en-US" altLang="zh-CN" sz="2600" b="1" dirty="0" smtClean="0">
                <a:solidFill>
                  <a:schemeClr val="tx2">
                    <a:lumMod val="90000"/>
                    <a:lumOff val="10000"/>
                  </a:schemeClr>
                </a:solidFill>
              </a:rPr>
              <a:t>);</a:t>
            </a:r>
          </a:p>
          <a:p>
            <a:pPr marL="0" indent="0">
              <a:lnSpc>
                <a:spcPct val="120000"/>
              </a:lnSpc>
              <a:buNone/>
            </a:pPr>
            <a:r>
              <a:rPr lang="en-US" altLang="zh-CN" sz="2600" b="1" dirty="0" smtClean="0">
                <a:solidFill>
                  <a:schemeClr val="tx2">
                    <a:lumMod val="90000"/>
                    <a:lumOff val="10000"/>
                  </a:schemeClr>
                </a:solidFill>
              </a:rPr>
              <a:t>          s=0;</a:t>
            </a:r>
          </a:p>
          <a:p>
            <a:pPr marL="0" indent="0">
              <a:lnSpc>
                <a:spcPct val="120000"/>
              </a:lnSpc>
              <a:buNone/>
            </a:pPr>
            <a:r>
              <a:rPr lang="en-US" altLang="zh-CN" sz="2600" b="1" dirty="0" smtClean="0">
                <a:solidFill>
                  <a:schemeClr val="tx2">
                    <a:lumMod val="90000"/>
                    <a:lumOff val="10000"/>
                  </a:schemeClr>
                </a:solidFill>
              </a:rPr>
              <a:t>          for (k=2;k&lt;=</a:t>
            </a:r>
            <a:r>
              <a:rPr lang="en-US" altLang="zh-CN" sz="2600" b="1" dirty="0" err="1" smtClean="0">
                <a:solidFill>
                  <a:schemeClr val="tx2">
                    <a:lumMod val="90000"/>
                    <a:lumOff val="10000"/>
                  </a:schemeClr>
                </a:solidFill>
              </a:rPr>
              <a:t>n;k</a:t>
            </a:r>
            <a:r>
              <a:rPr lang="en-US" altLang="zh-CN" sz="2600" b="1" dirty="0" smtClean="0">
                <a:solidFill>
                  <a:schemeClr val="tx2">
                    <a:lumMod val="90000"/>
                    <a:lumOff val="10000"/>
                  </a:schemeClr>
                </a:solidFill>
              </a:rPr>
              <a:t>++)</a:t>
            </a:r>
          </a:p>
          <a:p>
            <a:pPr marL="0" indent="0">
              <a:lnSpc>
                <a:spcPct val="120000"/>
              </a:lnSpc>
              <a:buNone/>
            </a:pPr>
            <a:r>
              <a:rPr lang="en-US" altLang="zh-CN" sz="2600" b="1" dirty="0" smtClean="0">
                <a:solidFill>
                  <a:schemeClr val="tx2">
                    <a:lumMod val="90000"/>
                    <a:lumOff val="10000"/>
                  </a:schemeClr>
                </a:solidFill>
              </a:rPr>
              <a:t>                   s+=log10(k);</a:t>
            </a:r>
          </a:p>
          <a:p>
            <a:pPr marL="0" indent="0">
              <a:lnSpc>
                <a:spcPct val="120000"/>
              </a:lnSpc>
              <a:buNone/>
            </a:pPr>
            <a:r>
              <a:rPr lang="en-US" altLang="zh-CN" sz="2600" b="1" dirty="0" smtClean="0">
                <a:solidFill>
                  <a:schemeClr val="tx2">
                    <a:lumMod val="90000"/>
                    <a:lumOff val="10000"/>
                  </a:schemeClr>
                </a:solidFill>
              </a:rPr>
              <a:t>          m=(</a:t>
            </a:r>
            <a:r>
              <a:rPr lang="en-US" altLang="zh-CN" sz="2600" b="1" dirty="0" err="1" smtClean="0">
                <a:solidFill>
                  <a:schemeClr val="tx2">
                    <a:lumMod val="90000"/>
                    <a:lumOff val="10000"/>
                  </a:schemeClr>
                </a:solidFill>
              </a:rPr>
              <a:t>int</a:t>
            </a:r>
            <a:r>
              <a:rPr lang="en-US" altLang="zh-CN" sz="2600" b="1" dirty="0" smtClean="0">
                <a:solidFill>
                  <a:schemeClr val="tx2">
                    <a:lumMod val="90000"/>
                    <a:lumOff val="10000"/>
                  </a:schemeClr>
                </a:solidFill>
              </a:rPr>
              <a:t>)s+1;</a:t>
            </a:r>
            <a:endParaRPr lang="zh-CN" altLang="en-US" sz="2600" b="1" dirty="0" smtClean="0">
              <a:solidFill>
                <a:schemeClr val="tx2">
                  <a:lumMod val="90000"/>
                  <a:lumOff val="1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88640"/>
            <a:ext cx="7772400" cy="811468"/>
          </a:xfrm>
        </p:spPr>
        <p:txBody>
          <a:bodyPr>
            <a:noAutofit/>
          </a:bodyPr>
          <a:lstStyle/>
          <a:p>
            <a:pPr algn="ctr"/>
            <a:r>
              <a:rPr lang="zh-CN" altLang="en-US" sz="3600" b="1" dirty="0" smtClean="0">
                <a:solidFill>
                  <a:srgbClr val="FF0000"/>
                </a:solidFill>
              </a:rPr>
              <a:t>第</a:t>
            </a:r>
            <a:r>
              <a:rPr lang="en-US" altLang="zh-CN" sz="3600" b="1" dirty="0" smtClean="0">
                <a:solidFill>
                  <a:srgbClr val="FF0000"/>
                </a:solidFill>
              </a:rPr>
              <a:t>0</a:t>
            </a:r>
            <a:r>
              <a:rPr lang="zh-CN" altLang="en-US" sz="3600" b="1" dirty="0" smtClean="0">
                <a:solidFill>
                  <a:srgbClr val="FF0000"/>
                </a:solidFill>
              </a:rPr>
              <a:t>章 大整数运算</a:t>
            </a:r>
            <a:endParaRPr lang="zh-CN" altLang="en-US" sz="3600" b="1" dirty="0">
              <a:solidFill>
                <a:srgbClr val="FF0000"/>
              </a:solidFill>
            </a:endParaRPr>
          </a:p>
        </p:txBody>
      </p:sp>
      <p:sp>
        <p:nvSpPr>
          <p:cNvPr id="3" name="副标题 2"/>
          <p:cNvSpPr>
            <a:spLocks noGrp="1"/>
          </p:cNvSpPr>
          <p:nvPr>
            <p:ph type="subTitle" idx="1"/>
          </p:nvPr>
        </p:nvSpPr>
        <p:spPr>
          <a:xfrm>
            <a:off x="755576" y="1071546"/>
            <a:ext cx="7745514" cy="5429288"/>
          </a:xfrm>
        </p:spPr>
        <p:txBody>
          <a:bodyPr>
            <a:normAutofit/>
          </a:bodyPr>
          <a:lstStyle/>
          <a:p>
            <a:pPr>
              <a:lnSpc>
                <a:spcPct val="90000"/>
              </a:lnSpc>
            </a:pPr>
            <a:r>
              <a:rPr lang="en-US" altLang="zh-CN" sz="2400" b="1" dirty="0" smtClean="0">
                <a:solidFill>
                  <a:srgbClr val="C00000"/>
                </a:solidFill>
              </a:rPr>
              <a:t>2. </a:t>
            </a:r>
            <a:r>
              <a:rPr lang="zh-CN" altLang="zh-CN" sz="2400" b="1" dirty="0" smtClean="0">
                <a:solidFill>
                  <a:srgbClr val="C00000"/>
                </a:solidFill>
              </a:rPr>
              <a:t>实施</a:t>
            </a:r>
            <a:r>
              <a:rPr lang="zh-CN" altLang="en-US" sz="2400" b="1" dirty="0" smtClean="0">
                <a:solidFill>
                  <a:srgbClr val="C00000"/>
                </a:solidFill>
              </a:rPr>
              <a:t>累</a:t>
            </a:r>
            <a:r>
              <a:rPr lang="zh-CN" altLang="zh-CN" sz="2400" b="1" dirty="0" smtClean="0">
                <a:solidFill>
                  <a:srgbClr val="C00000"/>
                </a:solidFill>
              </a:rPr>
              <a:t>乘运算</a:t>
            </a:r>
            <a:endParaRPr lang="en-US" altLang="zh-CN" sz="2400" b="1" dirty="0" smtClean="0">
              <a:solidFill>
                <a:srgbClr val="C00000"/>
              </a:solidFill>
            </a:endParaRPr>
          </a:p>
          <a:p>
            <a:pPr>
              <a:lnSpc>
                <a:spcPct val="120000"/>
              </a:lnSpc>
            </a:pPr>
            <a:r>
              <a:rPr lang="zh-CN" altLang="en-US" sz="2400" b="1" dirty="0" smtClean="0">
                <a:solidFill>
                  <a:schemeClr val="tx2">
                    <a:lumMod val="90000"/>
                    <a:lumOff val="10000"/>
                  </a:schemeClr>
                </a:solidFill>
              </a:rPr>
              <a:t>         给累乘器数组赋初值：</a:t>
            </a:r>
            <a:r>
              <a:rPr lang="en-US" altLang="zh-CN" sz="2400" b="1" dirty="0" smtClean="0">
                <a:solidFill>
                  <a:schemeClr val="tx2">
                    <a:lumMod val="90000"/>
                    <a:lumOff val="10000"/>
                  </a:schemeClr>
                </a:solidFill>
              </a:rPr>
              <a:t>a[1]=1, a[2]=…=a[m]=0    </a:t>
            </a:r>
            <a:endParaRPr lang="zh-CN" altLang="zh-CN" sz="2400" b="1" dirty="0" smtClean="0">
              <a:solidFill>
                <a:schemeClr val="tx2">
                  <a:lumMod val="90000"/>
                  <a:lumOff val="10000"/>
                </a:schemeClr>
              </a:solidFill>
            </a:endParaRPr>
          </a:p>
          <a:p>
            <a:pPr>
              <a:lnSpc>
                <a:spcPct val="120000"/>
              </a:lnSpc>
            </a:pPr>
            <a:r>
              <a:rPr lang="en-US" altLang="zh-CN" sz="2400" b="1" dirty="0" smtClean="0">
                <a:solidFill>
                  <a:schemeClr val="tx2">
                    <a:lumMod val="90000"/>
                    <a:lumOff val="10000"/>
                  </a:schemeClr>
                </a:solidFill>
              </a:rPr>
              <a:t>         </a:t>
            </a:r>
            <a:r>
              <a:rPr lang="zh-CN" altLang="en-US" sz="2400" b="1" dirty="0" smtClean="0">
                <a:solidFill>
                  <a:schemeClr val="tx2">
                    <a:lumMod val="90000"/>
                    <a:lumOff val="10000"/>
                  </a:schemeClr>
                </a:solidFill>
              </a:rPr>
              <a:t>进位变量赋初值：</a:t>
            </a:r>
            <a:r>
              <a:rPr lang="en-US" altLang="zh-CN" sz="2400" b="1" dirty="0" smtClean="0">
                <a:solidFill>
                  <a:schemeClr val="tx2">
                    <a:lumMod val="90000"/>
                    <a:lumOff val="10000"/>
                  </a:schemeClr>
                </a:solidFill>
              </a:rPr>
              <a:t>g=0</a:t>
            </a:r>
          </a:p>
          <a:p>
            <a:pPr>
              <a:lnSpc>
                <a:spcPct val="120000"/>
              </a:lnSpc>
            </a:pPr>
            <a:r>
              <a:rPr lang="en-US" altLang="zh-CN" sz="2400" b="1" dirty="0" smtClean="0">
                <a:solidFill>
                  <a:schemeClr val="tx2">
                    <a:lumMod val="90000"/>
                    <a:lumOff val="10000"/>
                  </a:schemeClr>
                </a:solidFill>
              </a:rPr>
              <a:t>         </a:t>
            </a:r>
            <a:r>
              <a:rPr lang="zh-CN" altLang="zh-CN" sz="2400" b="1" dirty="0" smtClean="0">
                <a:solidFill>
                  <a:schemeClr val="tx2">
                    <a:lumMod val="90000"/>
                    <a:lumOff val="10000"/>
                  </a:schemeClr>
                </a:solidFill>
              </a:rPr>
              <a:t>模拟整数竖式乘法实施累乘</a:t>
            </a:r>
            <a:r>
              <a:rPr lang="zh-CN" altLang="en-US" sz="2400" b="1" dirty="0" smtClean="0">
                <a:solidFill>
                  <a:schemeClr val="tx2">
                    <a:lumMod val="90000"/>
                    <a:lumOff val="10000"/>
                  </a:schemeClr>
                </a:solidFill>
              </a:rPr>
              <a:t>（二重循环）</a:t>
            </a:r>
            <a:r>
              <a:rPr lang="zh-CN" altLang="zh-CN" sz="2400" b="1" dirty="0" smtClean="0">
                <a:solidFill>
                  <a:schemeClr val="tx2">
                    <a:lumMod val="90000"/>
                    <a:lumOff val="10000"/>
                  </a:schemeClr>
                </a:solidFill>
              </a:rPr>
              <a:t>：</a:t>
            </a:r>
          </a:p>
          <a:p>
            <a:pPr>
              <a:lnSpc>
                <a:spcPct val="120000"/>
              </a:lnSpc>
            </a:pPr>
            <a:r>
              <a:rPr lang="en-US" altLang="zh-CN" sz="2400" b="1" dirty="0" smtClean="0">
                <a:solidFill>
                  <a:schemeClr val="tx2">
                    <a:lumMod val="90000"/>
                    <a:lumOff val="10000"/>
                  </a:schemeClr>
                </a:solidFill>
              </a:rPr>
              <a:t>         </a:t>
            </a:r>
            <a:r>
              <a:rPr lang="zh-CN" altLang="zh-CN" sz="2400" b="1" dirty="0" smtClean="0">
                <a:solidFill>
                  <a:schemeClr val="tx2">
                    <a:lumMod val="90000"/>
                    <a:lumOff val="10000"/>
                  </a:schemeClr>
                </a:solidFill>
              </a:rPr>
              <a:t>乘数k：k=2,3,…,n；</a:t>
            </a:r>
          </a:p>
          <a:p>
            <a:pPr>
              <a:lnSpc>
                <a:spcPct val="120000"/>
              </a:lnSpc>
            </a:pPr>
            <a:r>
              <a:rPr lang="en-US" altLang="zh-CN" sz="2400" b="1" dirty="0" smtClean="0">
                <a:solidFill>
                  <a:schemeClr val="tx2">
                    <a:lumMod val="90000"/>
                    <a:lumOff val="10000"/>
                  </a:schemeClr>
                </a:solidFill>
              </a:rPr>
              <a:t>         </a:t>
            </a:r>
            <a:r>
              <a:rPr lang="zh-CN" altLang="zh-CN" sz="2400" b="1" dirty="0" smtClean="0">
                <a:solidFill>
                  <a:schemeClr val="tx2">
                    <a:lumMod val="90000"/>
                    <a:lumOff val="10000"/>
                  </a:schemeClr>
                </a:solidFill>
              </a:rPr>
              <a:t>累乘积各位a[j]：j=1,2,…,m；</a:t>
            </a:r>
            <a:endParaRPr lang="en-US" altLang="zh-CN" sz="2400" b="1" dirty="0" smtClean="0">
              <a:solidFill>
                <a:schemeClr val="tx2">
                  <a:lumMod val="90000"/>
                  <a:lumOff val="10000"/>
                </a:schemeClr>
              </a:solidFill>
            </a:endParaRPr>
          </a:p>
          <a:p>
            <a:pPr>
              <a:lnSpc>
                <a:spcPct val="90000"/>
              </a:lnSpc>
            </a:pPr>
            <a:r>
              <a:rPr lang="en-US" altLang="zh-CN" sz="2400" b="1" dirty="0" smtClean="0">
                <a:solidFill>
                  <a:schemeClr val="tx2">
                    <a:lumMod val="90000"/>
                    <a:lumOff val="10000"/>
                  </a:schemeClr>
                </a:solidFill>
              </a:rPr>
              <a:t>           for(k=2;k&lt;=</a:t>
            </a:r>
            <a:r>
              <a:rPr lang="en-US" altLang="zh-CN" sz="2400" b="1" dirty="0" err="1" smtClean="0">
                <a:solidFill>
                  <a:schemeClr val="tx2">
                    <a:lumMod val="90000"/>
                    <a:lumOff val="10000"/>
                  </a:schemeClr>
                </a:solidFill>
              </a:rPr>
              <a:t>n;k</a:t>
            </a:r>
            <a:r>
              <a:rPr lang="en-US" altLang="zh-CN" sz="2400" b="1" dirty="0" smtClean="0">
                <a:solidFill>
                  <a:schemeClr val="tx2">
                    <a:lumMod val="90000"/>
                    <a:lumOff val="10000"/>
                  </a:schemeClr>
                </a:solidFill>
              </a:rPr>
              <a:t>++)</a:t>
            </a:r>
            <a:endParaRPr lang="zh-CN" altLang="zh-CN" sz="2400" b="1" dirty="0" smtClean="0">
              <a:solidFill>
                <a:schemeClr val="tx2">
                  <a:lumMod val="90000"/>
                  <a:lumOff val="10000"/>
                </a:schemeClr>
              </a:solidFill>
            </a:endParaRPr>
          </a:p>
          <a:p>
            <a:pPr>
              <a:lnSpc>
                <a:spcPct val="90000"/>
              </a:lnSpc>
            </a:pPr>
            <a:r>
              <a:rPr lang="en-US" altLang="zh-CN" sz="2400" b="1" dirty="0" smtClean="0">
                <a:solidFill>
                  <a:schemeClr val="tx2">
                    <a:lumMod val="90000"/>
                    <a:lumOff val="10000"/>
                  </a:schemeClr>
                </a:solidFill>
              </a:rPr>
              <a:t>              for(j=1;j&lt;=</a:t>
            </a:r>
            <a:r>
              <a:rPr lang="en-US" altLang="zh-CN" sz="2400" b="1" dirty="0" err="1" smtClean="0">
                <a:solidFill>
                  <a:schemeClr val="tx2">
                    <a:lumMod val="90000"/>
                    <a:lumOff val="10000"/>
                  </a:schemeClr>
                </a:solidFill>
              </a:rPr>
              <a:t>m;j</a:t>
            </a:r>
            <a:r>
              <a:rPr lang="en-US" altLang="zh-CN" sz="2400" b="1" dirty="0" smtClean="0">
                <a:solidFill>
                  <a:schemeClr val="tx2">
                    <a:lumMod val="90000"/>
                    <a:lumOff val="10000"/>
                  </a:schemeClr>
                </a:solidFill>
              </a:rPr>
              <a:t>++)     </a:t>
            </a:r>
            <a:endParaRPr lang="zh-CN" altLang="zh-CN" sz="2400" b="1" dirty="0" smtClean="0">
              <a:solidFill>
                <a:schemeClr val="tx2">
                  <a:lumMod val="90000"/>
                  <a:lumOff val="10000"/>
                </a:schemeClr>
              </a:solidFill>
            </a:endParaRPr>
          </a:p>
          <a:p>
            <a:pPr>
              <a:lnSpc>
                <a:spcPct val="90000"/>
              </a:lnSpc>
            </a:pPr>
            <a:r>
              <a:rPr lang="en-US" altLang="zh-CN" sz="2400" b="1" dirty="0" smtClean="0">
                <a:solidFill>
                  <a:schemeClr val="tx2">
                    <a:lumMod val="90000"/>
                    <a:lumOff val="10000"/>
                  </a:schemeClr>
                </a:solidFill>
              </a:rPr>
              <a:t>                {</a:t>
            </a:r>
            <a:r>
              <a:rPr lang="zh-CN" altLang="zh-CN" sz="2400" b="1" dirty="0" smtClean="0">
                <a:solidFill>
                  <a:schemeClr val="tx2">
                    <a:lumMod val="90000"/>
                    <a:lumOff val="10000"/>
                  </a:schemeClr>
                </a:solidFill>
              </a:rPr>
              <a:t>t=a[j]*k+g;       //  第j位乘k，g为进位数</a:t>
            </a:r>
          </a:p>
          <a:p>
            <a:pPr>
              <a:lnSpc>
                <a:spcPct val="90000"/>
              </a:lnSpc>
            </a:pPr>
            <a:r>
              <a:rPr lang="zh-CN" altLang="zh-CN" sz="2400" b="1" dirty="0" smtClean="0">
                <a:solidFill>
                  <a:schemeClr val="tx2">
                    <a:lumMod val="90000"/>
                    <a:lumOff val="10000"/>
                  </a:schemeClr>
                </a:solidFill>
              </a:rPr>
              <a:t>         </a:t>
            </a:r>
            <a:r>
              <a:rPr lang="en-US" altLang="zh-CN" sz="2400" b="1" dirty="0" smtClean="0">
                <a:solidFill>
                  <a:schemeClr val="tx2">
                    <a:lumMod val="90000"/>
                    <a:lumOff val="10000"/>
                  </a:schemeClr>
                </a:solidFill>
              </a:rPr>
              <a:t>         </a:t>
            </a:r>
            <a:r>
              <a:rPr lang="zh-CN" altLang="zh-CN" sz="2400" b="1" dirty="0" smtClean="0">
                <a:solidFill>
                  <a:schemeClr val="tx2">
                    <a:lumMod val="90000"/>
                    <a:lumOff val="10000"/>
                  </a:schemeClr>
                </a:solidFill>
              </a:rPr>
              <a:t>a[j]=t%10;        //  乘积t的个位数字存于本元素</a:t>
            </a:r>
          </a:p>
          <a:p>
            <a:pPr>
              <a:lnSpc>
                <a:spcPct val="90000"/>
              </a:lnSpc>
            </a:pPr>
            <a:r>
              <a:rPr lang="zh-CN" altLang="zh-CN" sz="2400" b="1" dirty="0" smtClean="0">
                <a:solidFill>
                  <a:schemeClr val="tx2">
                    <a:lumMod val="90000"/>
                    <a:lumOff val="10000"/>
                  </a:schemeClr>
                </a:solidFill>
              </a:rPr>
              <a:t>         </a:t>
            </a:r>
            <a:r>
              <a:rPr lang="en-US" altLang="zh-CN" sz="2400" b="1" dirty="0" smtClean="0">
                <a:solidFill>
                  <a:schemeClr val="tx2">
                    <a:lumMod val="90000"/>
                    <a:lumOff val="10000"/>
                  </a:schemeClr>
                </a:solidFill>
              </a:rPr>
              <a:t>         </a:t>
            </a:r>
            <a:r>
              <a:rPr lang="zh-CN" altLang="zh-CN" sz="2400" b="1" dirty="0" smtClean="0">
                <a:solidFill>
                  <a:schemeClr val="tx2">
                    <a:lumMod val="90000"/>
                    <a:lumOff val="10000"/>
                  </a:schemeClr>
                </a:solidFill>
              </a:rPr>
              <a:t>g=t/10;       //  乘积t的十位以上数字作为进位数</a:t>
            </a:r>
          </a:p>
          <a:p>
            <a:pPr>
              <a:lnSpc>
                <a:spcPct val="90000"/>
              </a:lnSpc>
            </a:pPr>
            <a:r>
              <a:rPr lang="en-US" altLang="zh-CN" sz="2400" b="1" dirty="0" smtClean="0">
                <a:solidFill>
                  <a:schemeClr val="tx2">
                    <a:lumMod val="90000"/>
                    <a:lumOff val="10000"/>
                  </a:schemeClr>
                </a:solidFill>
              </a:rPr>
              <a:t>                 }</a:t>
            </a:r>
            <a:endParaRPr lang="zh-CN" altLang="zh-CN" sz="2400" b="1" dirty="0" smtClean="0">
              <a:solidFill>
                <a:schemeClr val="tx2">
                  <a:lumMod val="90000"/>
                  <a:lumOff val="10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第</a:t>
            </a:r>
            <a:r>
              <a:rPr lang="en-US" altLang="zh-CN" b="1" dirty="0" smtClean="0">
                <a:solidFill>
                  <a:srgbClr val="FF0000"/>
                </a:solidFill>
              </a:rPr>
              <a:t>0</a:t>
            </a:r>
            <a:r>
              <a:rPr lang="zh-CN" altLang="en-US" b="1" dirty="0" smtClean="0">
                <a:solidFill>
                  <a:srgbClr val="FF0000"/>
                </a:solidFill>
              </a:rPr>
              <a:t>章 大整数运算</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50000"/>
              </a:lnSpc>
            </a:pPr>
            <a:r>
              <a:rPr lang="en-US" altLang="zh-CN" b="1" dirty="0" smtClean="0">
                <a:solidFill>
                  <a:srgbClr val="C00000"/>
                </a:solidFill>
              </a:rPr>
              <a:t>3. </a:t>
            </a:r>
            <a:r>
              <a:rPr lang="zh-CN" altLang="zh-CN" b="1" dirty="0" smtClean="0">
                <a:solidFill>
                  <a:srgbClr val="C00000"/>
                </a:solidFill>
              </a:rPr>
              <a:t>输出： 从高位a[m]开始，逐位输出，至a[1]结束</a:t>
            </a:r>
            <a:endParaRPr lang="en-US" altLang="zh-CN" b="1" dirty="0" smtClean="0">
              <a:solidFill>
                <a:srgbClr val="C00000"/>
              </a:solidFill>
            </a:endParaRPr>
          </a:p>
          <a:p>
            <a:pPr marL="0" indent="0">
              <a:lnSpc>
                <a:spcPct val="150000"/>
              </a:lnSpc>
              <a:buNone/>
            </a:pPr>
            <a:r>
              <a:rPr lang="pt-BR" altLang="zh-CN" sz="2400" b="1" dirty="0" smtClean="0">
                <a:solidFill>
                  <a:schemeClr val="tx2">
                    <a:lumMod val="90000"/>
                    <a:lumOff val="10000"/>
                  </a:schemeClr>
                </a:solidFill>
              </a:rPr>
              <a:t>               </a:t>
            </a:r>
            <a:r>
              <a:rPr lang="pt-BR" altLang="zh-CN" b="1" dirty="0" smtClean="0">
                <a:solidFill>
                  <a:schemeClr val="tx2">
                    <a:lumMod val="90000"/>
                    <a:lumOff val="10000"/>
                  </a:schemeClr>
                </a:solidFill>
              </a:rPr>
              <a:t>printf("%d!=",n);</a:t>
            </a:r>
          </a:p>
          <a:p>
            <a:pPr marL="0" indent="0">
              <a:lnSpc>
                <a:spcPct val="150000"/>
              </a:lnSpc>
              <a:buNone/>
            </a:pPr>
            <a:r>
              <a:rPr lang="pt-BR" altLang="zh-CN" b="1" dirty="0" smtClean="0">
                <a:solidFill>
                  <a:schemeClr val="tx2">
                    <a:lumMod val="90000"/>
                    <a:lumOff val="10000"/>
                  </a:schemeClr>
                </a:solidFill>
              </a:rPr>
              <a:t>           for (k=m;k&gt;=1;k--)</a:t>
            </a:r>
          </a:p>
          <a:p>
            <a:pPr marL="0" indent="0">
              <a:lnSpc>
                <a:spcPct val="150000"/>
              </a:lnSpc>
              <a:buNone/>
            </a:pPr>
            <a:r>
              <a:rPr lang="pt-BR" altLang="zh-CN" b="1" dirty="0" smtClean="0">
                <a:solidFill>
                  <a:schemeClr val="tx2">
                    <a:lumMod val="90000"/>
                    <a:lumOff val="10000"/>
                  </a:schemeClr>
                </a:solidFill>
              </a:rPr>
              <a:t>                  printf("%1d",a[k]);</a:t>
            </a:r>
          </a:p>
          <a:p>
            <a:pPr marL="0" indent="0">
              <a:lnSpc>
                <a:spcPct val="150000"/>
              </a:lnSpc>
              <a:buNone/>
            </a:pPr>
            <a:r>
              <a:rPr lang="pt-BR" altLang="zh-CN" b="1" dirty="0" smtClean="0">
                <a:solidFill>
                  <a:schemeClr val="tx2">
                    <a:lumMod val="90000"/>
                    <a:lumOff val="10000"/>
                  </a:schemeClr>
                </a:solidFill>
              </a:rPr>
              <a:t>           printf("\n");</a:t>
            </a:r>
            <a:endParaRPr lang="en-US" altLang="zh-CN" b="1" dirty="0" smtClean="0">
              <a:solidFill>
                <a:schemeClr val="tx2">
                  <a:lumMod val="90000"/>
                  <a:lumOff val="1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88640"/>
            <a:ext cx="7772400" cy="671667"/>
          </a:xfrm>
        </p:spPr>
        <p:txBody>
          <a:bodyPr>
            <a:noAutofit/>
          </a:bodyPr>
          <a:lstStyle/>
          <a:p>
            <a:pPr algn="ctr"/>
            <a:r>
              <a:rPr lang="zh-CN" altLang="en-US" sz="3600" b="1" dirty="0" smtClean="0">
                <a:solidFill>
                  <a:srgbClr val="FF0000"/>
                </a:solidFill>
              </a:rPr>
              <a:t>第</a:t>
            </a:r>
            <a:r>
              <a:rPr lang="en-US" altLang="zh-CN" sz="3600" b="1" dirty="0" smtClean="0">
                <a:solidFill>
                  <a:srgbClr val="FF0000"/>
                </a:solidFill>
              </a:rPr>
              <a:t>0</a:t>
            </a:r>
            <a:r>
              <a:rPr lang="zh-CN" altLang="en-US" sz="3600" b="1" dirty="0" smtClean="0">
                <a:solidFill>
                  <a:srgbClr val="FF0000"/>
                </a:solidFill>
              </a:rPr>
              <a:t>章 大整数运算</a:t>
            </a:r>
            <a:endParaRPr lang="zh-CN" altLang="en-US" sz="3600" b="1" dirty="0">
              <a:solidFill>
                <a:srgbClr val="FF0000"/>
              </a:solidFill>
            </a:endParaRPr>
          </a:p>
        </p:txBody>
      </p:sp>
      <p:sp>
        <p:nvSpPr>
          <p:cNvPr id="3" name="副标题 2"/>
          <p:cNvSpPr>
            <a:spLocks noGrp="1"/>
          </p:cNvSpPr>
          <p:nvPr>
            <p:ph type="subTitle" idx="1"/>
          </p:nvPr>
        </p:nvSpPr>
        <p:spPr>
          <a:xfrm>
            <a:off x="755576" y="836712"/>
            <a:ext cx="7704856" cy="5832648"/>
          </a:xfrm>
        </p:spPr>
        <p:txBody>
          <a:bodyPr>
            <a:normAutofit/>
          </a:bodyPr>
          <a:lstStyle/>
          <a:p>
            <a:pPr>
              <a:lnSpc>
                <a:spcPct val="110000"/>
              </a:lnSpc>
            </a:pPr>
            <a:r>
              <a:rPr lang="zh-CN" altLang="en-US" sz="3200" b="1" dirty="0" smtClean="0">
                <a:solidFill>
                  <a:srgbClr val="C00000"/>
                </a:solidFill>
                <a:latin typeface="华文新魏" pitchFamily="2" charset="-122"/>
                <a:ea typeface="华文新魏" pitchFamily="2" charset="-122"/>
              </a:rPr>
              <a:t>例</a:t>
            </a:r>
            <a:r>
              <a:rPr lang="en-US" altLang="zh-CN" sz="3200" b="1" dirty="0" smtClean="0">
                <a:solidFill>
                  <a:srgbClr val="C00000"/>
                </a:solidFill>
                <a:latin typeface="华文新魏" pitchFamily="2" charset="-122"/>
                <a:ea typeface="华文新魏" pitchFamily="2" charset="-122"/>
              </a:rPr>
              <a:t>2.</a:t>
            </a:r>
            <a:r>
              <a:rPr lang="zh-CN" altLang="zh-CN" sz="3200" b="1" dirty="0" smtClean="0">
                <a:solidFill>
                  <a:srgbClr val="C00000"/>
                </a:solidFill>
                <a:latin typeface="华文新魏" pitchFamily="2" charset="-122"/>
                <a:ea typeface="华文新魏" pitchFamily="2" charset="-122"/>
              </a:rPr>
              <a:t>超长整数运算（大数运算）</a:t>
            </a:r>
            <a:endParaRPr lang="en-US" altLang="zh-CN" sz="3200" b="1" dirty="0" smtClean="0">
              <a:solidFill>
                <a:srgbClr val="C00000"/>
              </a:solidFill>
              <a:latin typeface="华文新魏" pitchFamily="2" charset="-122"/>
              <a:ea typeface="华文新魏" pitchFamily="2" charset="-122"/>
            </a:endParaRPr>
          </a:p>
          <a:p>
            <a:pPr>
              <a:lnSpc>
                <a:spcPct val="110000"/>
              </a:lnSpc>
              <a:buFont typeface="Wingdings" pitchFamily="2" charset="2"/>
              <a:buChar char="u"/>
            </a:pPr>
            <a:r>
              <a:rPr lang="zh-CN" altLang="en-US" sz="2400" b="1" dirty="0" smtClean="0">
                <a:solidFill>
                  <a:schemeClr val="tx2">
                    <a:lumMod val="90000"/>
                    <a:lumOff val="10000"/>
                  </a:schemeClr>
                </a:solidFill>
              </a:rPr>
              <a:t>问题描述：将形</a:t>
            </a:r>
            <a:r>
              <a:rPr lang="zh-CN" altLang="zh-CN" sz="2400" b="1" dirty="0" smtClean="0">
                <a:solidFill>
                  <a:schemeClr val="tx2">
                    <a:lumMod val="90000"/>
                    <a:lumOff val="10000"/>
                  </a:schemeClr>
                </a:solidFill>
              </a:rPr>
              <a:t>如</a:t>
            </a:r>
            <a:r>
              <a:rPr lang="en-US" altLang="zh-CN" sz="2400" b="1" dirty="0" smtClean="0">
                <a:solidFill>
                  <a:schemeClr val="tx2">
                    <a:lumMod val="90000"/>
                    <a:lumOff val="10000"/>
                  </a:schemeClr>
                </a:solidFill>
              </a:rPr>
              <a:t>1234567890123456789</a:t>
            </a:r>
            <a:r>
              <a:rPr lang="zh-CN" altLang="zh-CN" sz="2400" b="1" dirty="0" smtClean="0">
                <a:solidFill>
                  <a:schemeClr val="tx2">
                    <a:lumMod val="90000"/>
                    <a:lumOff val="10000"/>
                  </a:schemeClr>
                </a:solidFill>
              </a:rPr>
              <a:t>不能储存在</a:t>
            </a:r>
            <a:r>
              <a:rPr lang="en-US" altLang="zh-CN" sz="2400" b="1" dirty="0" smtClean="0">
                <a:solidFill>
                  <a:schemeClr val="tx2">
                    <a:lumMod val="90000"/>
                    <a:lumOff val="10000"/>
                  </a:schemeClr>
                </a:solidFill>
              </a:rPr>
              <a:t>long</a:t>
            </a:r>
            <a:r>
              <a:rPr lang="zh-CN" altLang="zh-CN" sz="2400" b="1" dirty="0" smtClean="0">
                <a:solidFill>
                  <a:schemeClr val="tx2">
                    <a:lumMod val="90000"/>
                    <a:lumOff val="10000"/>
                  </a:schemeClr>
                </a:solidFill>
              </a:rPr>
              <a:t>变</a:t>
            </a:r>
            <a:r>
              <a:rPr lang="zh-CN" altLang="en-US" sz="2400" b="1" dirty="0" smtClean="0">
                <a:solidFill>
                  <a:schemeClr val="tx2">
                    <a:lumMod val="90000"/>
                    <a:lumOff val="10000"/>
                  </a:schemeClr>
                </a:solidFill>
              </a:rPr>
              <a:t>量</a:t>
            </a:r>
            <a:r>
              <a:rPr lang="zh-CN" altLang="zh-CN" sz="2400" b="1" dirty="0" smtClean="0">
                <a:solidFill>
                  <a:schemeClr val="tx2">
                    <a:lumMod val="90000"/>
                    <a:lumOff val="10000"/>
                  </a:schemeClr>
                </a:solidFill>
              </a:rPr>
              <a:t>中</a:t>
            </a:r>
            <a:r>
              <a:rPr lang="zh-CN" altLang="en-US" sz="2400" b="1" dirty="0" smtClean="0">
                <a:solidFill>
                  <a:schemeClr val="tx2">
                    <a:lumMod val="90000"/>
                    <a:lumOff val="10000"/>
                  </a:schemeClr>
                </a:solidFill>
              </a:rPr>
              <a:t>的数称</a:t>
            </a:r>
            <a:r>
              <a:rPr lang="zh-CN" altLang="zh-CN" sz="2400" b="1" dirty="0" smtClean="0">
                <a:solidFill>
                  <a:schemeClr val="tx2">
                    <a:lumMod val="90000"/>
                    <a:lumOff val="10000"/>
                  </a:schemeClr>
                </a:solidFill>
              </a:rPr>
              <a:t>为超长整数或大</a:t>
            </a:r>
            <a:r>
              <a:rPr lang="zh-CN" altLang="en-US" sz="2400" b="1" dirty="0" smtClean="0">
                <a:solidFill>
                  <a:schemeClr val="tx2">
                    <a:lumMod val="90000"/>
                    <a:lumOff val="10000"/>
                  </a:schemeClr>
                </a:solidFill>
              </a:rPr>
              <a:t>整</a:t>
            </a:r>
            <a:r>
              <a:rPr lang="zh-CN" altLang="zh-CN" sz="2400" b="1" dirty="0" smtClean="0">
                <a:solidFill>
                  <a:schemeClr val="tx2">
                    <a:lumMod val="90000"/>
                    <a:lumOff val="10000"/>
                  </a:schemeClr>
                </a:solidFill>
              </a:rPr>
              <a:t>数。</a:t>
            </a:r>
            <a:r>
              <a:rPr lang="zh-CN" altLang="en-US" sz="2400" b="1" dirty="0" smtClean="0">
                <a:solidFill>
                  <a:schemeClr val="tx2">
                    <a:lumMod val="90000"/>
                    <a:lumOff val="10000"/>
                  </a:schemeClr>
                </a:solidFill>
              </a:rPr>
              <a:t>现讨论大整数的加减乘除运算。</a:t>
            </a:r>
            <a:endParaRPr lang="zh-CN" altLang="zh-CN" sz="2400" b="1" dirty="0" smtClean="0">
              <a:solidFill>
                <a:schemeClr val="tx2">
                  <a:lumMod val="90000"/>
                  <a:lumOff val="10000"/>
                </a:schemeClr>
              </a:solidFill>
            </a:endParaRPr>
          </a:p>
          <a:p>
            <a:pPr>
              <a:lnSpc>
                <a:spcPct val="110000"/>
              </a:lnSpc>
              <a:buFont typeface="Wingdings" pitchFamily="2" charset="2"/>
              <a:buChar char="u"/>
            </a:pPr>
            <a:r>
              <a:rPr lang="zh-CN" altLang="en-US" sz="2400" b="1" dirty="0" smtClean="0">
                <a:solidFill>
                  <a:schemeClr val="tx2">
                    <a:lumMod val="90000"/>
                    <a:lumOff val="10000"/>
                  </a:schemeClr>
                </a:solidFill>
              </a:rPr>
              <a:t>思想方法：用数组存储</a:t>
            </a:r>
            <a:r>
              <a:rPr lang="zh-CN" altLang="zh-CN" sz="2400" b="1" dirty="0" smtClean="0">
                <a:solidFill>
                  <a:schemeClr val="tx2">
                    <a:lumMod val="90000"/>
                    <a:lumOff val="10000"/>
                  </a:schemeClr>
                </a:solidFill>
              </a:rPr>
              <a:t>超长整数</a:t>
            </a:r>
            <a:r>
              <a:rPr lang="zh-CN" altLang="en-US" sz="2400" b="1" dirty="0" smtClean="0">
                <a:solidFill>
                  <a:schemeClr val="tx2">
                    <a:lumMod val="90000"/>
                    <a:lumOff val="10000"/>
                  </a:schemeClr>
                </a:solidFill>
              </a:rPr>
              <a:t>，且为处理的简单起见约定每个元素存放相同位的数字。如：</a:t>
            </a:r>
            <a:endParaRPr lang="en-US" altLang="zh-CN" sz="2400" b="1" dirty="0" smtClean="0">
              <a:solidFill>
                <a:schemeClr val="tx2">
                  <a:lumMod val="90000"/>
                  <a:lumOff val="10000"/>
                </a:schemeClr>
              </a:solidFill>
            </a:endParaRPr>
          </a:p>
          <a:p>
            <a:pPr>
              <a:lnSpc>
                <a:spcPct val="110000"/>
              </a:lnSpc>
            </a:pPr>
            <a:r>
              <a:rPr lang="en-US" altLang="zh-CN" sz="2200" b="1" dirty="0" smtClean="0">
                <a:solidFill>
                  <a:schemeClr val="tx2">
                    <a:lumMod val="90000"/>
                    <a:lumOff val="10000"/>
                  </a:schemeClr>
                </a:solidFill>
              </a:rPr>
              <a:t> a[0]             a[1]             a[2]           a[3]</a:t>
            </a:r>
          </a:p>
          <a:p>
            <a:pPr>
              <a:lnSpc>
                <a:spcPct val="110000"/>
              </a:lnSpc>
            </a:pPr>
            <a:endParaRPr lang="en-US" altLang="zh-CN" sz="2200" b="1" dirty="0" smtClean="0">
              <a:solidFill>
                <a:schemeClr val="tx2">
                  <a:lumMod val="90000"/>
                  <a:lumOff val="10000"/>
                </a:schemeClr>
              </a:solidFill>
            </a:endParaRPr>
          </a:p>
          <a:p>
            <a:pPr>
              <a:lnSpc>
                <a:spcPct val="110000"/>
              </a:lnSpc>
            </a:pPr>
            <a:r>
              <a:rPr lang="en-US" altLang="zh-CN" sz="2200" b="1" dirty="0" smtClean="0">
                <a:solidFill>
                  <a:schemeClr val="tx2">
                    <a:lumMod val="90000"/>
                    <a:lumOff val="10000"/>
                  </a:schemeClr>
                </a:solidFill>
              </a:rPr>
              <a:t> b[0]             b[1]             b[2]           b[3]                   </a:t>
            </a:r>
          </a:p>
          <a:p>
            <a:pPr>
              <a:lnSpc>
                <a:spcPct val="110000"/>
              </a:lnSpc>
            </a:pPr>
            <a:endParaRPr lang="en-US" altLang="zh-CN" sz="2200" b="1" dirty="0" smtClean="0">
              <a:solidFill>
                <a:schemeClr val="tx2">
                  <a:lumMod val="90000"/>
                  <a:lumOff val="10000"/>
                </a:schemeClr>
              </a:solidFill>
            </a:endParaRPr>
          </a:p>
          <a:p>
            <a:pPr>
              <a:lnSpc>
                <a:spcPct val="110000"/>
              </a:lnSpc>
            </a:pPr>
            <a:r>
              <a:rPr lang="en-US" altLang="zh-CN" sz="1800" b="1" dirty="0" smtClean="0">
                <a:solidFill>
                  <a:schemeClr val="tx2">
                    <a:lumMod val="90000"/>
                    <a:lumOff val="10000"/>
                  </a:schemeClr>
                </a:solidFill>
              </a:rPr>
              <a:t> +-*/</a:t>
            </a:r>
          </a:p>
          <a:p>
            <a:pPr>
              <a:lnSpc>
                <a:spcPct val="110000"/>
              </a:lnSpc>
            </a:pPr>
            <a:r>
              <a:rPr lang="en-US" altLang="zh-CN" sz="2200" b="1" dirty="0" smtClean="0">
                <a:solidFill>
                  <a:schemeClr val="tx2">
                    <a:lumMod val="90000"/>
                    <a:lumOff val="10000"/>
                  </a:schemeClr>
                </a:solidFill>
              </a:rPr>
              <a:t> c[0]              c[1]             c[2]            c[3]                    </a:t>
            </a:r>
          </a:p>
          <a:p>
            <a:pPr>
              <a:lnSpc>
                <a:spcPct val="110000"/>
              </a:lnSpc>
            </a:pPr>
            <a:endParaRPr lang="en-US" altLang="zh-CN" sz="2200" b="1" dirty="0" smtClean="0">
              <a:solidFill>
                <a:schemeClr val="tx2">
                  <a:lumMod val="90000"/>
                  <a:lumOff val="10000"/>
                </a:schemeClr>
              </a:solidFill>
            </a:endParaRPr>
          </a:p>
          <a:p>
            <a:pPr>
              <a:lnSpc>
                <a:spcPct val="110000"/>
              </a:lnSpc>
            </a:pPr>
            <a:endParaRPr lang="en-US" altLang="zh-CN" sz="2200" b="1" dirty="0" smtClean="0">
              <a:solidFill>
                <a:schemeClr val="tx2">
                  <a:lumMod val="90000"/>
                  <a:lumOff val="10000"/>
                </a:schemeClr>
              </a:solidFill>
            </a:endParaRPr>
          </a:p>
          <a:p>
            <a:pPr>
              <a:lnSpc>
                <a:spcPct val="110000"/>
              </a:lnSpc>
            </a:pPr>
            <a:endParaRPr lang="en-US" altLang="zh-CN" sz="2200" b="1" dirty="0" smtClean="0">
              <a:solidFill>
                <a:schemeClr val="tx2">
                  <a:lumMod val="90000"/>
                  <a:lumOff val="10000"/>
                </a:schemeClr>
              </a:solidFill>
            </a:endParaRPr>
          </a:p>
          <a:p>
            <a:pPr>
              <a:lnSpc>
                <a:spcPct val="110000"/>
              </a:lnSpc>
            </a:pPr>
            <a:endParaRPr lang="en-US" altLang="zh-CN" sz="2200" b="1" dirty="0" smtClean="0">
              <a:solidFill>
                <a:schemeClr val="tx2">
                  <a:lumMod val="90000"/>
                  <a:lumOff val="10000"/>
                </a:schemeClr>
              </a:solidFill>
            </a:endParaRPr>
          </a:p>
          <a:p>
            <a:pPr>
              <a:lnSpc>
                <a:spcPct val="110000"/>
              </a:lnSpc>
            </a:pPr>
            <a:endParaRPr lang="en-US" altLang="zh-CN" sz="2200" b="1" dirty="0" smtClean="0">
              <a:solidFill>
                <a:schemeClr val="tx2">
                  <a:lumMod val="90000"/>
                  <a:lumOff val="10000"/>
                </a:schemeClr>
              </a:solidFill>
            </a:endParaRPr>
          </a:p>
          <a:p>
            <a:pPr>
              <a:lnSpc>
                <a:spcPct val="110000"/>
              </a:lnSpc>
            </a:pPr>
            <a:endParaRPr lang="en-US" altLang="zh-CN" sz="2200" b="1" dirty="0" smtClean="0">
              <a:solidFill>
                <a:schemeClr val="tx2">
                  <a:lumMod val="90000"/>
                  <a:lumOff val="10000"/>
                </a:schemeClr>
              </a:solidFill>
            </a:endParaRPr>
          </a:p>
        </p:txBody>
      </p:sp>
      <p:graphicFrame>
        <p:nvGraphicFramePr>
          <p:cNvPr id="4" name="表格 3"/>
          <p:cNvGraphicFramePr>
            <a:graphicFrameLocks noGrp="1"/>
          </p:cNvGraphicFramePr>
          <p:nvPr/>
        </p:nvGraphicFramePr>
        <p:xfrm>
          <a:off x="1000100" y="4071942"/>
          <a:ext cx="5112568" cy="365760"/>
        </p:xfrm>
        <a:graphic>
          <a:graphicData uri="http://schemas.openxmlformats.org/drawingml/2006/table">
            <a:tbl>
              <a:tblPr firstRow="1" bandRow="1">
                <a:tableStyleId>{5940675A-B579-460E-94D1-54222C63F5DA}</a:tableStyleId>
              </a:tblPr>
              <a:tblGrid>
                <a:gridCol w="1278142"/>
                <a:gridCol w="1278142"/>
                <a:gridCol w="1278142"/>
                <a:gridCol w="1278142"/>
              </a:tblGrid>
              <a:tr h="365760">
                <a:tc>
                  <a:txBody>
                    <a:bodyPr/>
                    <a:lstStyle/>
                    <a:p>
                      <a:r>
                        <a:rPr lang="en-US" altLang="zh-CN" dirty="0" smtClean="0"/>
                        <a:t>1234</a:t>
                      </a:r>
                      <a:endParaRPr lang="zh-CN" altLang="en-US" dirty="0"/>
                    </a:p>
                  </a:txBody>
                  <a:tcPr/>
                </a:tc>
                <a:tc>
                  <a:txBody>
                    <a:bodyPr/>
                    <a:lstStyle/>
                    <a:p>
                      <a:r>
                        <a:rPr lang="en-US" altLang="zh-CN" dirty="0" smtClean="0"/>
                        <a:t>0345</a:t>
                      </a:r>
                      <a:endParaRPr lang="zh-CN" altLang="en-US" dirty="0"/>
                    </a:p>
                  </a:txBody>
                  <a:tcPr/>
                </a:tc>
                <a:tc>
                  <a:txBody>
                    <a:bodyPr/>
                    <a:lstStyle/>
                    <a:p>
                      <a:r>
                        <a:rPr lang="en-US" altLang="zh-CN" dirty="0" smtClean="0"/>
                        <a:t>2367</a:t>
                      </a:r>
                      <a:endParaRPr lang="zh-CN" altLang="en-US" dirty="0"/>
                    </a:p>
                  </a:txBody>
                  <a:tcPr/>
                </a:tc>
                <a:tc>
                  <a:txBody>
                    <a:bodyPr/>
                    <a:lstStyle/>
                    <a:p>
                      <a:r>
                        <a:rPr lang="en-US" altLang="zh-CN" dirty="0" smtClean="0"/>
                        <a:t>0098</a:t>
                      </a:r>
                      <a:endParaRPr lang="zh-CN" altLang="en-US" dirty="0"/>
                    </a:p>
                  </a:txBody>
                  <a:tcPr/>
                </a:tc>
              </a:tr>
            </a:tbl>
          </a:graphicData>
        </a:graphic>
      </p:graphicFrame>
      <p:graphicFrame>
        <p:nvGraphicFramePr>
          <p:cNvPr id="5" name="表格 4"/>
          <p:cNvGraphicFramePr>
            <a:graphicFrameLocks noGrp="1"/>
          </p:cNvGraphicFramePr>
          <p:nvPr/>
        </p:nvGraphicFramePr>
        <p:xfrm>
          <a:off x="971600" y="4929197"/>
          <a:ext cx="5112569" cy="365760"/>
        </p:xfrm>
        <a:graphic>
          <a:graphicData uri="http://schemas.openxmlformats.org/drawingml/2006/table">
            <a:tbl>
              <a:tblPr firstRow="1" bandRow="1">
                <a:tableStyleId>{5940675A-B579-460E-94D1-54222C63F5DA}</a:tableStyleId>
              </a:tblPr>
              <a:tblGrid>
                <a:gridCol w="1278142"/>
                <a:gridCol w="1278142"/>
                <a:gridCol w="1332147"/>
                <a:gridCol w="1224138"/>
              </a:tblGrid>
              <a:tr h="294322">
                <a:tc>
                  <a:txBody>
                    <a:bodyPr/>
                    <a:lstStyle/>
                    <a:p>
                      <a:r>
                        <a:rPr lang="en-US" altLang="zh-CN" dirty="0" smtClean="0"/>
                        <a:t>   213</a:t>
                      </a:r>
                      <a:endParaRPr lang="zh-CN" altLang="en-US" dirty="0"/>
                    </a:p>
                  </a:txBody>
                  <a:tcPr/>
                </a:tc>
                <a:tc>
                  <a:txBody>
                    <a:bodyPr/>
                    <a:lstStyle/>
                    <a:p>
                      <a:r>
                        <a:rPr lang="en-US" altLang="zh-CN" dirty="0" smtClean="0"/>
                        <a:t>6543</a:t>
                      </a:r>
                      <a:endParaRPr lang="zh-CN" altLang="en-US" dirty="0"/>
                    </a:p>
                  </a:txBody>
                  <a:tcPr/>
                </a:tc>
                <a:tc>
                  <a:txBody>
                    <a:bodyPr/>
                    <a:lstStyle/>
                    <a:p>
                      <a:r>
                        <a:rPr lang="en-US" altLang="zh-CN" dirty="0" smtClean="0"/>
                        <a:t>0576</a:t>
                      </a:r>
                      <a:endParaRPr lang="zh-CN" altLang="en-US" dirty="0"/>
                    </a:p>
                  </a:txBody>
                  <a:tcPr/>
                </a:tc>
                <a:tc>
                  <a:txBody>
                    <a:bodyPr/>
                    <a:lstStyle/>
                    <a:p>
                      <a:r>
                        <a:rPr lang="en-US" altLang="zh-CN" dirty="0" smtClean="0">
                          <a:solidFill>
                            <a:schemeClr val="tx1"/>
                          </a:solidFill>
                        </a:rPr>
                        <a:t>9786</a:t>
                      </a:r>
                      <a:endParaRPr lang="zh-CN" altLang="en-US" dirty="0">
                        <a:solidFill>
                          <a:schemeClr val="tx1"/>
                        </a:solidFill>
                      </a:endParaRPr>
                    </a:p>
                  </a:txBody>
                  <a:tcPr/>
                </a:tc>
              </a:tr>
            </a:tbl>
          </a:graphicData>
        </a:graphic>
      </p:graphicFrame>
      <p:graphicFrame>
        <p:nvGraphicFramePr>
          <p:cNvPr id="6" name="表格 5"/>
          <p:cNvGraphicFramePr>
            <a:graphicFrameLocks noGrp="1"/>
          </p:cNvGraphicFramePr>
          <p:nvPr/>
        </p:nvGraphicFramePr>
        <p:xfrm>
          <a:off x="971600" y="6143644"/>
          <a:ext cx="5136232" cy="365760"/>
        </p:xfrm>
        <a:graphic>
          <a:graphicData uri="http://schemas.openxmlformats.org/drawingml/2006/table">
            <a:tbl>
              <a:tblPr firstRow="1" bandRow="1">
                <a:tableStyleId>{5940675A-B579-460E-94D1-54222C63F5DA}</a:tableStyleId>
              </a:tblPr>
              <a:tblGrid>
                <a:gridCol w="1284058"/>
                <a:gridCol w="1284058"/>
                <a:gridCol w="1284058"/>
                <a:gridCol w="1284058"/>
              </a:tblGrid>
              <a:tr h="294321">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88640"/>
            <a:ext cx="7772400" cy="671667"/>
          </a:xfrm>
        </p:spPr>
        <p:txBody>
          <a:bodyPr>
            <a:noAutofit/>
          </a:bodyPr>
          <a:lstStyle/>
          <a:p>
            <a:pPr algn="ctr"/>
            <a:r>
              <a:rPr lang="zh-CN" altLang="en-US" sz="3600" b="1" dirty="0" smtClean="0">
                <a:solidFill>
                  <a:srgbClr val="FF0000"/>
                </a:solidFill>
              </a:rPr>
              <a:t>第</a:t>
            </a:r>
            <a:r>
              <a:rPr lang="en-US" altLang="zh-CN" sz="3600" b="1" dirty="0" smtClean="0">
                <a:solidFill>
                  <a:srgbClr val="FF0000"/>
                </a:solidFill>
              </a:rPr>
              <a:t>0</a:t>
            </a:r>
            <a:r>
              <a:rPr lang="zh-CN" altLang="en-US" sz="3600" b="1" dirty="0" smtClean="0">
                <a:solidFill>
                  <a:srgbClr val="FF0000"/>
                </a:solidFill>
              </a:rPr>
              <a:t>章 大整数运算</a:t>
            </a:r>
            <a:endParaRPr lang="zh-CN" altLang="en-US" sz="3600" b="1" dirty="0">
              <a:solidFill>
                <a:srgbClr val="FF0000"/>
              </a:solidFill>
            </a:endParaRPr>
          </a:p>
        </p:txBody>
      </p:sp>
      <p:sp>
        <p:nvSpPr>
          <p:cNvPr id="3" name="副标题 2"/>
          <p:cNvSpPr>
            <a:spLocks noGrp="1"/>
          </p:cNvSpPr>
          <p:nvPr>
            <p:ph type="subTitle" idx="1"/>
          </p:nvPr>
        </p:nvSpPr>
        <p:spPr>
          <a:xfrm>
            <a:off x="755576" y="908720"/>
            <a:ext cx="7848872" cy="5472608"/>
          </a:xfrm>
        </p:spPr>
        <p:txBody>
          <a:bodyPr>
            <a:noAutofit/>
          </a:bodyPr>
          <a:lstStyle/>
          <a:p>
            <a:pPr marL="1371600" indent="-1371600">
              <a:lnSpc>
                <a:spcPct val="120000"/>
              </a:lnSpc>
            </a:pPr>
            <a:r>
              <a:rPr lang="en-US" altLang="zh-CN" sz="3200" b="1" dirty="0" smtClean="0">
                <a:solidFill>
                  <a:srgbClr val="C00000"/>
                </a:solidFill>
              </a:rPr>
              <a:t>1.</a:t>
            </a:r>
            <a:r>
              <a:rPr lang="zh-CN" altLang="en-US" sz="3200" b="1" dirty="0" smtClean="0">
                <a:solidFill>
                  <a:srgbClr val="C00000"/>
                </a:solidFill>
              </a:rPr>
              <a:t>加法算法</a:t>
            </a:r>
            <a:endParaRPr lang="en-US" altLang="zh-CN" sz="3200" b="1" dirty="0" smtClean="0">
              <a:solidFill>
                <a:srgbClr val="C00000"/>
              </a:solidFill>
            </a:endParaRPr>
          </a:p>
          <a:p>
            <a:pPr marL="1371600" indent="-1371600">
              <a:lnSpc>
                <a:spcPct val="120000"/>
              </a:lnSpc>
            </a:pPr>
            <a:r>
              <a:rPr lang="nn-NO" altLang="zh-CN" b="1" dirty="0" smtClean="0">
                <a:solidFill>
                  <a:schemeClr val="tx2">
                    <a:lumMod val="90000"/>
                    <a:lumOff val="10000"/>
                  </a:schemeClr>
                </a:solidFill>
              </a:rPr>
              <a:t>void add(int *a, int *b, int *c)</a:t>
            </a:r>
          </a:p>
          <a:p>
            <a:pPr marL="1371600" indent="-1371600">
              <a:lnSpc>
                <a:spcPct val="120000"/>
              </a:lnSpc>
            </a:pPr>
            <a:r>
              <a:rPr lang="nn-NO" altLang="zh-CN" b="1" dirty="0" smtClean="0">
                <a:solidFill>
                  <a:schemeClr val="tx2">
                    <a:lumMod val="90000"/>
                    <a:lumOff val="10000"/>
                  </a:schemeClr>
                </a:solidFill>
              </a:rPr>
              <a:t>{int i</a:t>
            </a:r>
            <a:r>
              <a:rPr lang="en-US" altLang="zh-CN" b="1" dirty="0" smtClean="0">
                <a:solidFill>
                  <a:schemeClr val="tx2">
                    <a:lumMod val="90000"/>
                    <a:lumOff val="10000"/>
                  </a:schemeClr>
                </a:solidFill>
              </a:rPr>
              <a:t>, carry=0</a:t>
            </a:r>
            <a:r>
              <a:rPr lang="nn-NO" altLang="zh-CN" b="1" dirty="0" smtClean="0">
                <a:solidFill>
                  <a:schemeClr val="tx2">
                    <a:lumMod val="90000"/>
                    <a:lumOff val="10000"/>
                  </a:schemeClr>
                </a:solidFill>
              </a:rPr>
              <a:t>;</a:t>
            </a:r>
          </a:p>
          <a:p>
            <a:pPr marL="1371600" indent="-1371600">
              <a:lnSpc>
                <a:spcPct val="120000"/>
              </a:lnSpc>
            </a:pPr>
            <a:r>
              <a:rPr lang="nn-NO" altLang="zh-CN" b="1" dirty="0" smtClean="0">
                <a:solidFill>
                  <a:schemeClr val="tx2">
                    <a:lumMod val="90000"/>
                    <a:lumOff val="10000"/>
                  </a:schemeClr>
                </a:solidFill>
              </a:rPr>
              <a:t> for(i = N - 1; i &gt;= 0; i--)</a:t>
            </a:r>
          </a:p>
          <a:p>
            <a:pPr marL="1371600" indent="-1371600">
              <a:lnSpc>
                <a:spcPct val="120000"/>
              </a:lnSpc>
            </a:pPr>
            <a:r>
              <a:rPr lang="nn-NO" altLang="zh-CN" b="1" dirty="0" smtClean="0">
                <a:solidFill>
                  <a:schemeClr val="tx2">
                    <a:lumMod val="90000"/>
                    <a:lumOff val="10000"/>
                  </a:schemeClr>
                </a:solidFill>
              </a:rPr>
              <a:t>   {c[i] = a[i] + b[i] + carry;</a:t>
            </a:r>
          </a:p>
          <a:p>
            <a:pPr marL="1371600" indent="-1371600">
              <a:lnSpc>
                <a:spcPct val="120000"/>
              </a:lnSpc>
            </a:pPr>
            <a:r>
              <a:rPr lang="nn-NO" altLang="zh-CN" b="1" dirty="0" smtClean="0">
                <a:solidFill>
                  <a:schemeClr val="tx2">
                    <a:lumMod val="90000"/>
                    <a:lumOff val="10000"/>
                  </a:schemeClr>
                </a:solidFill>
              </a:rPr>
              <a:t>      carry=c[i]/10000;</a:t>
            </a:r>
          </a:p>
          <a:p>
            <a:pPr marL="1371600" indent="-1371600">
              <a:lnSpc>
                <a:spcPct val="120000"/>
              </a:lnSpc>
            </a:pPr>
            <a:r>
              <a:rPr lang="nn-NO" altLang="zh-CN" b="1" dirty="0" smtClean="0">
                <a:solidFill>
                  <a:schemeClr val="tx2">
                    <a:lumMod val="90000"/>
                    <a:lumOff val="10000"/>
                  </a:schemeClr>
                </a:solidFill>
              </a:rPr>
              <a:t>      c[i]=c[i]%10000; </a:t>
            </a:r>
          </a:p>
          <a:p>
            <a:pPr marL="1371600" indent="-1371600">
              <a:lnSpc>
                <a:spcPct val="120000"/>
              </a:lnSpc>
            </a:pPr>
            <a:r>
              <a:rPr lang="nn-NO" altLang="zh-CN" b="1" dirty="0" smtClean="0">
                <a:solidFill>
                  <a:schemeClr val="tx2">
                    <a:lumMod val="90000"/>
                    <a:lumOff val="10000"/>
                  </a:schemeClr>
                </a:solidFill>
              </a:rPr>
              <a:t>   }</a:t>
            </a:r>
          </a:p>
          <a:p>
            <a:pPr marL="1371600" indent="-1371600">
              <a:lnSpc>
                <a:spcPct val="120000"/>
              </a:lnSpc>
            </a:pPr>
            <a:r>
              <a:rPr lang="nn-NO" altLang="zh-CN" b="1" dirty="0" smtClean="0">
                <a:solidFill>
                  <a:schemeClr val="tx2">
                    <a:lumMod val="90000"/>
                    <a:lumOff val="10000"/>
                  </a:schemeClr>
                </a:solidFill>
              </a:rPr>
              <a:t>}</a:t>
            </a:r>
            <a:endParaRPr lang="en-US" altLang="zh-CN" b="1" dirty="0" smtClean="0">
              <a:solidFill>
                <a:schemeClr val="tx2">
                  <a:lumMod val="90000"/>
                  <a:lumOff val="10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260648"/>
            <a:ext cx="7772400" cy="599659"/>
          </a:xfrm>
        </p:spPr>
        <p:txBody>
          <a:bodyPr>
            <a:noAutofit/>
          </a:bodyPr>
          <a:lstStyle/>
          <a:p>
            <a:pPr algn="ctr"/>
            <a:r>
              <a:rPr lang="zh-CN" altLang="en-US" sz="3600" b="1" dirty="0" smtClean="0">
                <a:solidFill>
                  <a:srgbClr val="FF0000"/>
                </a:solidFill>
              </a:rPr>
              <a:t>第</a:t>
            </a:r>
            <a:r>
              <a:rPr lang="en-US" altLang="zh-CN" sz="3600" b="1" dirty="0" smtClean="0">
                <a:solidFill>
                  <a:srgbClr val="FF0000"/>
                </a:solidFill>
              </a:rPr>
              <a:t>0</a:t>
            </a:r>
            <a:r>
              <a:rPr lang="zh-CN" altLang="en-US" sz="3600" b="1" dirty="0" smtClean="0">
                <a:solidFill>
                  <a:srgbClr val="FF0000"/>
                </a:solidFill>
              </a:rPr>
              <a:t>章 大整数运算</a:t>
            </a:r>
            <a:endParaRPr lang="zh-CN" altLang="en-US" sz="3600" b="1" dirty="0">
              <a:solidFill>
                <a:srgbClr val="FF0000"/>
              </a:solidFill>
            </a:endParaRPr>
          </a:p>
        </p:txBody>
      </p:sp>
      <p:sp>
        <p:nvSpPr>
          <p:cNvPr id="3" name="副标题 2"/>
          <p:cNvSpPr>
            <a:spLocks noGrp="1"/>
          </p:cNvSpPr>
          <p:nvPr>
            <p:ph type="subTitle" idx="1"/>
          </p:nvPr>
        </p:nvSpPr>
        <p:spPr>
          <a:xfrm>
            <a:off x="755576" y="836712"/>
            <a:ext cx="7848872" cy="5688632"/>
          </a:xfrm>
        </p:spPr>
        <p:txBody>
          <a:bodyPr>
            <a:normAutofit fontScale="92500" lnSpcReduction="20000"/>
          </a:bodyPr>
          <a:lstStyle/>
          <a:p>
            <a:pPr marL="1371600" indent="-1371600">
              <a:lnSpc>
                <a:spcPct val="130000"/>
              </a:lnSpc>
            </a:pPr>
            <a:r>
              <a:rPr lang="en-US" altLang="zh-CN" sz="3000" b="1" dirty="0" smtClean="0">
                <a:solidFill>
                  <a:srgbClr val="C00000"/>
                </a:solidFill>
              </a:rPr>
              <a:t>2. </a:t>
            </a:r>
            <a:r>
              <a:rPr lang="zh-CN" altLang="en-US" sz="3000" b="1" dirty="0" smtClean="0">
                <a:solidFill>
                  <a:srgbClr val="C00000"/>
                </a:solidFill>
              </a:rPr>
              <a:t>减法算法</a:t>
            </a:r>
            <a:endParaRPr lang="en-US" altLang="zh-CN" sz="3000" b="1" dirty="0" smtClean="0">
              <a:solidFill>
                <a:srgbClr val="C00000"/>
              </a:solidFill>
            </a:endParaRPr>
          </a:p>
          <a:p>
            <a:pPr marL="1371600" indent="-1371600">
              <a:lnSpc>
                <a:spcPct val="130000"/>
              </a:lnSpc>
            </a:pPr>
            <a:r>
              <a:rPr lang="en-US" altLang="zh-CN" sz="2400" b="1" dirty="0" smtClean="0">
                <a:solidFill>
                  <a:schemeClr val="tx2">
                    <a:lumMod val="90000"/>
                    <a:lumOff val="10000"/>
                  </a:schemeClr>
                </a:solidFill>
              </a:rPr>
              <a:t>void sub(</a:t>
            </a:r>
            <a:r>
              <a:rPr lang="en-US" altLang="zh-CN" sz="2400" b="1" dirty="0" err="1" smtClean="0">
                <a:solidFill>
                  <a:schemeClr val="tx2">
                    <a:lumMod val="90000"/>
                    <a:lumOff val="10000"/>
                  </a:schemeClr>
                </a:solidFill>
              </a:rPr>
              <a:t>int</a:t>
            </a:r>
            <a:r>
              <a:rPr lang="en-US" altLang="zh-CN" sz="2400" b="1" dirty="0" smtClean="0">
                <a:solidFill>
                  <a:schemeClr val="tx2">
                    <a:lumMod val="90000"/>
                    <a:lumOff val="10000"/>
                  </a:schemeClr>
                </a:solidFill>
              </a:rPr>
              <a:t> *a, </a:t>
            </a:r>
            <a:r>
              <a:rPr lang="en-US" altLang="zh-CN" sz="2400" b="1" dirty="0" err="1" smtClean="0">
                <a:solidFill>
                  <a:schemeClr val="tx2">
                    <a:lumMod val="90000"/>
                    <a:lumOff val="10000"/>
                  </a:schemeClr>
                </a:solidFill>
              </a:rPr>
              <a:t>int</a:t>
            </a:r>
            <a:r>
              <a:rPr lang="en-US" altLang="zh-CN" sz="2400" b="1" dirty="0" smtClean="0">
                <a:solidFill>
                  <a:schemeClr val="tx2">
                    <a:lumMod val="90000"/>
                    <a:lumOff val="10000"/>
                  </a:schemeClr>
                </a:solidFill>
              </a:rPr>
              <a:t> *b, </a:t>
            </a:r>
            <a:r>
              <a:rPr lang="en-US" altLang="zh-CN" sz="2400" b="1" dirty="0" err="1" smtClean="0">
                <a:solidFill>
                  <a:schemeClr val="tx2">
                    <a:lumMod val="90000"/>
                    <a:lumOff val="10000"/>
                  </a:schemeClr>
                </a:solidFill>
              </a:rPr>
              <a:t>int</a:t>
            </a:r>
            <a:r>
              <a:rPr lang="en-US" altLang="zh-CN" sz="2400" b="1" dirty="0" smtClean="0">
                <a:solidFill>
                  <a:schemeClr val="tx2">
                    <a:lumMod val="90000"/>
                    <a:lumOff val="10000"/>
                  </a:schemeClr>
                </a:solidFill>
              </a:rPr>
              <a:t> *c) </a:t>
            </a:r>
          </a:p>
          <a:p>
            <a:pPr marL="1371600" indent="-1371600">
              <a:lnSpc>
                <a:spcPct val="130000"/>
              </a:lnSpc>
            </a:pPr>
            <a:r>
              <a:rPr lang="en-US" altLang="zh-CN" sz="2400" b="1" dirty="0" smtClean="0">
                <a:solidFill>
                  <a:schemeClr val="tx2">
                    <a:lumMod val="90000"/>
                    <a:lumOff val="10000"/>
                  </a:schemeClr>
                </a:solidFill>
              </a:rPr>
              <a:t>{ </a:t>
            </a:r>
            <a:r>
              <a:rPr lang="en-US" altLang="zh-CN" sz="2400" b="1" dirty="0" err="1" smtClean="0">
                <a:solidFill>
                  <a:schemeClr val="tx2">
                    <a:lumMod val="90000"/>
                    <a:lumOff val="10000"/>
                  </a:schemeClr>
                </a:solidFill>
              </a:rPr>
              <a:t>int</a:t>
            </a:r>
            <a:r>
              <a:rPr lang="en-US" altLang="zh-CN" sz="2400" b="1" dirty="0" smtClean="0">
                <a:solidFill>
                  <a:schemeClr val="tx2">
                    <a:lumMod val="90000"/>
                    <a:lumOff val="10000"/>
                  </a:schemeClr>
                </a:solidFill>
              </a:rPr>
              <a:t> </a:t>
            </a:r>
            <a:r>
              <a:rPr lang="en-US" altLang="zh-CN" sz="2400" b="1" dirty="0" err="1" smtClean="0">
                <a:solidFill>
                  <a:schemeClr val="tx2">
                    <a:lumMod val="90000"/>
                    <a:lumOff val="10000"/>
                  </a:schemeClr>
                </a:solidFill>
              </a:rPr>
              <a:t>i</a:t>
            </a:r>
            <a:r>
              <a:rPr lang="en-US" altLang="zh-CN" sz="2400" b="1" dirty="0" smtClean="0">
                <a:solidFill>
                  <a:schemeClr val="tx2">
                    <a:lumMod val="90000"/>
                    <a:lumOff val="10000"/>
                  </a:schemeClr>
                </a:solidFill>
              </a:rPr>
              <a:t>, borrow = 0;</a:t>
            </a:r>
            <a:endParaRPr lang="zh-CN" altLang="zh-CN" sz="2400" b="1" dirty="0" smtClean="0">
              <a:solidFill>
                <a:schemeClr val="tx2">
                  <a:lumMod val="90000"/>
                  <a:lumOff val="10000"/>
                </a:schemeClr>
              </a:solidFill>
            </a:endParaRPr>
          </a:p>
          <a:p>
            <a:pPr marL="1371600" indent="-1371600">
              <a:lnSpc>
                <a:spcPct val="130000"/>
              </a:lnSpc>
            </a:pPr>
            <a:r>
              <a:rPr lang="en-US" altLang="zh-CN" sz="2400" b="1" dirty="0" smtClean="0">
                <a:solidFill>
                  <a:schemeClr val="tx2">
                    <a:lumMod val="90000"/>
                    <a:lumOff val="10000"/>
                  </a:schemeClr>
                </a:solidFill>
              </a:rPr>
              <a:t>   for(</a:t>
            </a:r>
            <a:r>
              <a:rPr lang="en-US" altLang="zh-CN" sz="2400" b="1" dirty="0" err="1" smtClean="0">
                <a:solidFill>
                  <a:schemeClr val="tx2">
                    <a:lumMod val="90000"/>
                    <a:lumOff val="10000"/>
                  </a:schemeClr>
                </a:solidFill>
              </a:rPr>
              <a:t>i</a:t>
            </a:r>
            <a:r>
              <a:rPr lang="en-US" altLang="zh-CN" sz="2400" b="1" dirty="0" smtClean="0">
                <a:solidFill>
                  <a:schemeClr val="tx2">
                    <a:lumMod val="90000"/>
                    <a:lumOff val="10000"/>
                  </a:schemeClr>
                </a:solidFill>
              </a:rPr>
              <a:t> = N - 1; </a:t>
            </a:r>
            <a:r>
              <a:rPr lang="en-US" altLang="zh-CN" sz="2400" b="1" dirty="0" err="1" smtClean="0">
                <a:solidFill>
                  <a:schemeClr val="tx2">
                    <a:lumMod val="90000"/>
                    <a:lumOff val="10000"/>
                  </a:schemeClr>
                </a:solidFill>
              </a:rPr>
              <a:t>i</a:t>
            </a:r>
            <a:r>
              <a:rPr lang="en-US" altLang="zh-CN" sz="2400" b="1" dirty="0" smtClean="0">
                <a:solidFill>
                  <a:schemeClr val="tx2">
                    <a:lumMod val="90000"/>
                    <a:lumOff val="10000"/>
                  </a:schemeClr>
                </a:solidFill>
              </a:rPr>
              <a:t> &gt;= 0; </a:t>
            </a:r>
            <a:r>
              <a:rPr lang="en-US" altLang="zh-CN" sz="2400" b="1" dirty="0" err="1" smtClean="0">
                <a:solidFill>
                  <a:schemeClr val="tx2">
                    <a:lumMod val="90000"/>
                    <a:lumOff val="10000"/>
                  </a:schemeClr>
                </a:solidFill>
              </a:rPr>
              <a:t>i</a:t>
            </a:r>
            <a:r>
              <a:rPr lang="en-US" altLang="zh-CN" sz="2400" b="1" dirty="0" smtClean="0">
                <a:solidFill>
                  <a:schemeClr val="tx2">
                    <a:lumMod val="90000"/>
                    <a:lumOff val="10000"/>
                  </a:schemeClr>
                </a:solidFill>
              </a:rPr>
              <a:t>--) </a:t>
            </a:r>
          </a:p>
          <a:p>
            <a:pPr marL="1371600" indent="-1371600">
              <a:lnSpc>
                <a:spcPct val="130000"/>
              </a:lnSpc>
            </a:pPr>
            <a:r>
              <a:rPr lang="en-US" altLang="zh-CN" sz="2400" b="1" dirty="0" smtClean="0">
                <a:solidFill>
                  <a:schemeClr val="tx2">
                    <a:lumMod val="90000"/>
                    <a:lumOff val="10000"/>
                  </a:schemeClr>
                </a:solidFill>
              </a:rPr>
              <a:t>  {</a:t>
            </a:r>
            <a:endParaRPr lang="zh-CN" altLang="zh-CN" sz="2400" b="1" dirty="0" smtClean="0">
              <a:solidFill>
                <a:schemeClr val="tx2">
                  <a:lumMod val="90000"/>
                  <a:lumOff val="10000"/>
                </a:schemeClr>
              </a:solidFill>
            </a:endParaRPr>
          </a:p>
          <a:p>
            <a:pPr marL="1371600" indent="-1371600">
              <a:lnSpc>
                <a:spcPct val="130000"/>
              </a:lnSpc>
            </a:pPr>
            <a:r>
              <a:rPr lang="en-US" altLang="zh-CN" sz="2400" b="1" dirty="0" smtClean="0">
                <a:solidFill>
                  <a:schemeClr val="tx2">
                    <a:lumMod val="90000"/>
                    <a:lumOff val="10000"/>
                  </a:schemeClr>
                </a:solidFill>
              </a:rPr>
              <a:t>      c[</a:t>
            </a:r>
            <a:r>
              <a:rPr lang="en-US" altLang="zh-CN" sz="2400" b="1" dirty="0" err="1" smtClean="0">
                <a:solidFill>
                  <a:schemeClr val="tx2">
                    <a:lumMod val="90000"/>
                    <a:lumOff val="10000"/>
                  </a:schemeClr>
                </a:solidFill>
              </a:rPr>
              <a:t>i</a:t>
            </a:r>
            <a:r>
              <a:rPr lang="en-US" altLang="zh-CN" sz="2400" b="1" dirty="0" smtClean="0">
                <a:solidFill>
                  <a:schemeClr val="tx2">
                    <a:lumMod val="90000"/>
                    <a:lumOff val="10000"/>
                  </a:schemeClr>
                </a:solidFill>
              </a:rPr>
              <a:t>] = a[</a:t>
            </a:r>
            <a:r>
              <a:rPr lang="en-US" altLang="zh-CN" sz="2400" b="1" dirty="0" err="1" smtClean="0">
                <a:solidFill>
                  <a:schemeClr val="tx2">
                    <a:lumMod val="90000"/>
                    <a:lumOff val="10000"/>
                  </a:schemeClr>
                </a:solidFill>
              </a:rPr>
              <a:t>i</a:t>
            </a:r>
            <a:r>
              <a:rPr lang="en-US" altLang="zh-CN" sz="2400" b="1" dirty="0" smtClean="0">
                <a:solidFill>
                  <a:schemeClr val="tx2">
                    <a:lumMod val="90000"/>
                    <a:lumOff val="10000"/>
                  </a:schemeClr>
                </a:solidFill>
              </a:rPr>
              <a:t>] - b[</a:t>
            </a:r>
            <a:r>
              <a:rPr lang="en-US" altLang="zh-CN" sz="2400" b="1" dirty="0" err="1" smtClean="0">
                <a:solidFill>
                  <a:schemeClr val="tx2">
                    <a:lumMod val="90000"/>
                    <a:lumOff val="10000"/>
                  </a:schemeClr>
                </a:solidFill>
              </a:rPr>
              <a:t>i</a:t>
            </a:r>
            <a:r>
              <a:rPr lang="en-US" altLang="zh-CN" sz="2400" b="1" dirty="0" smtClean="0">
                <a:solidFill>
                  <a:schemeClr val="tx2">
                    <a:lumMod val="90000"/>
                    <a:lumOff val="10000"/>
                  </a:schemeClr>
                </a:solidFill>
              </a:rPr>
              <a:t>] - borrow;</a:t>
            </a:r>
            <a:endParaRPr lang="zh-CN" altLang="zh-CN" sz="2400" b="1" dirty="0" smtClean="0">
              <a:solidFill>
                <a:schemeClr val="tx2">
                  <a:lumMod val="90000"/>
                  <a:lumOff val="10000"/>
                </a:schemeClr>
              </a:solidFill>
            </a:endParaRPr>
          </a:p>
          <a:p>
            <a:pPr marL="1371600" indent="-1371600">
              <a:lnSpc>
                <a:spcPct val="130000"/>
              </a:lnSpc>
            </a:pPr>
            <a:r>
              <a:rPr lang="en-US" altLang="zh-CN" sz="2400" b="1" dirty="0" smtClean="0">
                <a:solidFill>
                  <a:schemeClr val="tx2">
                    <a:lumMod val="90000"/>
                    <a:lumOff val="10000"/>
                  </a:schemeClr>
                </a:solidFill>
              </a:rPr>
              <a:t>      if(c[</a:t>
            </a:r>
            <a:r>
              <a:rPr lang="en-US" altLang="zh-CN" sz="2400" b="1" dirty="0" err="1" smtClean="0">
                <a:solidFill>
                  <a:schemeClr val="tx2">
                    <a:lumMod val="90000"/>
                    <a:lumOff val="10000"/>
                  </a:schemeClr>
                </a:solidFill>
              </a:rPr>
              <a:t>i</a:t>
            </a:r>
            <a:r>
              <a:rPr lang="en-US" altLang="zh-CN" sz="2400" b="1" dirty="0" smtClean="0">
                <a:solidFill>
                  <a:schemeClr val="tx2">
                    <a:lumMod val="90000"/>
                    <a:lumOff val="10000"/>
                  </a:schemeClr>
                </a:solidFill>
              </a:rPr>
              <a:t>] &gt;= 0) borrow = 0;</a:t>
            </a:r>
            <a:endParaRPr lang="zh-CN" altLang="zh-CN" sz="2400" b="1" dirty="0" smtClean="0">
              <a:solidFill>
                <a:schemeClr val="tx2">
                  <a:lumMod val="90000"/>
                  <a:lumOff val="10000"/>
                </a:schemeClr>
              </a:solidFill>
            </a:endParaRPr>
          </a:p>
          <a:p>
            <a:pPr marL="1371600" indent="-1371600">
              <a:lnSpc>
                <a:spcPct val="130000"/>
              </a:lnSpc>
            </a:pPr>
            <a:r>
              <a:rPr lang="en-US" altLang="zh-CN" sz="2400" b="1" dirty="0" smtClean="0">
                <a:solidFill>
                  <a:schemeClr val="tx2">
                    <a:lumMod val="90000"/>
                    <a:lumOff val="10000"/>
                  </a:schemeClr>
                </a:solidFill>
              </a:rPr>
              <a:t>      else</a:t>
            </a:r>
          </a:p>
          <a:p>
            <a:pPr marL="1371600" indent="-1371600">
              <a:lnSpc>
                <a:spcPct val="130000"/>
              </a:lnSpc>
            </a:pPr>
            <a:r>
              <a:rPr lang="en-US" altLang="zh-CN" sz="2400" b="1" dirty="0" smtClean="0">
                <a:solidFill>
                  <a:schemeClr val="tx2">
                    <a:lumMod val="90000"/>
                    <a:lumOff val="10000"/>
                  </a:schemeClr>
                </a:solidFill>
              </a:rPr>
              <a:t>        { c[</a:t>
            </a:r>
            <a:r>
              <a:rPr lang="en-US" altLang="zh-CN" sz="2400" b="1" dirty="0" err="1" smtClean="0">
                <a:solidFill>
                  <a:schemeClr val="tx2">
                    <a:lumMod val="90000"/>
                    <a:lumOff val="10000"/>
                  </a:schemeClr>
                </a:solidFill>
              </a:rPr>
              <a:t>i</a:t>
            </a:r>
            <a:r>
              <a:rPr lang="en-US" altLang="zh-CN" sz="2400" b="1" dirty="0" smtClean="0">
                <a:solidFill>
                  <a:schemeClr val="tx2">
                    <a:lumMod val="90000"/>
                    <a:lumOff val="10000"/>
                  </a:schemeClr>
                </a:solidFill>
              </a:rPr>
              <a:t>] = c[</a:t>
            </a:r>
            <a:r>
              <a:rPr lang="en-US" altLang="zh-CN" sz="2400" b="1" dirty="0" err="1" smtClean="0">
                <a:solidFill>
                  <a:schemeClr val="tx2">
                    <a:lumMod val="90000"/>
                    <a:lumOff val="10000"/>
                  </a:schemeClr>
                </a:solidFill>
              </a:rPr>
              <a:t>i</a:t>
            </a:r>
            <a:r>
              <a:rPr lang="en-US" altLang="zh-CN" sz="2400" b="1" dirty="0" smtClean="0">
                <a:solidFill>
                  <a:schemeClr val="tx2">
                    <a:lumMod val="90000"/>
                    <a:lumOff val="10000"/>
                  </a:schemeClr>
                </a:solidFill>
              </a:rPr>
              <a:t>] + 10000;</a:t>
            </a:r>
            <a:endParaRPr lang="zh-CN" altLang="zh-CN" sz="2400" b="1" dirty="0" smtClean="0">
              <a:solidFill>
                <a:schemeClr val="tx2">
                  <a:lumMod val="90000"/>
                  <a:lumOff val="10000"/>
                </a:schemeClr>
              </a:solidFill>
            </a:endParaRPr>
          </a:p>
          <a:p>
            <a:pPr marL="1371600" indent="-1371600">
              <a:lnSpc>
                <a:spcPct val="130000"/>
              </a:lnSpc>
            </a:pPr>
            <a:r>
              <a:rPr lang="en-US" altLang="zh-CN" sz="2400" b="1" dirty="0" smtClean="0">
                <a:solidFill>
                  <a:schemeClr val="tx2">
                    <a:lumMod val="90000"/>
                    <a:lumOff val="10000"/>
                  </a:schemeClr>
                </a:solidFill>
              </a:rPr>
              <a:t>            borrow = 1;}</a:t>
            </a:r>
            <a:endParaRPr lang="zh-CN" altLang="zh-CN" sz="2400" b="1" dirty="0" smtClean="0">
              <a:solidFill>
                <a:schemeClr val="tx2">
                  <a:lumMod val="90000"/>
                  <a:lumOff val="10000"/>
                </a:schemeClr>
              </a:solidFill>
            </a:endParaRPr>
          </a:p>
          <a:p>
            <a:pPr marL="1371600" indent="-1371600">
              <a:lnSpc>
                <a:spcPct val="130000"/>
              </a:lnSpc>
            </a:pPr>
            <a:r>
              <a:rPr lang="en-US" altLang="zh-CN" sz="2400" b="1" dirty="0" smtClean="0">
                <a:solidFill>
                  <a:schemeClr val="tx2">
                    <a:lumMod val="90000"/>
                    <a:lumOff val="10000"/>
                  </a:schemeClr>
                </a:solidFill>
              </a:rPr>
              <a:t>   }</a:t>
            </a:r>
            <a:endParaRPr lang="zh-CN" altLang="zh-CN" sz="2400" b="1" dirty="0" smtClean="0">
              <a:solidFill>
                <a:schemeClr val="tx2">
                  <a:lumMod val="90000"/>
                  <a:lumOff val="10000"/>
                </a:schemeClr>
              </a:solidFill>
            </a:endParaRPr>
          </a:p>
          <a:p>
            <a:pPr marL="1371600" indent="-1371600">
              <a:lnSpc>
                <a:spcPct val="130000"/>
              </a:lnSpc>
            </a:pPr>
            <a:r>
              <a:rPr lang="en-US" altLang="zh-CN" sz="2400" b="1" dirty="0" smtClean="0">
                <a:solidFill>
                  <a:schemeClr val="tx2">
                    <a:lumMod val="90000"/>
                    <a:lumOff val="10000"/>
                  </a:schemeClr>
                </a:solidFill>
              </a:rPr>
              <a:t>}</a:t>
            </a:r>
            <a:endParaRPr lang="zh-CN" altLang="zh-CN" sz="2400" b="1" dirty="0" smtClean="0">
              <a:solidFill>
                <a:schemeClr val="tx2">
                  <a:lumMod val="90000"/>
                  <a:lumOff val="10000"/>
                </a:schemeClr>
              </a:solidFill>
            </a:endParaRPr>
          </a:p>
          <a:p>
            <a:pPr marL="1371600" indent="-1371600">
              <a:lnSpc>
                <a:spcPct val="120000"/>
              </a:lnSpc>
            </a:pPr>
            <a:endParaRPr lang="en-US" altLang="zh-CN" sz="2000" dirty="0" smtClean="0">
              <a:solidFill>
                <a:schemeClr val="tx2">
                  <a:lumMod val="90000"/>
                  <a:lumOff val="10000"/>
                </a:schemeClr>
              </a:solidFill>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260648"/>
            <a:ext cx="7772400" cy="671667"/>
          </a:xfrm>
        </p:spPr>
        <p:txBody>
          <a:bodyPr>
            <a:noAutofit/>
          </a:bodyPr>
          <a:lstStyle/>
          <a:p>
            <a:pPr algn="ctr"/>
            <a:r>
              <a:rPr lang="zh-CN" altLang="en-US" sz="3600" b="1" dirty="0" smtClean="0">
                <a:solidFill>
                  <a:srgbClr val="FF0000"/>
                </a:solidFill>
              </a:rPr>
              <a:t>第</a:t>
            </a:r>
            <a:r>
              <a:rPr lang="en-US" altLang="zh-CN" sz="3600" b="1" dirty="0" smtClean="0">
                <a:solidFill>
                  <a:srgbClr val="FF0000"/>
                </a:solidFill>
              </a:rPr>
              <a:t>0</a:t>
            </a:r>
            <a:r>
              <a:rPr lang="zh-CN" altLang="en-US" sz="3600" b="1" dirty="0" smtClean="0">
                <a:solidFill>
                  <a:srgbClr val="FF0000"/>
                </a:solidFill>
              </a:rPr>
              <a:t>章 大整数运算</a:t>
            </a:r>
            <a:endParaRPr lang="zh-CN" altLang="en-US" sz="3600" b="1" dirty="0">
              <a:solidFill>
                <a:srgbClr val="FF0000"/>
              </a:solidFill>
            </a:endParaRPr>
          </a:p>
        </p:txBody>
      </p:sp>
      <p:sp>
        <p:nvSpPr>
          <p:cNvPr id="3" name="副标题 2"/>
          <p:cNvSpPr>
            <a:spLocks noGrp="1"/>
          </p:cNvSpPr>
          <p:nvPr>
            <p:ph type="subTitle" idx="1"/>
          </p:nvPr>
        </p:nvSpPr>
        <p:spPr>
          <a:xfrm>
            <a:off x="755576" y="980728"/>
            <a:ext cx="7848872" cy="5472608"/>
          </a:xfrm>
        </p:spPr>
        <p:txBody>
          <a:bodyPr>
            <a:normAutofit/>
          </a:bodyPr>
          <a:lstStyle/>
          <a:p>
            <a:pPr marL="1371600" indent="-1371600">
              <a:lnSpc>
                <a:spcPct val="120000"/>
              </a:lnSpc>
            </a:pPr>
            <a:r>
              <a:rPr lang="en-US" altLang="zh-CN" sz="3200" b="1" dirty="0" smtClean="0">
                <a:solidFill>
                  <a:srgbClr val="C00000"/>
                </a:solidFill>
              </a:rPr>
              <a:t>3. </a:t>
            </a:r>
            <a:r>
              <a:rPr lang="zh-CN" altLang="en-US" sz="3200" b="1" dirty="0" smtClean="0">
                <a:solidFill>
                  <a:srgbClr val="C00000"/>
                </a:solidFill>
              </a:rPr>
              <a:t>乘法运算</a:t>
            </a:r>
            <a:endParaRPr lang="en-US" altLang="zh-CN" sz="3200" b="1" dirty="0" smtClean="0">
              <a:solidFill>
                <a:srgbClr val="C00000"/>
              </a:solidFill>
            </a:endParaRPr>
          </a:p>
          <a:p>
            <a:pPr marL="1371600" indent="-1371600">
              <a:lnSpc>
                <a:spcPct val="120000"/>
              </a:lnSpc>
            </a:pPr>
            <a:r>
              <a:rPr lang="en-US" altLang="zh-CN" b="1" dirty="0" smtClean="0">
                <a:solidFill>
                  <a:schemeClr val="tx2">
                    <a:lumMod val="90000"/>
                    <a:lumOff val="10000"/>
                  </a:schemeClr>
                </a:solidFill>
              </a:rPr>
              <a:t>void </a:t>
            </a:r>
            <a:r>
              <a:rPr lang="en-US" altLang="zh-CN" b="1" dirty="0" err="1" smtClean="0">
                <a:solidFill>
                  <a:schemeClr val="tx2">
                    <a:lumMod val="90000"/>
                    <a:lumOff val="10000"/>
                  </a:schemeClr>
                </a:solidFill>
              </a:rPr>
              <a:t>mul</a:t>
            </a:r>
            <a:r>
              <a:rPr lang="en-US" altLang="zh-CN" b="1" dirty="0" smtClean="0">
                <a:solidFill>
                  <a:schemeClr val="tx2">
                    <a:lumMod val="90000"/>
                    <a:lumOff val="10000"/>
                  </a:schemeClr>
                </a:solidFill>
              </a:rPr>
              <a:t>(</a:t>
            </a:r>
            <a:r>
              <a:rPr lang="en-US" altLang="zh-CN" b="1" dirty="0" err="1" smtClean="0">
                <a:solidFill>
                  <a:schemeClr val="tx2">
                    <a:lumMod val="90000"/>
                    <a:lumOff val="10000"/>
                  </a:schemeClr>
                </a:solidFill>
              </a:rPr>
              <a:t>int</a:t>
            </a:r>
            <a:r>
              <a:rPr lang="en-US" altLang="zh-CN" b="1" dirty="0" smtClean="0">
                <a:solidFill>
                  <a:schemeClr val="tx2">
                    <a:lumMod val="90000"/>
                    <a:lumOff val="10000"/>
                  </a:schemeClr>
                </a:solidFill>
              </a:rPr>
              <a:t> *a, </a:t>
            </a:r>
            <a:r>
              <a:rPr lang="en-US" altLang="zh-CN" b="1" dirty="0" err="1" smtClean="0">
                <a:solidFill>
                  <a:schemeClr val="tx2">
                    <a:lumMod val="90000"/>
                    <a:lumOff val="10000"/>
                  </a:schemeClr>
                </a:solidFill>
              </a:rPr>
              <a:t>int</a:t>
            </a:r>
            <a:r>
              <a:rPr lang="en-US" altLang="zh-CN" b="1" dirty="0" smtClean="0">
                <a:solidFill>
                  <a:schemeClr val="tx2">
                    <a:lumMod val="90000"/>
                    <a:lumOff val="10000"/>
                  </a:schemeClr>
                </a:solidFill>
              </a:rPr>
              <a:t> b, </a:t>
            </a:r>
            <a:r>
              <a:rPr lang="en-US" altLang="zh-CN" b="1" dirty="0" err="1" smtClean="0">
                <a:solidFill>
                  <a:schemeClr val="tx2">
                    <a:lumMod val="90000"/>
                    <a:lumOff val="10000"/>
                  </a:schemeClr>
                </a:solidFill>
              </a:rPr>
              <a:t>int</a:t>
            </a:r>
            <a:r>
              <a:rPr lang="en-US" altLang="zh-CN" b="1" dirty="0" smtClean="0">
                <a:solidFill>
                  <a:schemeClr val="tx2">
                    <a:lumMod val="90000"/>
                    <a:lumOff val="10000"/>
                  </a:schemeClr>
                </a:solidFill>
              </a:rPr>
              <a:t> *c) // b </a:t>
            </a:r>
            <a:r>
              <a:rPr lang="zh-CN" altLang="zh-CN" b="1" dirty="0" smtClean="0">
                <a:solidFill>
                  <a:schemeClr val="tx2">
                    <a:lumMod val="90000"/>
                    <a:lumOff val="10000"/>
                  </a:schemeClr>
                </a:solidFill>
              </a:rPr>
              <a:t>为乘数</a:t>
            </a:r>
          </a:p>
          <a:p>
            <a:pPr marL="1371600" indent="-1371600">
              <a:lnSpc>
                <a:spcPct val="120000"/>
              </a:lnSpc>
            </a:pPr>
            <a:r>
              <a:rPr lang="en-US" altLang="zh-CN" b="1" dirty="0" smtClean="0">
                <a:solidFill>
                  <a:schemeClr val="tx2">
                    <a:lumMod val="90000"/>
                    <a:lumOff val="10000"/>
                  </a:schemeClr>
                </a:solidFill>
              </a:rPr>
              <a:t>{ </a:t>
            </a:r>
            <a:r>
              <a:rPr lang="en-US" altLang="zh-CN" b="1" dirty="0" err="1" smtClean="0">
                <a:solidFill>
                  <a:schemeClr val="tx2">
                    <a:lumMod val="90000"/>
                    <a:lumOff val="10000"/>
                  </a:schemeClr>
                </a:solidFill>
              </a:rPr>
              <a:t>int</a:t>
            </a:r>
            <a:r>
              <a:rPr lang="en-US" altLang="zh-CN" b="1" dirty="0" smtClean="0">
                <a:solidFill>
                  <a:schemeClr val="tx2">
                    <a:lumMod val="90000"/>
                    <a:lumOff val="10000"/>
                  </a:schemeClr>
                </a:solidFill>
              </a:rPr>
              <a:t> </a:t>
            </a:r>
            <a:r>
              <a:rPr lang="en-US" altLang="zh-CN" b="1" dirty="0" err="1" smtClean="0">
                <a:solidFill>
                  <a:schemeClr val="tx2">
                    <a:lumMod val="90000"/>
                    <a:lumOff val="10000"/>
                  </a:schemeClr>
                </a:solidFill>
              </a:rPr>
              <a:t>i</a:t>
            </a:r>
            <a:r>
              <a:rPr lang="en-US" altLang="zh-CN" b="1" dirty="0" smtClean="0">
                <a:solidFill>
                  <a:schemeClr val="tx2">
                    <a:lumMod val="90000"/>
                    <a:lumOff val="10000"/>
                  </a:schemeClr>
                </a:solidFill>
              </a:rPr>
              <a:t>, </a:t>
            </a:r>
            <a:r>
              <a:rPr lang="en-US" altLang="zh-CN" b="1" dirty="0" err="1" smtClean="0">
                <a:solidFill>
                  <a:schemeClr val="tx2">
                    <a:lumMod val="90000"/>
                    <a:lumOff val="10000"/>
                  </a:schemeClr>
                </a:solidFill>
              </a:rPr>
              <a:t>tmp</a:t>
            </a:r>
            <a:r>
              <a:rPr lang="en-US" altLang="zh-CN" b="1" dirty="0" smtClean="0">
                <a:solidFill>
                  <a:schemeClr val="tx2">
                    <a:lumMod val="90000"/>
                    <a:lumOff val="10000"/>
                  </a:schemeClr>
                </a:solidFill>
              </a:rPr>
              <a:t>, carry = 0;</a:t>
            </a:r>
            <a:endParaRPr lang="zh-CN" altLang="zh-CN" b="1" dirty="0" smtClean="0">
              <a:solidFill>
                <a:schemeClr val="tx2">
                  <a:lumMod val="90000"/>
                  <a:lumOff val="10000"/>
                </a:schemeClr>
              </a:solidFill>
            </a:endParaRPr>
          </a:p>
          <a:p>
            <a:pPr marL="1371600" indent="-1371600">
              <a:lnSpc>
                <a:spcPct val="120000"/>
              </a:lnSpc>
            </a:pPr>
            <a:r>
              <a:rPr lang="en-US" altLang="zh-CN" b="1" dirty="0" smtClean="0">
                <a:solidFill>
                  <a:schemeClr val="tx2">
                    <a:lumMod val="90000"/>
                    <a:lumOff val="10000"/>
                  </a:schemeClr>
                </a:solidFill>
              </a:rPr>
              <a:t>   for(</a:t>
            </a:r>
            <a:r>
              <a:rPr lang="en-US" altLang="zh-CN" b="1" dirty="0" err="1" smtClean="0">
                <a:solidFill>
                  <a:schemeClr val="tx2">
                    <a:lumMod val="90000"/>
                    <a:lumOff val="10000"/>
                  </a:schemeClr>
                </a:solidFill>
              </a:rPr>
              <a:t>i</a:t>
            </a:r>
            <a:r>
              <a:rPr lang="en-US" altLang="zh-CN" b="1" dirty="0" smtClean="0">
                <a:solidFill>
                  <a:schemeClr val="tx2">
                    <a:lumMod val="90000"/>
                    <a:lumOff val="10000"/>
                  </a:schemeClr>
                </a:solidFill>
              </a:rPr>
              <a:t> = N - 1; </a:t>
            </a:r>
            <a:r>
              <a:rPr lang="en-US" altLang="zh-CN" b="1" dirty="0" err="1" smtClean="0">
                <a:solidFill>
                  <a:schemeClr val="tx2">
                    <a:lumMod val="90000"/>
                    <a:lumOff val="10000"/>
                  </a:schemeClr>
                </a:solidFill>
              </a:rPr>
              <a:t>i</a:t>
            </a:r>
            <a:r>
              <a:rPr lang="en-US" altLang="zh-CN" b="1" dirty="0" smtClean="0">
                <a:solidFill>
                  <a:schemeClr val="tx2">
                    <a:lumMod val="90000"/>
                    <a:lumOff val="10000"/>
                  </a:schemeClr>
                </a:solidFill>
              </a:rPr>
              <a:t> &gt;=0; </a:t>
            </a:r>
            <a:r>
              <a:rPr lang="en-US" altLang="zh-CN" b="1" dirty="0" err="1" smtClean="0">
                <a:solidFill>
                  <a:schemeClr val="tx2">
                    <a:lumMod val="90000"/>
                    <a:lumOff val="10000"/>
                  </a:schemeClr>
                </a:solidFill>
              </a:rPr>
              <a:t>i</a:t>
            </a:r>
            <a:r>
              <a:rPr lang="en-US" altLang="zh-CN" b="1" dirty="0" smtClean="0">
                <a:solidFill>
                  <a:schemeClr val="tx2">
                    <a:lumMod val="90000"/>
                    <a:lumOff val="10000"/>
                  </a:schemeClr>
                </a:solidFill>
              </a:rPr>
              <a:t>--) </a:t>
            </a:r>
          </a:p>
          <a:p>
            <a:pPr marL="1371600" indent="-1371600">
              <a:lnSpc>
                <a:spcPct val="120000"/>
              </a:lnSpc>
            </a:pPr>
            <a:r>
              <a:rPr lang="en-US" altLang="zh-CN" b="1" dirty="0" smtClean="0">
                <a:solidFill>
                  <a:schemeClr val="tx2">
                    <a:lumMod val="90000"/>
                    <a:lumOff val="10000"/>
                  </a:schemeClr>
                </a:solidFill>
              </a:rPr>
              <a:t>    {</a:t>
            </a:r>
            <a:r>
              <a:rPr lang="en-US" altLang="zh-CN" b="1" dirty="0" err="1" smtClean="0">
                <a:solidFill>
                  <a:schemeClr val="tx2">
                    <a:lumMod val="90000"/>
                    <a:lumOff val="10000"/>
                  </a:schemeClr>
                </a:solidFill>
              </a:rPr>
              <a:t>tmp</a:t>
            </a:r>
            <a:r>
              <a:rPr lang="en-US" altLang="zh-CN" b="1" dirty="0" smtClean="0">
                <a:solidFill>
                  <a:schemeClr val="tx2">
                    <a:lumMod val="90000"/>
                    <a:lumOff val="10000"/>
                  </a:schemeClr>
                </a:solidFill>
              </a:rPr>
              <a:t> = a[</a:t>
            </a:r>
            <a:r>
              <a:rPr lang="en-US" altLang="zh-CN" b="1" dirty="0" err="1" smtClean="0">
                <a:solidFill>
                  <a:schemeClr val="tx2">
                    <a:lumMod val="90000"/>
                    <a:lumOff val="10000"/>
                  </a:schemeClr>
                </a:solidFill>
              </a:rPr>
              <a:t>i</a:t>
            </a:r>
            <a:r>
              <a:rPr lang="en-US" altLang="zh-CN" b="1" dirty="0" smtClean="0">
                <a:solidFill>
                  <a:schemeClr val="tx2">
                    <a:lumMod val="90000"/>
                    <a:lumOff val="10000"/>
                  </a:schemeClr>
                </a:solidFill>
              </a:rPr>
              <a:t>] * b + carry;</a:t>
            </a:r>
            <a:endParaRPr lang="zh-CN" altLang="zh-CN" b="1" dirty="0" smtClean="0">
              <a:solidFill>
                <a:schemeClr val="tx2">
                  <a:lumMod val="90000"/>
                  <a:lumOff val="10000"/>
                </a:schemeClr>
              </a:solidFill>
            </a:endParaRPr>
          </a:p>
          <a:p>
            <a:pPr marL="1371600" indent="-1371600">
              <a:lnSpc>
                <a:spcPct val="120000"/>
              </a:lnSpc>
            </a:pPr>
            <a:r>
              <a:rPr lang="en-US" altLang="zh-CN" b="1" dirty="0" smtClean="0">
                <a:solidFill>
                  <a:schemeClr val="tx2">
                    <a:lumMod val="90000"/>
                    <a:lumOff val="10000"/>
                  </a:schemeClr>
                </a:solidFill>
              </a:rPr>
              <a:t>      c[</a:t>
            </a:r>
            <a:r>
              <a:rPr lang="en-US" altLang="zh-CN" b="1" dirty="0" err="1" smtClean="0">
                <a:solidFill>
                  <a:schemeClr val="tx2">
                    <a:lumMod val="90000"/>
                    <a:lumOff val="10000"/>
                  </a:schemeClr>
                </a:solidFill>
              </a:rPr>
              <a:t>i</a:t>
            </a:r>
            <a:r>
              <a:rPr lang="en-US" altLang="zh-CN" b="1" dirty="0" smtClean="0">
                <a:solidFill>
                  <a:schemeClr val="tx2">
                    <a:lumMod val="90000"/>
                    <a:lumOff val="10000"/>
                  </a:schemeClr>
                </a:solidFill>
              </a:rPr>
              <a:t>] = </a:t>
            </a:r>
            <a:r>
              <a:rPr lang="en-US" altLang="zh-CN" b="1" dirty="0" err="1" smtClean="0">
                <a:solidFill>
                  <a:schemeClr val="tx2">
                    <a:lumMod val="90000"/>
                    <a:lumOff val="10000"/>
                  </a:schemeClr>
                </a:solidFill>
              </a:rPr>
              <a:t>tmp</a:t>
            </a:r>
            <a:r>
              <a:rPr lang="en-US" altLang="zh-CN" b="1" dirty="0" smtClean="0">
                <a:solidFill>
                  <a:schemeClr val="tx2">
                    <a:lumMod val="90000"/>
                    <a:lumOff val="10000"/>
                  </a:schemeClr>
                </a:solidFill>
              </a:rPr>
              <a:t> % 10000;</a:t>
            </a:r>
            <a:endParaRPr lang="zh-CN" altLang="zh-CN" b="1" dirty="0" smtClean="0">
              <a:solidFill>
                <a:schemeClr val="tx2">
                  <a:lumMod val="90000"/>
                  <a:lumOff val="10000"/>
                </a:schemeClr>
              </a:solidFill>
            </a:endParaRPr>
          </a:p>
          <a:p>
            <a:pPr marL="1371600" indent="-1371600">
              <a:lnSpc>
                <a:spcPct val="120000"/>
              </a:lnSpc>
            </a:pPr>
            <a:r>
              <a:rPr lang="en-US" altLang="zh-CN" b="1" dirty="0" smtClean="0">
                <a:solidFill>
                  <a:schemeClr val="tx2">
                    <a:lumMod val="90000"/>
                    <a:lumOff val="10000"/>
                  </a:schemeClr>
                </a:solidFill>
              </a:rPr>
              <a:t>      carry = </a:t>
            </a:r>
            <a:r>
              <a:rPr lang="en-US" altLang="zh-CN" b="1" dirty="0" err="1" smtClean="0">
                <a:solidFill>
                  <a:schemeClr val="tx2">
                    <a:lumMod val="90000"/>
                    <a:lumOff val="10000"/>
                  </a:schemeClr>
                </a:solidFill>
              </a:rPr>
              <a:t>tmp</a:t>
            </a:r>
            <a:r>
              <a:rPr lang="en-US" altLang="zh-CN" b="1" dirty="0" smtClean="0">
                <a:solidFill>
                  <a:schemeClr val="tx2">
                    <a:lumMod val="90000"/>
                    <a:lumOff val="10000"/>
                  </a:schemeClr>
                </a:solidFill>
              </a:rPr>
              <a:t> / 10000;</a:t>
            </a:r>
            <a:endParaRPr lang="zh-CN" altLang="zh-CN" b="1" dirty="0" smtClean="0">
              <a:solidFill>
                <a:schemeClr val="tx2">
                  <a:lumMod val="90000"/>
                  <a:lumOff val="10000"/>
                </a:schemeClr>
              </a:solidFill>
            </a:endParaRPr>
          </a:p>
          <a:p>
            <a:pPr marL="1371600" indent="-1371600">
              <a:lnSpc>
                <a:spcPct val="120000"/>
              </a:lnSpc>
            </a:pPr>
            <a:r>
              <a:rPr lang="en-US" altLang="zh-CN" b="1" dirty="0" smtClean="0">
                <a:solidFill>
                  <a:schemeClr val="tx2">
                    <a:lumMod val="90000"/>
                    <a:lumOff val="10000"/>
                  </a:schemeClr>
                </a:solidFill>
              </a:rPr>
              <a:t>    }</a:t>
            </a:r>
            <a:endParaRPr lang="zh-CN" altLang="zh-CN" b="1" dirty="0" smtClean="0">
              <a:solidFill>
                <a:schemeClr val="tx2">
                  <a:lumMod val="90000"/>
                  <a:lumOff val="10000"/>
                </a:schemeClr>
              </a:solidFill>
            </a:endParaRPr>
          </a:p>
          <a:p>
            <a:pPr marL="1371600" indent="-1371600">
              <a:lnSpc>
                <a:spcPct val="120000"/>
              </a:lnSpc>
            </a:pPr>
            <a:r>
              <a:rPr lang="en-US" altLang="zh-CN" b="1" dirty="0" smtClean="0">
                <a:solidFill>
                  <a:schemeClr val="tx2">
                    <a:lumMod val="90000"/>
                    <a:lumOff val="10000"/>
                  </a:schemeClr>
                </a:solidFill>
              </a:rPr>
              <a:t>}</a:t>
            </a:r>
            <a:endParaRPr lang="zh-CN" altLang="zh-CN" b="1" dirty="0" smtClean="0">
              <a:solidFill>
                <a:schemeClr val="tx2">
                  <a:lumMod val="90000"/>
                  <a:lumOff val="10000"/>
                </a:schemeClr>
              </a:solidFill>
            </a:endParaRPr>
          </a:p>
          <a:p>
            <a:pPr marL="1371600" indent="-1371600">
              <a:lnSpc>
                <a:spcPct val="120000"/>
              </a:lnSpc>
            </a:pPr>
            <a:endParaRPr lang="en-US" altLang="zh-CN" sz="2000" dirty="0" smtClean="0">
              <a:solidFill>
                <a:schemeClr val="tx2">
                  <a:lumMod val="90000"/>
                  <a:lumOff val="10000"/>
                </a:schemeClr>
              </a:solidFill>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88640"/>
            <a:ext cx="7772400" cy="671667"/>
          </a:xfrm>
        </p:spPr>
        <p:txBody>
          <a:bodyPr>
            <a:noAutofit/>
          </a:bodyPr>
          <a:lstStyle/>
          <a:p>
            <a:pPr algn="ctr"/>
            <a:r>
              <a:rPr lang="zh-CN" altLang="en-US" sz="3600" b="1" dirty="0" smtClean="0">
                <a:solidFill>
                  <a:srgbClr val="FF0000"/>
                </a:solidFill>
              </a:rPr>
              <a:t>第</a:t>
            </a:r>
            <a:r>
              <a:rPr lang="en-US" altLang="zh-CN" sz="3600" b="1" dirty="0" smtClean="0">
                <a:solidFill>
                  <a:srgbClr val="FF0000"/>
                </a:solidFill>
              </a:rPr>
              <a:t>0</a:t>
            </a:r>
            <a:r>
              <a:rPr lang="zh-CN" altLang="en-US" sz="3600" b="1" dirty="0" smtClean="0">
                <a:solidFill>
                  <a:srgbClr val="FF0000"/>
                </a:solidFill>
              </a:rPr>
              <a:t>章 大整数运算</a:t>
            </a:r>
            <a:endParaRPr lang="zh-CN" altLang="en-US" sz="3600" b="1" dirty="0">
              <a:solidFill>
                <a:srgbClr val="FF0000"/>
              </a:solidFill>
            </a:endParaRPr>
          </a:p>
        </p:txBody>
      </p:sp>
      <p:sp>
        <p:nvSpPr>
          <p:cNvPr id="3" name="副标题 2"/>
          <p:cNvSpPr>
            <a:spLocks noGrp="1"/>
          </p:cNvSpPr>
          <p:nvPr>
            <p:ph type="subTitle" idx="1"/>
          </p:nvPr>
        </p:nvSpPr>
        <p:spPr>
          <a:xfrm>
            <a:off x="755576" y="980728"/>
            <a:ext cx="7848872" cy="5472608"/>
          </a:xfrm>
        </p:spPr>
        <p:txBody>
          <a:bodyPr>
            <a:normAutofit/>
          </a:bodyPr>
          <a:lstStyle/>
          <a:p>
            <a:pPr marL="1371600" indent="-1371600">
              <a:lnSpc>
                <a:spcPct val="120000"/>
              </a:lnSpc>
            </a:pPr>
            <a:r>
              <a:rPr lang="en-US" altLang="zh-CN" b="1" dirty="0" smtClean="0">
                <a:solidFill>
                  <a:srgbClr val="C00000"/>
                </a:solidFill>
              </a:rPr>
              <a:t>4. </a:t>
            </a:r>
            <a:r>
              <a:rPr lang="zh-CN" altLang="en-US" b="1" dirty="0" smtClean="0">
                <a:solidFill>
                  <a:srgbClr val="C00000"/>
                </a:solidFill>
              </a:rPr>
              <a:t>除法运算</a:t>
            </a:r>
            <a:endParaRPr lang="en-US" altLang="zh-CN" b="1" dirty="0" smtClean="0">
              <a:solidFill>
                <a:srgbClr val="C00000"/>
              </a:solidFill>
            </a:endParaRPr>
          </a:p>
          <a:p>
            <a:pPr marL="1371600" indent="-1371600">
              <a:lnSpc>
                <a:spcPct val="120000"/>
              </a:lnSpc>
            </a:pPr>
            <a:r>
              <a:rPr lang="en-US" altLang="zh-CN" b="1" dirty="0" smtClean="0">
                <a:solidFill>
                  <a:schemeClr val="tx2">
                    <a:lumMod val="90000"/>
                    <a:lumOff val="10000"/>
                  </a:schemeClr>
                </a:solidFill>
              </a:rPr>
              <a:t>void div(</a:t>
            </a:r>
            <a:r>
              <a:rPr lang="en-US" altLang="zh-CN" b="1" dirty="0" err="1" smtClean="0">
                <a:solidFill>
                  <a:schemeClr val="tx2">
                    <a:lumMod val="90000"/>
                    <a:lumOff val="10000"/>
                  </a:schemeClr>
                </a:solidFill>
              </a:rPr>
              <a:t>int</a:t>
            </a:r>
            <a:r>
              <a:rPr lang="en-US" altLang="zh-CN" b="1" dirty="0" smtClean="0">
                <a:solidFill>
                  <a:schemeClr val="tx2">
                    <a:lumMod val="90000"/>
                    <a:lumOff val="10000"/>
                  </a:schemeClr>
                </a:solidFill>
              </a:rPr>
              <a:t> *a, </a:t>
            </a:r>
            <a:r>
              <a:rPr lang="en-US" altLang="zh-CN" b="1" dirty="0" err="1" smtClean="0">
                <a:solidFill>
                  <a:schemeClr val="tx2">
                    <a:lumMod val="90000"/>
                    <a:lumOff val="10000"/>
                  </a:schemeClr>
                </a:solidFill>
              </a:rPr>
              <a:t>int</a:t>
            </a:r>
            <a:r>
              <a:rPr lang="en-US" altLang="zh-CN" b="1" dirty="0" smtClean="0">
                <a:solidFill>
                  <a:schemeClr val="tx2">
                    <a:lumMod val="90000"/>
                    <a:lumOff val="10000"/>
                  </a:schemeClr>
                </a:solidFill>
              </a:rPr>
              <a:t> b, </a:t>
            </a:r>
            <a:r>
              <a:rPr lang="en-US" altLang="zh-CN" b="1" dirty="0" err="1" smtClean="0">
                <a:solidFill>
                  <a:schemeClr val="tx2">
                    <a:lumMod val="90000"/>
                    <a:lumOff val="10000"/>
                  </a:schemeClr>
                </a:solidFill>
              </a:rPr>
              <a:t>int</a:t>
            </a:r>
            <a:r>
              <a:rPr lang="en-US" altLang="zh-CN" b="1" dirty="0" smtClean="0">
                <a:solidFill>
                  <a:schemeClr val="tx2">
                    <a:lumMod val="90000"/>
                    <a:lumOff val="10000"/>
                  </a:schemeClr>
                </a:solidFill>
              </a:rPr>
              <a:t> *c) // b </a:t>
            </a:r>
            <a:r>
              <a:rPr lang="zh-CN" altLang="zh-CN" b="1" dirty="0" smtClean="0">
                <a:solidFill>
                  <a:schemeClr val="tx2">
                    <a:lumMod val="90000"/>
                    <a:lumOff val="10000"/>
                  </a:schemeClr>
                </a:solidFill>
              </a:rPr>
              <a:t>为除数</a:t>
            </a:r>
          </a:p>
          <a:p>
            <a:pPr marL="1371600" indent="-1371600">
              <a:lnSpc>
                <a:spcPct val="120000"/>
              </a:lnSpc>
            </a:pPr>
            <a:r>
              <a:rPr lang="en-US" altLang="zh-CN" b="1" dirty="0" smtClean="0">
                <a:solidFill>
                  <a:schemeClr val="tx2">
                    <a:lumMod val="90000"/>
                    <a:lumOff val="10000"/>
                  </a:schemeClr>
                </a:solidFill>
              </a:rPr>
              <a:t> { </a:t>
            </a:r>
            <a:r>
              <a:rPr lang="en-US" altLang="zh-CN" b="1" dirty="0" err="1" smtClean="0">
                <a:solidFill>
                  <a:schemeClr val="tx2">
                    <a:lumMod val="90000"/>
                    <a:lumOff val="10000"/>
                  </a:schemeClr>
                </a:solidFill>
              </a:rPr>
              <a:t>int</a:t>
            </a:r>
            <a:r>
              <a:rPr lang="en-US" altLang="zh-CN" b="1" dirty="0" smtClean="0">
                <a:solidFill>
                  <a:schemeClr val="tx2">
                    <a:lumMod val="90000"/>
                    <a:lumOff val="10000"/>
                  </a:schemeClr>
                </a:solidFill>
              </a:rPr>
              <a:t> </a:t>
            </a:r>
            <a:r>
              <a:rPr lang="en-US" altLang="zh-CN" b="1" dirty="0" err="1" smtClean="0">
                <a:solidFill>
                  <a:schemeClr val="tx2">
                    <a:lumMod val="90000"/>
                    <a:lumOff val="10000"/>
                  </a:schemeClr>
                </a:solidFill>
              </a:rPr>
              <a:t>i</a:t>
            </a:r>
            <a:r>
              <a:rPr lang="en-US" altLang="zh-CN" b="1" dirty="0" smtClean="0">
                <a:solidFill>
                  <a:schemeClr val="tx2">
                    <a:lumMod val="90000"/>
                    <a:lumOff val="10000"/>
                  </a:schemeClr>
                </a:solidFill>
              </a:rPr>
              <a:t>, </a:t>
            </a:r>
            <a:r>
              <a:rPr lang="en-US" altLang="zh-CN" b="1" dirty="0" err="1" smtClean="0">
                <a:solidFill>
                  <a:schemeClr val="tx2">
                    <a:lumMod val="90000"/>
                    <a:lumOff val="10000"/>
                  </a:schemeClr>
                </a:solidFill>
              </a:rPr>
              <a:t>tmp</a:t>
            </a:r>
            <a:r>
              <a:rPr lang="en-US" altLang="zh-CN" b="1" dirty="0" smtClean="0">
                <a:solidFill>
                  <a:schemeClr val="tx2">
                    <a:lumMod val="90000"/>
                    <a:lumOff val="10000"/>
                  </a:schemeClr>
                </a:solidFill>
              </a:rPr>
              <a:t>, remain = 0;</a:t>
            </a:r>
            <a:endParaRPr lang="zh-CN" altLang="zh-CN" b="1" dirty="0" smtClean="0">
              <a:solidFill>
                <a:schemeClr val="tx2">
                  <a:lumMod val="90000"/>
                  <a:lumOff val="10000"/>
                </a:schemeClr>
              </a:solidFill>
            </a:endParaRPr>
          </a:p>
          <a:p>
            <a:pPr marL="1371600" indent="-1371600">
              <a:lnSpc>
                <a:spcPct val="120000"/>
              </a:lnSpc>
            </a:pPr>
            <a:r>
              <a:rPr lang="en-US" altLang="zh-CN" b="1" dirty="0" smtClean="0">
                <a:solidFill>
                  <a:schemeClr val="tx2">
                    <a:lumMod val="90000"/>
                    <a:lumOff val="10000"/>
                  </a:schemeClr>
                </a:solidFill>
              </a:rPr>
              <a:t>    for(</a:t>
            </a:r>
            <a:r>
              <a:rPr lang="en-US" altLang="zh-CN" b="1" dirty="0" err="1" smtClean="0">
                <a:solidFill>
                  <a:schemeClr val="tx2">
                    <a:lumMod val="90000"/>
                    <a:lumOff val="10000"/>
                  </a:schemeClr>
                </a:solidFill>
              </a:rPr>
              <a:t>i</a:t>
            </a:r>
            <a:r>
              <a:rPr lang="en-US" altLang="zh-CN" b="1" dirty="0" smtClean="0">
                <a:solidFill>
                  <a:schemeClr val="tx2">
                    <a:lumMod val="90000"/>
                    <a:lumOff val="10000"/>
                  </a:schemeClr>
                </a:solidFill>
              </a:rPr>
              <a:t> = 0; </a:t>
            </a:r>
            <a:r>
              <a:rPr lang="en-US" altLang="zh-CN" b="1" dirty="0" err="1" smtClean="0">
                <a:solidFill>
                  <a:schemeClr val="tx2">
                    <a:lumMod val="90000"/>
                    <a:lumOff val="10000"/>
                  </a:schemeClr>
                </a:solidFill>
              </a:rPr>
              <a:t>i</a:t>
            </a:r>
            <a:r>
              <a:rPr lang="en-US" altLang="zh-CN" b="1" dirty="0" smtClean="0">
                <a:solidFill>
                  <a:schemeClr val="tx2">
                    <a:lumMod val="90000"/>
                    <a:lumOff val="10000"/>
                  </a:schemeClr>
                </a:solidFill>
              </a:rPr>
              <a:t> &lt; N; </a:t>
            </a:r>
            <a:r>
              <a:rPr lang="en-US" altLang="zh-CN" b="1" dirty="0" err="1" smtClean="0">
                <a:solidFill>
                  <a:schemeClr val="tx2">
                    <a:lumMod val="90000"/>
                    <a:lumOff val="10000"/>
                  </a:schemeClr>
                </a:solidFill>
              </a:rPr>
              <a:t>i</a:t>
            </a:r>
            <a:r>
              <a:rPr lang="en-US" altLang="zh-CN" b="1" dirty="0" smtClean="0">
                <a:solidFill>
                  <a:schemeClr val="tx2">
                    <a:lumMod val="90000"/>
                    <a:lumOff val="10000"/>
                  </a:schemeClr>
                </a:solidFill>
              </a:rPr>
              <a:t>++)</a:t>
            </a:r>
          </a:p>
          <a:p>
            <a:pPr marL="1371600" indent="-1371600">
              <a:lnSpc>
                <a:spcPct val="120000"/>
              </a:lnSpc>
            </a:pPr>
            <a:r>
              <a:rPr lang="en-US" altLang="zh-CN" b="1" dirty="0" smtClean="0">
                <a:solidFill>
                  <a:schemeClr val="tx2">
                    <a:lumMod val="90000"/>
                    <a:lumOff val="10000"/>
                  </a:schemeClr>
                </a:solidFill>
              </a:rPr>
              <a:t>    { </a:t>
            </a:r>
            <a:r>
              <a:rPr lang="en-US" altLang="zh-CN" b="1" dirty="0" err="1" smtClean="0">
                <a:solidFill>
                  <a:schemeClr val="tx2">
                    <a:lumMod val="90000"/>
                    <a:lumOff val="10000"/>
                  </a:schemeClr>
                </a:solidFill>
              </a:rPr>
              <a:t>tmp</a:t>
            </a:r>
            <a:r>
              <a:rPr lang="en-US" altLang="zh-CN" b="1" dirty="0" smtClean="0">
                <a:solidFill>
                  <a:schemeClr val="tx2">
                    <a:lumMod val="90000"/>
                    <a:lumOff val="10000"/>
                  </a:schemeClr>
                </a:solidFill>
              </a:rPr>
              <a:t> = a[</a:t>
            </a:r>
            <a:r>
              <a:rPr lang="en-US" altLang="zh-CN" b="1" dirty="0" err="1" smtClean="0">
                <a:solidFill>
                  <a:schemeClr val="tx2">
                    <a:lumMod val="90000"/>
                    <a:lumOff val="10000"/>
                  </a:schemeClr>
                </a:solidFill>
              </a:rPr>
              <a:t>i</a:t>
            </a:r>
            <a:r>
              <a:rPr lang="en-US" altLang="zh-CN" b="1" dirty="0" smtClean="0">
                <a:solidFill>
                  <a:schemeClr val="tx2">
                    <a:lumMod val="90000"/>
                    <a:lumOff val="10000"/>
                  </a:schemeClr>
                </a:solidFill>
              </a:rPr>
              <a:t>] + remain;</a:t>
            </a:r>
            <a:endParaRPr lang="zh-CN" altLang="zh-CN" b="1" dirty="0" smtClean="0">
              <a:solidFill>
                <a:schemeClr val="tx2">
                  <a:lumMod val="90000"/>
                  <a:lumOff val="10000"/>
                </a:schemeClr>
              </a:solidFill>
            </a:endParaRPr>
          </a:p>
          <a:p>
            <a:pPr marL="1371600" indent="-1371600">
              <a:lnSpc>
                <a:spcPct val="120000"/>
              </a:lnSpc>
            </a:pPr>
            <a:r>
              <a:rPr lang="en-US" altLang="zh-CN" b="1" dirty="0" smtClean="0">
                <a:solidFill>
                  <a:schemeClr val="tx2">
                    <a:lumMod val="90000"/>
                    <a:lumOff val="10000"/>
                  </a:schemeClr>
                </a:solidFill>
              </a:rPr>
              <a:t>       c[</a:t>
            </a:r>
            <a:r>
              <a:rPr lang="en-US" altLang="zh-CN" b="1" dirty="0" err="1" smtClean="0">
                <a:solidFill>
                  <a:schemeClr val="tx2">
                    <a:lumMod val="90000"/>
                    <a:lumOff val="10000"/>
                  </a:schemeClr>
                </a:solidFill>
              </a:rPr>
              <a:t>i</a:t>
            </a:r>
            <a:r>
              <a:rPr lang="en-US" altLang="zh-CN" b="1" dirty="0" smtClean="0">
                <a:solidFill>
                  <a:schemeClr val="tx2">
                    <a:lumMod val="90000"/>
                    <a:lumOff val="10000"/>
                  </a:schemeClr>
                </a:solidFill>
              </a:rPr>
              <a:t>] = </a:t>
            </a:r>
            <a:r>
              <a:rPr lang="en-US" altLang="zh-CN" b="1" dirty="0" err="1" smtClean="0">
                <a:solidFill>
                  <a:schemeClr val="tx2">
                    <a:lumMod val="90000"/>
                    <a:lumOff val="10000"/>
                  </a:schemeClr>
                </a:solidFill>
              </a:rPr>
              <a:t>tmp</a:t>
            </a:r>
            <a:r>
              <a:rPr lang="en-US" altLang="zh-CN" b="1" dirty="0" smtClean="0">
                <a:solidFill>
                  <a:schemeClr val="tx2">
                    <a:lumMod val="90000"/>
                    <a:lumOff val="10000"/>
                  </a:schemeClr>
                </a:solidFill>
              </a:rPr>
              <a:t> / b;</a:t>
            </a:r>
            <a:endParaRPr lang="zh-CN" altLang="zh-CN" b="1" dirty="0" smtClean="0">
              <a:solidFill>
                <a:schemeClr val="tx2">
                  <a:lumMod val="90000"/>
                  <a:lumOff val="10000"/>
                </a:schemeClr>
              </a:solidFill>
            </a:endParaRPr>
          </a:p>
          <a:p>
            <a:pPr marL="1371600" indent="-1371600">
              <a:lnSpc>
                <a:spcPct val="120000"/>
              </a:lnSpc>
            </a:pPr>
            <a:r>
              <a:rPr lang="en-US" altLang="zh-CN" b="1" dirty="0" smtClean="0">
                <a:solidFill>
                  <a:schemeClr val="tx2">
                    <a:lumMod val="90000"/>
                    <a:lumOff val="10000"/>
                  </a:schemeClr>
                </a:solidFill>
              </a:rPr>
              <a:t>       remain = (</a:t>
            </a:r>
            <a:r>
              <a:rPr lang="en-US" altLang="zh-CN" b="1" dirty="0" err="1" smtClean="0">
                <a:solidFill>
                  <a:schemeClr val="tx2">
                    <a:lumMod val="90000"/>
                    <a:lumOff val="10000"/>
                  </a:schemeClr>
                </a:solidFill>
              </a:rPr>
              <a:t>tmp</a:t>
            </a:r>
            <a:r>
              <a:rPr lang="en-US" altLang="zh-CN" b="1" dirty="0" smtClean="0">
                <a:solidFill>
                  <a:schemeClr val="tx2">
                    <a:lumMod val="90000"/>
                    <a:lumOff val="10000"/>
                  </a:schemeClr>
                </a:solidFill>
              </a:rPr>
              <a:t> % b) * 10000;</a:t>
            </a:r>
            <a:endParaRPr lang="zh-CN" altLang="zh-CN" b="1" dirty="0" smtClean="0">
              <a:solidFill>
                <a:schemeClr val="tx2">
                  <a:lumMod val="90000"/>
                  <a:lumOff val="10000"/>
                </a:schemeClr>
              </a:solidFill>
            </a:endParaRPr>
          </a:p>
          <a:p>
            <a:pPr marL="1371600" indent="-1371600">
              <a:lnSpc>
                <a:spcPct val="120000"/>
              </a:lnSpc>
            </a:pPr>
            <a:r>
              <a:rPr lang="en-US" altLang="zh-CN" b="1" dirty="0" smtClean="0">
                <a:solidFill>
                  <a:schemeClr val="tx2">
                    <a:lumMod val="90000"/>
                    <a:lumOff val="10000"/>
                  </a:schemeClr>
                </a:solidFill>
              </a:rPr>
              <a:t>    }</a:t>
            </a:r>
            <a:endParaRPr lang="zh-CN" altLang="zh-CN" b="1" dirty="0" smtClean="0">
              <a:solidFill>
                <a:schemeClr val="tx2">
                  <a:lumMod val="90000"/>
                  <a:lumOff val="10000"/>
                </a:schemeClr>
              </a:solidFill>
            </a:endParaRPr>
          </a:p>
          <a:p>
            <a:pPr marL="1371600" indent="-1371600">
              <a:lnSpc>
                <a:spcPct val="120000"/>
              </a:lnSpc>
            </a:pPr>
            <a:r>
              <a:rPr lang="en-US" altLang="zh-CN" b="1" dirty="0" smtClean="0">
                <a:solidFill>
                  <a:schemeClr val="tx2">
                    <a:lumMod val="90000"/>
                    <a:lumOff val="10000"/>
                  </a:schemeClr>
                </a:solidFill>
              </a:rPr>
              <a:t>}</a:t>
            </a:r>
            <a:endParaRPr lang="zh-CN" altLang="zh-CN" b="1" dirty="0" smtClean="0">
              <a:solidFill>
                <a:schemeClr val="tx2">
                  <a:lumMod val="90000"/>
                  <a:lumOff val="10000"/>
                </a:schemeClr>
              </a:solidFill>
            </a:endParaRPr>
          </a:p>
          <a:p>
            <a:pPr marL="1371600" indent="-1371600">
              <a:lnSpc>
                <a:spcPct val="120000"/>
              </a:lnSpc>
            </a:pPr>
            <a:endParaRPr lang="en-US" altLang="zh-CN" dirty="0" smtClean="0">
              <a:solidFill>
                <a:schemeClr val="tx2">
                  <a:lumMod val="90000"/>
                  <a:lumOff val="10000"/>
                </a:schemeClr>
              </a:solidFill>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229600" cy="720080"/>
          </a:xfrm>
        </p:spPr>
        <p:txBody>
          <a:bodyPr>
            <a:normAutofit/>
          </a:bodyPr>
          <a:lstStyle/>
          <a:p>
            <a:r>
              <a:rPr lang="zh-CN" altLang="en-US" sz="3600" b="1" dirty="0" smtClean="0">
                <a:solidFill>
                  <a:srgbClr val="FF0000"/>
                </a:solidFill>
              </a:rPr>
              <a:t>第</a:t>
            </a:r>
            <a:r>
              <a:rPr lang="en-US" altLang="zh-CN" sz="3600" b="1" dirty="0" smtClean="0">
                <a:solidFill>
                  <a:srgbClr val="FF0000"/>
                </a:solidFill>
              </a:rPr>
              <a:t>0</a:t>
            </a:r>
            <a:r>
              <a:rPr lang="zh-CN" altLang="en-US" sz="3600" b="1" dirty="0" smtClean="0">
                <a:solidFill>
                  <a:srgbClr val="FF0000"/>
                </a:solidFill>
              </a:rPr>
              <a:t>章 大整数运算</a:t>
            </a:r>
            <a:endParaRPr lang="zh-CN" altLang="en-US" sz="3600" dirty="0"/>
          </a:p>
        </p:txBody>
      </p:sp>
      <p:sp>
        <p:nvSpPr>
          <p:cNvPr id="3" name="内容占位符 2"/>
          <p:cNvSpPr>
            <a:spLocks noGrp="1"/>
          </p:cNvSpPr>
          <p:nvPr>
            <p:ph idx="1"/>
          </p:nvPr>
        </p:nvSpPr>
        <p:spPr>
          <a:xfrm>
            <a:off x="683568" y="1124744"/>
            <a:ext cx="7848872" cy="5328592"/>
          </a:xfrm>
        </p:spPr>
        <p:txBody>
          <a:bodyPr>
            <a:normAutofit/>
          </a:bodyPr>
          <a:lstStyle/>
          <a:p>
            <a:pPr>
              <a:buNone/>
            </a:pPr>
            <a:r>
              <a:rPr lang="zh-CN" altLang="en-US" sz="3600" b="1" dirty="0" smtClean="0">
                <a:solidFill>
                  <a:srgbClr val="C00000"/>
                </a:solidFill>
                <a:latin typeface="华文新魏" pitchFamily="2" charset="-122"/>
                <a:ea typeface="华文新魏" pitchFamily="2" charset="-122"/>
              </a:rPr>
              <a:t>例</a:t>
            </a:r>
            <a:r>
              <a:rPr lang="en-US" altLang="zh-CN" sz="3600" b="1" dirty="0" smtClean="0">
                <a:solidFill>
                  <a:srgbClr val="C00000"/>
                </a:solidFill>
                <a:latin typeface="华文新魏" pitchFamily="2" charset="-122"/>
                <a:ea typeface="华文新魏" pitchFamily="2" charset="-122"/>
              </a:rPr>
              <a:t>3</a:t>
            </a:r>
            <a:r>
              <a:rPr lang="zh-CN" altLang="en-US" sz="3600" b="1" dirty="0" smtClean="0">
                <a:solidFill>
                  <a:srgbClr val="C00000"/>
                </a:solidFill>
                <a:latin typeface="华文新魏" pitchFamily="2" charset="-122"/>
                <a:ea typeface="华文新魏" pitchFamily="2" charset="-122"/>
              </a:rPr>
              <a:t>：全码倍数搜索</a:t>
            </a:r>
            <a:endParaRPr lang="en-US" altLang="zh-CN" sz="3600" b="1" dirty="0" smtClean="0">
              <a:solidFill>
                <a:srgbClr val="C00000"/>
              </a:solidFill>
              <a:latin typeface="华文新魏" pitchFamily="2" charset="-122"/>
              <a:ea typeface="华文新魏" pitchFamily="2" charset="-122"/>
            </a:endParaRPr>
          </a:p>
          <a:p>
            <a:pPr marL="0" indent="0">
              <a:buNone/>
            </a:pPr>
            <a:r>
              <a:rPr lang="zh-CN" altLang="en-US" dirty="0" smtClean="0"/>
              <a:t>    </a:t>
            </a:r>
            <a:r>
              <a:rPr lang="zh-CN" altLang="en-US" sz="2800" b="1" dirty="0" smtClean="0">
                <a:solidFill>
                  <a:schemeClr val="tx2">
                    <a:lumMod val="90000"/>
                    <a:lumOff val="10000"/>
                  </a:schemeClr>
                </a:solidFill>
                <a:latin typeface="华文新魏" pitchFamily="2" charset="-122"/>
                <a:ea typeface="华文新魏" pitchFamily="2" charset="-122"/>
              </a:rPr>
              <a:t>由</a:t>
            </a:r>
            <a:r>
              <a:rPr lang="en-US" altLang="zh-CN" sz="2800" b="1" dirty="0" smtClean="0">
                <a:solidFill>
                  <a:schemeClr val="tx2">
                    <a:lumMod val="90000"/>
                    <a:lumOff val="10000"/>
                  </a:schemeClr>
                </a:solidFill>
                <a:latin typeface="华文新魏" pitchFamily="2" charset="-122"/>
                <a:ea typeface="华文新魏" pitchFamily="2" charset="-122"/>
              </a:rPr>
              <a:t>m</a:t>
            </a:r>
            <a:r>
              <a:rPr lang="zh-CN" altLang="en-US" sz="2800" b="1" dirty="0" smtClean="0">
                <a:solidFill>
                  <a:schemeClr val="tx2">
                    <a:lumMod val="90000"/>
                    <a:lumOff val="10000"/>
                  </a:schemeClr>
                </a:solidFill>
                <a:latin typeface="华文新魏" pitchFamily="2" charset="-122"/>
                <a:ea typeface="华文新魏" pitchFamily="2" charset="-122"/>
              </a:rPr>
              <a:t>个</a:t>
            </a:r>
            <a:r>
              <a:rPr lang="en-US" altLang="zh-CN" sz="2800" b="1" dirty="0" smtClean="0">
                <a:solidFill>
                  <a:schemeClr val="tx2">
                    <a:lumMod val="90000"/>
                    <a:lumOff val="10000"/>
                  </a:schemeClr>
                </a:solidFill>
                <a:latin typeface="华文新魏" pitchFamily="2" charset="-122"/>
                <a:ea typeface="华文新魏" pitchFamily="2" charset="-122"/>
              </a:rPr>
              <a:t>1</a:t>
            </a:r>
            <a:r>
              <a:rPr lang="zh-CN" altLang="en-US" sz="2800" b="1" dirty="0" smtClean="0">
                <a:solidFill>
                  <a:schemeClr val="tx2">
                    <a:lumMod val="90000"/>
                    <a:lumOff val="10000"/>
                  </a:schemeClr>
                </a:solidFill>
                <a:latin typeface="华文新魏" pitchFamily="2" charset="-122"/>
                <a:ea typeface="华文新魏" pitchFamily="2" charset="-122"/>
              </a:rPr>
              <a:t>组成的整数能被已知的个位数字不是</a:t>
            </a:r>
            <a:r>
              <a:rPr lang="en-US" altLang="zh-CN" sz="2800" b="1" dirty="0" smtClean="0">
                <a:solidFill>
                  <a:schemeClr val="tx2">
                    <a:lumMod val="90000"/>
                    <a:lumOff val="10000"/>
                  </a:schemeClr>
                </a:solidFill>
                <a:latin typeface="华文新魏" pitchFamily="2" charset="-122"/>
                <a:ea typeface="华文新魏" pitchFamily="2" charset="-122"/>
              </a:rPr>
              <a:t>5</a:t>
            </a:r>
            <a:r>
              <a:rPr lang="zh-CN" altLang="en-US" sz="2800" b="1" dirty="0" smtClean="0">
                <a:solidFill>
                  <a:schemeClr val="tx2">
                    <a:lumMod val="90000"/>
                    <a:lumOff val="10000"/>
                  </a:schemeClr>
                </a:solidFill>
                <a:latin typeface="华文新魏" pitchFamily="2" charset="-122"/>
                <a:ea typeface="华文新魏" pitchFamily="2" charset="-122"/>
              </a:rPr>
              <a:t>的奇数</a:t>
            </a:r>
            <a:r>
              <a:rPr lang="en-US" altLang="zh-CN" sz="2800" b="1" dirty="0" smtClean="0">
                <a:solidFill>
                  <a:schemeClr val="tx2">
                    <a:lumMod val="90000"/>
                    <a:lumOff val="10000"/>
                  </a:schemeClr>
                </a:solidFill>
                <a:latin typeface="华文新魏" pitchFamily="2" charset="-122"/>
                <a:ea typeface="华文新魏" pitchFamily="2" charset="-122"/>
              </a:rPr>
              <a:t>n</a:t>
            </a:r>
            <a:r>
              <a:rPr lang="zh-CN" altLang="en-US" sz="2800" b="1" dirty="0" smtClean="0">
                <a:solidFill>
                  <a:schemeClr val="tx2">
                    <a:lumMod val="90000"/>
                    <a:lumOff val="10000"/>
                  </a:schemeClr>
                </a:solidFill>
                <a:latin typeface="华文新魏" pitchFamily="2" charset="-122"/>
                <a:ea typeface="华文新魏" pitchFamily="2" charset="-122"/>
              </a:rPr>
              <a:t>整除，根据输入的</a:t>
            </a:r>
            <a:r>
              <a:rPr lang="en-US" altLang="zh-CN" sz="2800" b="1" dirty="0" smtClean="0">
                <a:solidFill>
                  <a:schemeClr val="tx2">
                    <a:lumMod val="90000"/>
                    <a:lumOff val="10000"/>
                  </a:schemeClr>
                </a:solidFill>
                <a:latin typeface="华文新魏" pitchFamily="2" charset="-122"/>
                <a:ea typeface="华文新魏" pitchFamily="2" charset="-122"/>
              </a:rPr>
              <a:t>n</a:t>
            </a:r>
            <a:r>
              <a:rPr lang="zh-CN" altLang="en-US" sz="2800" b="1" dirty="0" smtClean="0">
                <a:solidFill>
                  <a:schemeClr val="tx2">
                    <a:lumMod val="90000"/>
                    <a:lumOff val="10000"/>
                  </a:schemeClr>
                </a:solidFill>
                <a:latin typeface="华文新魏" pitchFamily="2" charset="-122"/>
                <a:ea typeface="华文新魏" pitchFamily="2" charset="-122"/>
              </a:rPr>
              <a:t>求最小的</a:t>
            </a:r>
            <a:r>
              <a:rPr lang="en-US" altLang="zh-CN" sz="2800" b="1" dirty="0" smtClean="0">
                <a:solidFill>
                  <a:schemeClr val="tx2">
                    <a:lumMod val="90000"/>
                    <a:lumOff val="10000"/>
                  </a:schemeClr>
                </a:solidFill>
                <a:latin typeface="华文新魏" pitchFamily="2" charset="-122"/>
                <a:ea typeface="华文新魏" pitchFamily="2" charset="-122"/>
              </a:rPr>
              <a:t>m</a:t>
            </a:r>
            <a:r>
              <a:rPr lang="zh-CN" altLang="en-US" sz="2800" b="1" dirty="0" smtClean="0">
                <a:solidFill>
                  <a:schemeClr val="tx2">
                    <a:lumMod val="90000"/>
                    <a:lumOff val="10000"/>
                  </a:schemeClr>
                </a:solidFill>
                <a:latin typeface="华文新魏" pitchFamily="2" charset="-122"/>
                <a:ea typeface="华文新魏" pitchFamily="2" charset="-122"/>
              </a:rPr>
              <a:t>，并计算算法的时间复杂度。</a:t>
            </a:r>
            <a:endParaRPr lang="en-US" altLang="zh-CN" sz="2800" b="1" dirty="0" smtClean="0">
              <a:solidFill>
                <a:schemeClr val="tx2">
                  <a:lumMod val="90000"/>
                  <a:lumOff val="10000"/>
                </a:schemeClr>
              </a:solidFill>
              <a:latin typeface="华文新魏" pitchFamily="2" charset="-122"/>
              <a:ea typeface="华文新魏" pitchFamily="2" charset="-122"/>
            </a:endParaRPr>
          </a:p>
          <a:p>
            <a:pPr marL="0" indent="0">
              <a:buNone/>
            </a:pPr>
            <a:r>
              <a:rPr lang="en-US" altLang="zh-CN" sz="2800" b="1" dirty="0" smtClean="0">
                <a:solidFill>
                  <a:schemeClr val="tx2">
                    <a:lumMod val="90000"/>
                    <a:lumOff val="10000"/>
                  </a:schemeClr>
                </a:solidFill>
                <a:latin typeface="华文新魏" pitchFamily="2" charset="-122"/>
                <a:ea typeface="华文新魏" pitchFamily="2" charset="-122"/>
              </a:rPr>
              <a:t> </a:t>
            </a:r>
            <a:r>
              <a:rPr lang="zh-CN" altLang="en-US" sz="2800" b="1" dirty="0" smtClean="0">
                <a:solidFill>
                  <a:schemeClr val="tx2">
                    <a:lumMod val="90000"/>
                    <a:lumOff val="10000"/>
                  </a:schemeClr>
                </a:solidFill>
                <a:latin typeface="华文新魏" pitchFamily="2" charset="-122"/>
                <a:ea typeface="华文新魏" pitchFamily="2" charset="-122"/>
              </a:rPr>
              <a:t>算法设计要点：</a:t>
            </a:r>
            <a:endParaRPr lang="en-US" altLang="zh-CN" sz="2800" b="1" dirty="0" smtClean="0">
              <a:solidFill>
                <a:schemeClr val="tx2">
                  <a:lumMod val="90000"/>
                  <a:lumOff val="10000"/>
                </a:schemeClr>
              </a:solidFill>
              <a:latin typeface="华文新魏" pitchFamily="2" charset="-122"/>
              <a:ea typeface="华文新魏" pitchFamily="2" charset="-122"/>
            </a:endParaRPr>
          </a:p>
          <a:p>
            <a:pPr marL="0" indent="0">
              <a:buNone/>
            </a:pPr>
            <a:r>
              <a:rPr lang="en-US" altLang="zh-CN" sz="2800" b="1" dirty="0" smtClean="0">
                <a:solidFill>
                  <a:schemeClr val="tx2">
                    <a:lumMod val="90000"/>
                    <a:lumOff val="10000"/>
                  </a:schemeClr>
                </a:solidFill>
                <a:latin typeface="华文新魏" pitchFamily="2" charset="-122"/>
                <a:ea typeface="华文新魏" pitchFamily="2" charset="-122"/>
              </a:rPr>
              <a:t>    </a:t>
            </a:r>
            <a:r>
              <a:rPr lang="zh-CN" altLang="en-US" sz="2800" b="1" dirty="0" smtClean="0">
                <a:solidFill>
                  <a:schemeClr val="tx2">
                    <a:lumMod val="90000"/>
                    <a:lumOff val="10000"/>
                  </a:schemeClr>
                </a:solidFill>
                <a:latin typeface="华文新魏" pitchFamily="2" charset="-122"/>
                <a:ea typeface="华文新魏" pitchFamily="2" charset="-122"/>
              </a:rPr>
              <a:t>模拟整数竖式除法，设每次试商的被除数用</a:t>
            </a:r>
            <a:r>
              <a:rPr lang="en-US" altLang="zh-CN" sz="2800" b="1" dirty="0" smtClean="0">
                <a:solidFill>
                  <a:schemeClr val="tx2">
                    <a:lumMod val="90000"/>
                    <a:lumOff val="10000"/>
                  </a:schemeClr>
                </a:solidFill>
                <a:latin typeface="华文新魏" pitchFamily="2" charset="-122"/>
                <a:ea typeface="华文新魏" pitchFamily="2" charset="-122"/>
              </a:rPr>
              <a:t>a</a:t>
            </a:r>
            <a:r>
              <a:rPr lang="zh-CN" altLang="en-US" sz="2800" b="1" dirty="0" smtClean="0">
                <a:solidFill>
                  <a:schemeClr val="tx2">
                    <a:lumMod val="90000"/>
                    <a:lumOff val="10000"/>
                  </a:schemeClr>
                </a:solidFill>
                <a:latin typeface="华文新魏" pitchFamily="2" charset="-122"/>
                <a:ea typeface="华文新魏" pitchFamily="2" charset="-122"/>
              </a:rPr>
              <a:t>表示，每次试商的余数用</a:t>
            </a:r>
            <a:r>
              <a:rPr lang="en-US" altLang="zh-CN" sz="2800" b="1" dirty="0" smtClean="0">
                <a:solidFill>
                  <a:schemeClr val="tx2">
                    <a:lumMod val="90000"/>
                    <a:lumOff val="10000"/>
                  </a:schemeClr>
                </a:solidFill>
                <a:latin typeface="华文新魏" pitchFamily="2" charset="-122"/>
                <a:ea typeface="华文新魏" pitchFamily="2" charset="-122"/>
              </a:rPr>
              <a:t>c</a:t>
            </a:r>
            <a:r>
              <a:rPr lang="zh-CN" altLang="en-US" sz="2800" b="1" dirty="0" smtClean="0">
                <a:solidFill>
                  <a:schemeClr val="tx2">
                    <a:lumMod val="90000"/>
                    <a:lumOff val="10000"/>
                  </a:schemeClr>
                </a:solidFill>
                <a:latin typeface="华文新魏" pitchFamily="2" charset="-122"/>
                <a:ea typeface="华文新魏" pitchFamily="2" charset="-122"/>
              </a:rPr>
              <a:t>表示。循环以余数</a:t>
            </a:r>
            <a:r>
              <a:rPr lang="en-US" altLang="zh-CN" sz="2800" b="1" dirty="0" smtClean="0">
                <a:solidFill>
                  <a:schemeClr val="tx2">
                    <a:lumMod val="90000"/>
                    <a:lumOff val="10000"/>
                  </a:schemeClr>
                </a:solidFill>
                <a:latin typeface="华文新魏" pitchFamily="2" charset="-122"/>
                <a:ea typeface="华文新魏" pitchFamily="2" charset="-122"/>
              </a:rPr>
              <a:t>c≠0</a:t>
            </a:r>
            <a:r>
              <a:rPr lang="zh-CN" altLang="en-US" sz="2800" b="1" dirty="0" smtClean="0">
                <a:solidFill>
                  <a:schemeClr val="tx2">
                    <a:lumMod val="90000"/>
                    <a:lumOff val="10000"/>
                  </a:schemeClr>
                </a:solidFill>
                <a:latin typeface="华文新魏" pitchFamily="2" charset="-122"/>
                <a:ea typeface="华文新魏" pitchFamily="2" charset="-122"/>
              </a:rPr>
              <a:t>为循环条件，循环外的初始值为：</a:t>
            </a:r>
            <a:r>
              <a:rPr lang="en-US" altLang="zh-CN" sz="2800" b="1" dirty="0" smtClean="0">
                <a:solidFill>
                  <a:schemeClr val="tx2">
                    <a:lumMod val="90000"/>
                    <a:lumOff val="10000"/>
                  </a:schemeClr>
                </a:solidFill>
                <a:latin typeface="华文新魏" pitchFamily="2" charset="-122"/>
                <a:ea typeface="华文新魏" pitchFamily="2" charset="-122"/>
              </a:rPr>
              <a:t>c=1,m=1</a:t>
            </a:r>
            <a:r>
              <a:rPr lang="zh-CN" altLang="en-US" sz="2800" b="1" dirty="0" smtClean="0">
                <a:solidFill>
                  <a:schemeClr val="tx2">
                    <a:lumMod val="90000"/>
                    <a:lumOff val="10000"/>
                  </a:schemeClr>
                </a:solidFill>
                <a:latin typeface="华文新魏" pitchFamily="2" charset="-122"/>
                <a:ea typeface="华文新魏" pitchFamily="2" charset="-122"/>
              </a:rPr>
              <a:t>；循环中被除数为</a:t>
            </a:r>
            <a:r>
              <a:rPr lang="en-US" altLang="zh-CN" sz="2800" b="1" dirty="0" smtClean="0">
                <a:solidFill>
                  <a:schemeClr val="tx2">
                    <a:lumMod val="90000"/>
                    <a:lumOff val="10000"/>
                  </a:schemeClr>
                </a:solidFill>
                <a:latin typeface="华文新魏" pitchFamily="2" charset="-122"/>
                <a:ea typeface="华文新魏" pitchFamily="2" charset="-122"/>
              </a:rPr>
              <a:t>a=c*10+1</a:t>
            </a:r>
            <a:r>
              <a:rPr lang="zh-CN" altLang="en-US" sz="2800" b="1" dirty="0" smtClean="0">
                <a:solidFill>
                  <a:schemeClr val="tx2">
                    <a:lumMod val="90000"/>
                    <a:lumOff val="10000"/>
                  </a:schemeClr>
                </a:solidFill>
                <a:latin typeface="华文新魏" pitchFamily="2" charset="-122"/>
                <a:ea typeface="华文新魏" pitchFamily="2" charset="-122"/>
              </a:rPr>
              <a:t>，试商余数为</a:t>
            </a:r>
            <a:r>
              <a:rPr lang="en-US" altLang="zh-CN" sz="2800" b="1" dirty="0" smtClean="0">
                <a:solidFill>
                  <a:schemeClr val="tx2">
                    <a:lumMod val="90000"/>
                    <a:lumOff val="10000"/>
                  </a:schemeClr>
                </a:solidFill>
                <a:latin typeface="华文新魏" pitchFamily="2" charset="-122"/>
                <a:ea typeface="华文新魏" pitchFamily="2" charset="-122"/>
              </a:rPr>
              <a:t>c=</a:t>
            </a:r>
            <a:r>
              <a:rPr lang="en-US" altLang="zh-CN" sz="2800" b="1" dirty="0" err="1" smtClean="0">
                <a:solidFill>
                  <a:schemeClr val="tx2">
                    <a:lumMod val="90000"/>
                    <a:lumOff val="10000"/>
                  </a:schemeClr>
                </a:solidFill>
                <a:latin typeface="华文新魏" pitchFamily="2" charset="-122"/>
                <a:ea typeface="华文新魏" pitchFamily="2" charset="-122"/>
              </a:rPr>
              <a:t>a%n</a:t>
            </a:r>
            <a:r>
              <a:rPr lang="zh-CN" altLang="en-US" sz="2800" b="1" dirty="0" smtClean="0">
                <a:solidFill>
                  <a:schemeClr val="tx2">
                    <a:lumMod val="90000"/>
                    <a:lumOff val="10000"/>
                  </a:schemeClr>
                </a:solidFill>
                <a:latin typeface="华文新魏" pitchFamily="2" charset="-122"/>
                <a:ea typeface="华文新魏" pitchFamily="2" charset="-122"/>
              </a:rPr>
              <a:t>；若</a:t>
            </a:r>
            <a:r>
              <a:rPr lang="en-US" altLang="zh-CN" sz="2800" b="1" dirty="0" smtClean="0">
                <a:solidFill>
                  <a:schemeClr val="tx2">
                    <a:lumMod val="90000"/>
                    <a:lumOff val="10000"/>
                  </a:schemeClr>
                </a:solidFill>
                <a:latin typeface="华文新魏" pitchFamily="2" charset="-122"/>
                <a:ea typeface="华文新魏" pitchFamily="2" charset="-122"/>
              </a:rPr>
              <a:t>c=0</a:t>
            </a:r>
            <a:r>
              <a:rPr lang="zh-CN" altLang="en-US" sz="2800" b="1" dirty="0" smtClean="0">
                <a:solidFill>
                  <a:schemeClr val="tx2">
                    <a:lumMod val="90000"/>
                    <a:lumOff val="10000"/>
                  </a:schemeClr>
                </a:solidFill>
                <a:latin typeface="华文新魏" pitchFamily="2" charset="-122"/>
                <a:ea typeface="华文新魏" pitchFamily="2" charset="-122"/>
              </a:rPr>
              <a:t>，结束循环输出结果，否则继续循环。</a:t>
            </a:r>
            <a:endParaRPr lang="en-US" altLang="zh-CN" sz="2800" b="1" dirty="0" smtClean="0">
              <a:solidFill>
                <a:schemeClr val="tx2">
                  <a:lumMod val="90000"/>
                  <a:lumOff val="10000"/>
                </a:schemeClr>
              </a:solidFill>
              <a:latin typeface="华文新魏" pitchFamily="2" charset="-122"/>
              <a:ea typeface="华文新魏" pitchFamily="2" charset="-122"/>
            </a:endParaRPr>
          </a:p>
          <a:p>
            <a:pPr marL="0" indent="0">
              <a:buNone/>
            </a:pPr>
            <a:endParaRPr lang="en-US" altLang="zh-CN" dirty="0" smtClean="0">
              <a:solidFill>
                <a:schemeClr val="tx2">
                  <a:lumMod val="90000"/>
                  <a:lumOff val="10000"/>
                </a:schemeClr>
              </a:solidFill>
              <a:latin typeface="华文新魏" pitchFamily="2" charset="-122"/>
              <a:ea typeface="华文新魏" pitchFamily="2" charset="-122"/>
            </a:endParaRPr>
          </a:p>
          <a:p>
            <a:pPr>
              <a:buNone/>
            </a:pP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idx="1"/>
          </p:nvPr>
        </p:nvSpPr>
        <p:spPr>
          <a:xfrm>
            <a:off x="457200" y="714356"/>
            <a:ext cx="8291264" cy="5954732"/>
          </a:xfrm>
        </p:spPr>
        <p:txBody>
          <a:bodyPr>
            <a:normAutofit/>
          </a:bodyPr>
          <a:lstStyle/>
          <a:p>
            <a:pPr defTabSz="762000" eaLnBrk="1" hangingPunct="1">
              <a:lnSpc>
                <a:spcPts val="4600"/>
              </a:lnSpc>
              <a:spcBef>
                <a:spcPct val="0"/>
              </a:spcBef>
            </a:pPr>
            <a:r>
              <a:rPr lang="en-US" altLang="zh-CN" sz="2800" b="1" dirty="0" smtClean="0">
                <a:solidFill>
                  <a:srgbClr val="C00000"/>
                </a:solidFill>
                <a:latin typeface="Comic Sans MS" pitchFamily="66" charset="0"/>
                <a:ea typeface="隶书" pitchFamily="49" charset="-122"/>
                <a:cs typeface="+mj-cs"/>
              </a:rPr>
              <a:t>Perseverance/Persistence/Consistency leads to success.</a:t>
            </a:r>
          </a:p>
          <a:p>
            <a:pPr defTabSz="762000" eaLnBrk="1" hangingPunct="1">
              <a:lnSpc>
                <a:spcPts val="4600"/>
              </a:lnSpc>
              <a:spcBef>
                <a:spcPct val="0"/>
              </a:spcBef>
            </a:pPr>
            <a:r>
              <a:rPr lang="en-US" altLang="zh-CN" sz="2800" b="1" dirty="0" smtClean="0">
                <a:solidFill>
                  <a:srgbClr val="C00000"/>
                </a:solidFill>
                <a:latin typeface="Comic Sans MS" pitchFamily="66" charset="0"/>
                <a:ea typeface="隶书" pitchFamily="49" charset="-122"/>
                <a:cs typeface="+mj-cs"/>
              </a:rPr>
              <a:t>Too much liberty spoils all.</a:t>
            </a:r>
          </a:p>
          <a:p>
            <a:pPr defTabSz="762000" eaLnBrk="1" hangingPunct="1">
              <a:lnSpc>
                <a:spcPts val="4600"/>
              </a:lnSpc>
              <a:spcBef>
                <a:spcPct val="0"/>
              </a:spcBef>
            </a:pPr>
            <a:r>
              <a:rPr lang="en-US" altLang="zh-CN" sz="2800" b="1" dirty="0" smtClean="0">
                <a:solidFill>
                  <a:srgbClr val="C00000"/>
                </a:solidFill>
                <a:latin typeface="Comic Sans MS" pitchFamily="66" charset="0"/>
                <a:ea typeface="隶书" pitchFamily="49" charset="-122"/>
                <a:cs typeface="+mj-cs"/>
              </a:rPr>
              <a:t>Nothing is impossible to a willing heart.</a:t>
            </a:r>
          </a:p>
          <a:p>
            <a:pPr defTabSz="762000" eaLnBrk="1" hangingPunct="1">
              <a:lnSpc>
                <a:spcPts val="4600"/>
              </a:lnSpc>
              <a:spcBef>
                <a:spcPct val="0"/>
              </a:spcBef>
            </a:pPr>
            <a:r>
              <a:rPr lang="en-US" altLang="zh-CN" sz="2800" b="1" dirty="0" smtClean="0">
                <a:solidFill>
                  <a:srgbClr val="C00000"/>
                </a:solidFill>
                <a:latin typeface="Comic Sans MS" pitchFamily="66" charset="0"/>
                <a:ea typeface="隶书" pitchFamily="49" charset="-122"/>
                <a:cs typeface="+mj-cs"/>
              </a:rPr>
              <a:t>Attitude is/decides/means everything.</a:t>
            </a:r>
          </a:p>
          <a:p>
            <a:pPr defTabSz="762000" eaLnBrk="1" hangingPunct="1">
              <a:lnSpc>
                <a:spcPts val="4600"/>
              </a:lnSpc>
              <a:spcBef>
                <a:spcPct val="0"/>
              </a:spcBef>
            </a:pPr>
            <a:r>
              <a:rPr lang="en-US" altLang="zh-CN" sz="2800" b="1" dirty="0" smtClean="0">
                <a:solidFill>
                  <a:srgbClr val="C00000"/>
                </a:solidFill>
                <a:latin typeface="Comic Sans MS" pitchFamily="66" charset="0"/>
                <a:ea typeface="隶书" pitchFamily="49" charset="-122"/>
                <a:cs typeface="+mj-cs"/>
              </a:rPr>
              <a:t>Good habits make everything easy.</a:t>
            </a:r>
          </a:p>
          <a:p>
            <a:pPr defTabSz="762000" eaLnBrk="1" hangingPunct="1">
              <a:lnSpc>
                <a:spcPts val="4600"/>
              </a:lnSpc>
              <a:spcBef>
                <a:spcPct val="0"/>
              </a:spcBef>
            </a:pPr>
            <a:r>
              <a:rPr lang="en-US" altLang="zh-CN" sz="2800" b="1" dirty="0" smtClean="0">
                <a:solidFill>
                  <a:srgbClr val="C00000"/>
                </a:solidFill>
                <a:latin typeface="Comic Sans MS" pitchFamily="66" charset="0"/>
                <a:ea typeface="隶书" pitchFamily="49" charset="-122"/>
                <a:cs typeface="+mj-cs"/>
              </a:rPr>
              <a:t>Whatever you do, do your best.</a:t>
            </a:r>
          </a:p>
          <a:p>
            <a:pPr defTabSz="762000" eaLnBrk="1" hangingPunct="1">
              <a:lnSpc>
                <a:spcPts val="4600"/>
              </a:lnSpc>
              <a:spcBef>
                <a:spcPct val="0"/>
              </a:spcBef>
            </a:pPr>
            <a:r>
              <a:rPr lang="en-US" altLang="zh-CN" sz="2800" b="1" dirty="0" smtClean="0">
                <a:solidFill>
                  <a:srgbClr val="C00000"/>
                </a:solidFill>
                <a:latin typeface="Comic Sans MS" pitchFamily="66" charset="0"/>
                <a:ea typeface="隶书" pitchFamily="49" charset="-122"/>
                <a:cs typeface="+mj-cs"/>
              </a:rPr>
              <a:t>Don’t cry over spilt milk.</a:t>
            </a:r>
          </a:p>
          <a:p>
            <a:pPr defTabSz="762000">
              <a:lnSpc>
                <a:spcPts val="4600"/>
              </a:lnSpc>
              <a:spcBef>
                <a:spcPct val="0"/>
              </a:spcBef>
            </a:pPr>
            <a:r>
              <a:rPr lang="en-US" altLang="zh-CN" sz="2800" b="1" dirty="0" smtClean="0">
                <a:solidFill>
                  <a:srgbClr val="C00000"/>
                </a:solidFill>
                <a:latin typeface="Comic Sans MS" pitchFamily="66" charset="0"/>
                <a:ea typeface="隶书" pitchFamily="49" charset="-122"/>
                <a:cs typeface="+mj-cs"/>
              </a:rPr>
              <a:t>God helps those who help themselves.</a:t>
            </a:r>
          </a:p>
          <a:p>
            <a:pPr defTabSz="762000" eaLnBrk="1" hangingPunct="1">
              <a:lnSpc>
                <a:spcPts val="4600"/>
              </a:lnSpc>
              <a:spcBef>
                <a:spcPct val="0"/>
              </a:spcBef>
            </a:pPr>
            <a:endParaRPr lang="en-US" altLang="zh-CN" sz="2800" b="1" dirty="0" smtClean="0">
              <a:solidFill>
                <a:srgbClr val="FF3300"/>
              </a:solidFill>
              <a:latin typeface="Comic Sans MS" pitchFamily="66" charset="0"/>
              <a:ea typeface="隶书" pitchFamily="49" charset="-122"/>
              <a:cs typeface="+mj-cs"/>
            </a:endParaRPr>
          </a:p>
          <a:p>
            <a:pPr defTabSz="762000" eaLnBrk="1" hangingPunct="1">
              <a:buFontTx/>
              <a:buNone/>
            </a:pPr>
            <a:endParaRPr lang="zh-CN" altLang="en-US" sz="36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764704"/>
            <a:ext cx="7992888" cy="5832648"/>
          </a:xfrm>
        </p:spPr>
        <p:txBody>
          <a:bodyPr>
            <a:noAutofit/>
          </a:bodyPr>
          <a:lstStyle/>
          <a:p>
            <a:pPr>
              <a:buNone/>
            </a:pPr>
            <a:r>
              <a:rPr lang="en-US" altLang="zh-CN" sz="2400" b="1" dirty="0" smtClean="0">
                <a:solidFill>
                  <a:schemeClr val="tx2">
                    <a:lumMod val="90000"/>
                    <a:lumOff val="10000"/>
                  </a:schemeClr>
                </a:solidFill>
                <a:latin typeface="华文新魏" pitchFamily="2" charset="-122"/>
                <a:ea typeface="华文新魏" pitchFamily="2" charset="-122"/>
              </a:rPr>
              <a:t>#include&lt;</a:t>
            </a:r>
            <a:r>
              <a:rPr lang="en-US" altLang="zh-CN" sz="2400" b="1" dirty="0" err="1" smtClean="0">
                <a:solidFill>
                  <a:schemeClr val="tx2">
                    <a:lumMod val="90000"/>
                    <a:lumOff val="10000"/>
                  </a:schemeClr>
                </a:solidFill>
                <a:latin typeface="华文新魏" pitchFamily="2" charset="-122"/>
                <a:ea typeface="华文新魏" pitchFamily="2" charset="-122"/>
              </a:rPr>
              <a:t>stdio.h</a:t>
            </a:r>
            <a:r>
              <a:rPr lang="en-US" altLang="zh-CN" sz="2400" b="1" dirty="0" smtClean="0">
                <a:solidFill>
                  <a:schemeClr val="tx2">
                    <a:lumMod val="90000"/>
                    <a:lumOff val="10000"/>
                  </a:schemeClr>
                </a:solidFill>
                <a:latin typeface="华文新魏" pitchFamily="2" charset="-122"/>
                <a:ea typeface="华文新魏" pitchFamily="2" charset="-122"/>
              </a:rPr>
              <a:t>&gt;</a:t>
            </a:r>
            <a:endParaRPr lang="zh-CN" altLang="zh-CN" sz="2400" b="1" dirty="0" smtClean="0">
              <a:solidFill>
                <a:schemeClr val="tx2">
                  <a:lumMod val="90000"/>
                  <a:lumOff val="10000"/>
                </a:schemeClr>
              </a:solidFill>
              <a:latin typeface="华文新魏" pitchFamily="2" charset="-122"/>
              <a:ea typeface="华文新魏" pitchFamily="2" charset="-122"/>
            </a:endParaRPr>
          </a:p>
          <a:p>
            <a:pPr>
              <a:buNone/>
            </a:pPr>
            <a:r>
              <a:rPr lang="en-US" altLang="zh-CN" sz="2400" b="1" dirty="0" smtClean="0">
                <a:solidFill>
                  <a:schemeClr val="tx2">
                    <a:lumMod val="90000"/>
                    <a:lumOff val="10000"/>
                  </a:schemeClr>
                </a:solidFill>
                <a:latin typeface="华文新魏" pitchFamily="2" charset="-122"/>
                <a:ea typeface="华文新魏" pitchFamily="2" charset="-122"/>
              </a:rPr>
              <a:t>void main()</a:t>
            </a:r>
            <a:endParaRPr lang="zh-CN" altLang="zh-CN" sz="2400" b="1" dirty="0" smtClean="0">
              <a:solidFill>
                <a:schemeClr val="tx2">
                  <a:lumMod val="90000"/>
                  <a:lumOff val="10000"/>
                </a:schemeClr>
              </a:solidFill>
              <a:latin typeface="华文新魏" pitchFamily="2" charset="-122"/>
              <a:ea typeface="华文新魏" pitchFamily="2" charset="-122"/>
            </a:endParaRPr>
          </a:p>
          <a:p>
            <a:pPr>
              <a:buNone/>
            </a:pPr>
            <a:r>
              <a:rPr lang="en-US" altLang="zh-CN" sz="2400" b="1" dirty="0" smtClean="0">
                <a:solidFill>
                  <a:schemeClr val="tx2">
                    <a:lumMod val="90000"/>
                    <a:lumOff val="10000"/>
                  </a:schemeClr>
                </a:solidFill>
                <a:latin typeface="华文新魏" pitchFamily="2" charset="-122"/>
                <a:ea typeface="华文新魏" pitchFamily="2" charset="-122"/>
              </a:rPr>
              <a:t>{ long </a:t>
            </a:r>
            <a:r>
              <a:rPr lang="en-US" altLang="zh-CN" sz="2400" b="1" dirty="0" err="1" smtClean="0">
                <a:solidFill>
                  <a:schemeClr val="tx2">
                    <a:lumMod val="90000"/>
                    <a:lumOff val="10000"/>
                  </a:schemeClr>
                </a:solidFill>
                <a:latin typeface="华文新魏" pitchFamily="2" charset="-122"/>
                <a:ea typeface="华文新魏" pitchFamily="2" charset="-122"/>
              </a:rPr>
              <a:t>m,n,a,c</a:t>
            </a:r>
            <a:r>
              <a:rPr lang="en-US" altLang="zh-CN" sz="2400" b="1" dirty="0" smtClean="0">
                <a:solidFill>
                  <a:schemeClr val="tx2">
                    <a:lumMod val="90000"/>
                    <a:lumOff val="10000"/>
                  </a:schemeClr>
                </a:solidFill>
                <a:latin typeface="华文新魏" pitchFamily="2" charset="-122"/>
                <a:ea typeface="华文新魏" pitchFamily="2" charset="-122"/>
              </a:rPr>
              <a:t>;</a:t>
            </a:r>
            <a:endParaRPr lang="zh-CN" altLang="zh-CN" sz="2400" b="1" dirty="0" smtClean="0">
              <a:solidFill>
                <a:schemeClr val="tx2">
                  <a:lumMod val="90000"/>
                  <a:lumOff val="10000"/>
                </a:schemeClr>
              </a:solidFill>
              <a:latin typeface="华文新魏" pitchFamily="2" charset="-122"/>
              <a:ea typeface="华文新魏" pitchFamily="2" charset="-122"/>
            </a:endParaRPr>
          </a:p>
          <a:p>
            <a:pPr>
              <a:buNone/>
            </a:pPr>
            <a:r>
              <a:rPr lang="en-US" altLang="zh-CN" sz="2400" b="1" dirty="0" smtClean="0">
                <a:solidFill>
                  <a:schemeClr val="tx2">
                    <a:lumMod val="90000"/>
                    <a:lumOff val="10000"/>
                  </a:schemeClr>
                </a:solidFill>
                <a:latin typeface="华文新魏" pitchFamily="2" charset="-122"/>
                <a:ea typeface="华文新魏" pitchFamily="2" charset="-122"/>
              </a:rPr>
              <a:t>  </a:t>
            </a:r>
            <a:r>
              <a:rPr lang="en-US" altLang="zh-CN" sz="2400" b="1" dirty="0" err="1" smtClean="0">
                <a:solidFill>
                  <a:schemeClr val="tx2">
                    <a:lumMod val="90000"/>
                    <a:lumOff val="10000"/>
                  </a:schemeClr>
                </a:solidFill>
                <a:latin typeface="华文新魏" pitchFamily="2" charset="-122"/>
                <a:ea typeface="华文新魏" pitchFamily="2" charset="-122"/>
              </a:rPr>
              <a:t>printf</a:t>
            </a:r>
            <a:r>
              <a:rPr lang="en-US" altLang="zh-CN" sz="2400" b="1" dirty="0" smtClean="0">
                <a:solidFill>
                  <a:schemeClr val="tx2">
                    <a:lumMod val="90000"/>
                    <a:lumOff val="10000"/>
                  </a:schemeClr>
                </a:solidFill>
                <a:latin typeface="华文新魏" pitchFamily="2" charset="-122"/>
                <a:ea typeface="华文新魏" pitchFamily="2" charset="-122"/>
              </a:rPr>
              <a:t>("  </a:t>
            </a:r>
            <a:r>
              <a:rPr lang="zh-CN" altLang="zh-CN" sz="2400" b="1" dirty="0" smtClean="0">
                <a:solidFill>
                  <a:schemeClr val="tx2">
                    <a:lumMod val="90000"/>
                    <a:lumOff val="10000"/>
                  </a:schemeClr>
                </a:solidFill>
                <a:latin typeface="华文新魏" pitchFamily="2" charset="-122"/>
                <a:ea typeface="华文新魏" pitchFamily="2" charset="-122"/>
              </a:rPr>
              <a:t>请输入个位数字不是</a:t>
            </a:r>
            <a:r>
              <a:rPr lang="en-US" altLang="zh-CN" sz="2400" b="1" dirty="0" smtClean="0">
                <a:solidFill>
                  <a:schemeClr val="tx2">
                    <a:lumMod val="90000"/>
                    <a:lumOff val="10000"/>
                  </a:schemeClr>
                </a:solidFill>
                <a:latin typeface="华文新魏" pitchFamily="2" charset="-122"/>
                <a:ea typeface="华文新魏" pitchFamily="2" charset="-122"/>
              </a:rPr>
              <a:t>5</a:t>
            </a:r>
            <a:r>
              <a:rPr lang="zh-CN" altLang="zh-CN" sz="2400" b="1" dirty="0" smtClean="0">
                <a:solidFill>
                  <a:schemeClr val="tx2">
                    <a:lumMod val="90000"/>
                    <a:lumOff val="10000"/>
                  </a:schemeClr>
                </a:solidFill>
                <a:latin typeface="华文新魏" pitchFamily="2" charset="-122"/>
                <a:ea typeface="华文新魏" pitchFamily="2" charset="-122"/>
              </a:rPr>
              <a:t>的奇数</a:t>
            </a:r>
            <a:r>
              <a:rPr lang="en-US" altLang="zh-CN" sz="2400" b="1" dirty="0" smtClean="0">
                <a:solidFill>
                  <a:schemeClr val="tx2">
                    <a:lumMod val="90000"/>
                    <a:lumOff val="10000"/>
                  </a:schemeClr>
                </a:solidFill>
                <a:latin typeface="华文新魏" pitchFamily="2" charset="-122"/>
                <a:ea typeface="华文新魏" pitchFamily="2" charset="-122"/>
              </a:rPr>
              <a:t>: ");</a:t>
            </a:r>
            <a:endParaRPr lang="zh-CN" altLang="zh-CN" sz="2400" b="1" dirty="0" smtClean="0">
              <a:solidFill>
                <a:schemeClr val="tx2">
                  <a:lumMod val="90000"/>
                  <a:lumOff val="10000"/>
                </a:schemeClr>
              </a:solidFill>
              <a:latin typeface="华文新魏" pitchFamily="2" charset="-122"/>
              <a:ea typeface="华文新魏" pitchFamily="2" charset="-122"/>
            </a:endParaRPr>
          </a:p>
          <a:p>
            <a:pPr>
              <a:buNone/>
            </a:pPr>
            <a:r>
              <a:rPr lang="en-US" altLang="zh-CN" sz="2400" b="1" dirty="0" smtClean="0">
                <a:solidFill>
                  <a:schemeClr val="tx2">
                    <a:lumMod val="90000"/>
                    <a:lumOff val="10000"/>
                  </a:schemeClr>
                </a:solidFill>
                <a:latin typeface="华文新魏" pitchFamily="2" charset="-122"/>
                <a:ea typeface="华文新魏" pitchFamily="2" charset="-122"/>
              </a:rPr>
              <a:t>  </a:t>
            </a:r>
            <a:r>
              <a:rPr lang="en-US" altLang="zh-CN" sz="2400" b="1" dirty="0" err="1" smtClean="0">
                <a:solidFill>
                  <a:schemeClr val="tx2">
                    <a:lumMod val="90000"/>
                    <a:lumOff val="10000"/>
                  </a:schemeClr>
                </a:solidFill>
                <a:latin typeface="华文新魏" pitchFamily="2" charset="-122"/>
                <a:ea typeface="华文新魏" pitchFamily="2" charset="-122"/>
              </a:rPr>
              <a:t>scanf</a:t>
            </a:r>
            <a:r>
              <a:rPr lang="en-US" altLang="zh-CN" sz="2400" b="1" dirty="0" smtClean="0">
                <a:solidFill>
                  <a:schemeClr val="tx2">
                    <a:lumMod val="90000"/>
                    <a:lumOff val="10000"/>
                  </a:schemeClr>
                </a:solidFill>
                <a:latin typeface="华文新魏" pitchFamily="2" charset="-122"/>
                <a:ea typeface="华文新魏" pitchFamily="2" charset="-122"/>
              </a:rPr>
              <a:t>("%</a:t>
            </a:r>
            <a:r>
              <a:rPr lang="en-US" altLang="zh-CN" sz="2400" b="1" dirty="0" err="1" smtClean="0">
                <a:solidFill>
                  <a:schemeClr val="tx2">
                    <a:lumMod val="90000"/>
                    <a:lumOff val="10000"/>
                  </a:schemeClr>
                </a:solidFill>
                <a:latin typeface="华文新魏" pitchFamily="2" charset="-122"/>
                <a:ea typeface="华文新魏" pitchFamily="2" charset="-122"/>
              </a:rPr>
              <a:t>d",&amp;n</a:t>
            </a:r>
            <a:r>
              <a:rPr lang="en-US" altLang="zh-CN" sz="2400" b="1" dirty="0" smtClean="0">
                <a:solidFill>
                  <a:schemeClr val="tx2">
                    <a:lumMod val="90000"/>
                    <a:lumOff val="10000"/>
                  </a:schemeClr>
                </a:solidFill>
                <a:latin typeface="华文新魏" pitchFamily="2" charset="-122"/>
                <a:ea typeface="华文新魏" pitchFamily="2" charset="-122"/>
              </a:rPr>
              <a:t>)	// </a:t>
            </a:r>
            <a:r>
              <a:rPr lang="zh-CN" altLang="zh-CN" sz="2400" b="1" dirty="0" smtClean="0">
                <a:solidFill>
                  <a:schemeClr val="tx2">
                    <a:lumMod val="90000"/>
                    <a:lumOff val="10000"/>
                  </a:schemeClr>
                </a:solidFill>
                <a:latin typeface="华文新魏" pitchFamily="2" charset="-122"/>
                <a:ea typeface="华文新魏" pitchFamily="2" charset="-122"/>
              </a:rPr>
              <a:t>个位数字不是</a:t>
            </a:r>
            <a:r>
              <a:rPr lang="en-US" altLang="zh-CN" sz="2400" b="1" dirty="0" smtClean="0">
                <a:solidFill>
                  <a:schemeClr val="tx2">
                    <a:lumMod val="90000"/>
                    <a:lumOff val="10000"/>
                  </a:schemeClr>
                </a:solidFill>
                <a:latin typeface="华文新魏" pitchFamily="2" charset="-122"/>
                <a:ea typeface="华文新魏" pitchFamily="2" charset="-122"/>
              </a:rPr>
              <a:t>5</a:t>
            </a:r>
            <a:r>
              <a:rPr lang="zh-CN" altLang="zh-CN" sz="2400" b="1" dirty="0" smtClean="0">
                <a:solidFill>
                  <a:schemeClr val="tx2">
                    <a:lumMod val="90000"/>
                    <a:lumOff val="10000"/>
                  </a:schemeClr>
                </a:solidFill>
                <a:latin typeface="华文新魏" pitchFamily="2" charset="-122"/>
                <a:ea typeface="华文新魏" pitchFamily="2" charset="-122"/>
              </a:rPr>
              <a:t>的奇数</a:t>
            </a:r>
            <a:r>
              <a:rPr lang="en-US" altLang="zh-CN" sz="2400" b="1" dirty="0" smtClean="0">
                <a:solidFill>
                  <a:schemeClr val="tx2">
                    <a:lumMod val="90000"/>
                    <a:lumOff val="10000"/>
                  </a:schemeClr>
                </a:solidFill>
                <a:latin typeface="华文新魏" pitchFamily="2" charset="-122"/>
                <a:ea typeface="华文新魏" pitchFamily="2" charset="-122"/>
              </a:rPr>
              <a:t>n</a:t>
            </a:r>
            <a:endParaRPr lang="zh-CN" altLang="zh-CN" sz="2400" b="1" dirty="0" smtClean="0">
              <a:solidFill>
                <a:schemeClr val="tx2">
                  <a:lumMod val="90000"/>
                  <a:lumOff val="10000"/>
                </a:schemeClr>
              </a:solidFill>
              <a:latin typeface="华文新魏" pitchFamily="2" charset="-122"/>
              <a:ea typeface="华文新魏" pitchFamily="2" charset="-122"/>
            </a:endParaRPr>
          </a:p>
          <a:p>
            <a:pPr>
              <a:buNone/>
            </a:pPr>
            <a:r>
              <a:rPr lang="en-US" altLang="zh-CN" sz="2400" b="1" dirty="0" smtClean="0">
                <a:solidFill>
                  <a:schemeClr val="tx2">
                    <a:lumMod val="90000"/>
                    <a:lumOff val="10000"/>
                  </a:schemeClr>
                </a:solidFill>
                <a:latin typeface="华文新魏" pitchFamily="2" charset="-122"/>
                <a:ea typeface="华文新魏" pitchFamily="2" charset="-122"/>
              </a:rPr>
              <a:t>  c=1;m=1;                       //  </a:t>
            </a:r>
            <a:r>
              <a:rPr lang="zh-CN" altLang="zh-CN" sz="2400" b="1" dirty="0" smtClean="0">
                <a:solidFill>
                  <a:schemeClr val="tx2">
                    <a:lumMod val="90000"/>
                    <a:lumOff val="10000"/>
                  </a:schemeClr>
                </a:solidFill>
                <a:latin typeface="华文新魏" pitchFamily="2" charset="-122"/>
                <a:ea typeface="华文新魏" pitchFamily="2" charset="-122"/>
              </a:rPr>
              <a:t>变量</a:t>
            </a:r>
            <a:r>
              <a:rPr lang="en-US" altLang="zh-CN" sz="2400" b="1" dirty="0" smtClean="0">
                <a:solidFill>
                  <a:schemeClr val="tx2">
                    <a:lumMod val="90000"/>
                    <a:lumOff val="10000"/>
                  </a:schemeClr>
                </a:solidFill>
                <a:latin typeface="华文新魏" pitchFamily="2" charset="-122"/>
                <a:ea typeface="华文新魏" pitchFamily="2" charset="-122"/>
              </a:rPr>
              <a:t>c</a:t>
            </a:r>
            <a:r>
              <a:rPr lang="zh-CN" altLang="zh-CN" sz="2400" b="1" dirty="0" smtClean="0">
                <a:solidFill>
                  <a:schemeClr val="tx2">
                    <a:lumMod val="90000"/>
                    <a:lumOff val="10000"/>
                  </a:schemeClr>
                </a:solidFill>
                <a:latin typeface="华文新魏" pitchFamily="2" charset="-122"/>
                <a:ea typeface="华文新魏" pitchFamily="2" charset="-122"/>
              </a:rPr>
              <a:t>与</a:t>
            </a:r>
            <a:r>
              <a:rPr lang="en-US" altLang="zh-CN" sz="2400" b="1" dirty="0" smtClean="0">
                <a:solidFill>
                  <a:schemeClr val="tx2">
                    <a:lumMod val="90000"/>
                    <a:lumOff val="10000"/>
                  </a:schemeClr>
                </a:solidFill>
                <a:latin typeface="华文新魏" pitchFamily="2" charset="-122"/>
                <a:ea typeface="华文新魏" pitchFamily="2" charset="-122"/>
              </a:rPr>
              <a:t>m</a:t>
            </a:r>
            <a:r>
              <a:rPr lang="zh-CN" altLang="zh-CN" sz="2400" b="1" dirty="0" smtClean="0">
                <a:solidFill>
                  <a:schemeClr val="tx2">
                    <a:lumMod val="90000"/>
                    <a:lumOff val="10000"/>
                  </a:schemeClr>
                </a:solidFill>
                <a:latin typeface="华文新魏" pitchFamily="2" charset="-122"/>
                <a:ea typeface="华文新魏" pitchFamily="2" charset="-122"/>
              </a:rPr>
              <a:t>赋初值</a:t>
            </a:r>
            <a:r>
              <a:rPr lang="en-US" altLang="zh-CN" sz="2400" b="1" dirty="0" smtClean="0">
                <a:solidFill>
                  <a:schemeClr val="tx2">
                    <a:lumMod val="90000"/>
                    <a:lumOff val="10000"/>
                  </a:schemeClr>
                </a:solidFill>
                <a:latin typeface="华文新魏" pitchFamily="2" charset="-122"/>
                <a:ea typeface="华文新魏" pitchFamily="2" charset="-122"/>
              </a:rPr>
              <a:t> </a:t>
            </a:r>
            <a:endParaRPr lang="zh-CN" altLang="zh-CN" sz="2400" b="1" dirty="0" smtClean="0">
              <a:solidFill>
                <a:schemeClr val="tx2">
                  <a:lumMod val="90000"/>
                  <a:lumOff val="10000"/>
                </a:schemeClr>
              </a:solidFill>
              <a:latin typeface="华文新魏" pitchFamily="2" charset="-122"/>
              <a:ea typeface="华文新魏" pitchFamily="2" charset="-122"/>
            </a:endParaRPr>
          </a:p>
          <a:p>
            <a:pPr>
              <a:buNone/>
            </a:pPr>
            <a:r>
              <a:rPr lang="en-US" altLang="zh-CN" sz="2400" b="1" dirty="0" smtClean="0">
                <a:solidFill>
                  <a:schemeClr val="tx2">
                    <a:lumMod val="90000"/>
                    <a:lumOff val="10000"/>
                  </a:schemeClr>
                </a:solidFill>
                <a:latin typeface="华文新魏" pitchFamily="2" charset="-122"/>
                <a:ea typeface="华文新魏" pitchFamily="2" charset="-122"/>
              </a:rPr>
              <a:t>  while(c!=0)                    //  </a:t>
            </a:r>
            <a:r>
              <a:rPr lang="zh-CN" altLang="zh-CN" sz="2400" b="1" dirty="0" smtClean="0">
                <a:solidFill>
                  <a:schemeClr val="tx2">
                    <a:lumMod val="90000"/>
                    <a:lumOff val="10000"/>
                  </a:schemeClr>
                </a:solidFill>
                <a:latin typeface="华文新魏" pitchFamily="2" charset="-122"/>
                <a:ea typeface="华文新魏" pitchFamily="2" charset="-122"/>
              </a:rPr>
              <a:t>循环模拟整数除法竖式计算</a:t>
            </a:r>
            <a:r>
              <a:rPr lang="en-US" altLang="zh-CN" sz="2400" b="1" dirty="0" smtClean="0">
                <a:solidFill>
                  <a:schemeClr val="tx2">
                    <a:lumMod val="90000"/>
                    <a:lumOff val="10000"/>
                  </a:schemeClr>
                </a:solidFill>
                <a:latin typeface="华文新魏" pitchFamily="2" charset="-122"/>
                <a:ea typeface="华文新魏" pitchFamily="2" charset="-122"/>
              </a:rPr>
              <a:t> </a:t>
            </a:r>
            <a:endParaRPr lang="zh-CN" altLang="zh-CN" sz="2400" b="1" dirty="0" smtClean="0">
              <a:solidFill>
                <a:schemeClr val="tx2">
                  <a:lumMod val="90000"/>
                  <a:lumOff val="10000"/>
                </a:schemeClr>
              </a:solidFill>
              <a:latin typeface="华文新魏" pitchFamily="2" charset="-122"/>
              <a:ea typeface="华文新魏" pitchFamily="2" charset="-122"/>
            </a:endParaRPr>
          </a:p>
          <a:p>
            <a:pPr>
              <a:buNone/>
            </a:pPr>
            <a:r>
              <a:rPr lang="en-US" altLang="zh-CN" sz="2400" b="1" dirty="0" smtClean="0">
                <a:solidFill>
                  <a:schemeClr val="tx2">
                    <a:lumMod val="90000"/>
                    <a:lumOff val="10000"/>
                  </a:schemeClr>
                </a:solidFill>
                <a:latin typeface="华文新魏" pitchFamily="2" charset="-122"/>
                <a:ea typeface="华文新魏" pitchFamily="2" charset="-122"/>
              </a:rPr>
              <a:t>     { a=c*10+1;</a:t>
            </a:r>
            <a:endParaRPr lang="zh-CN" altLang="zh-CN" sz="2400" b="1" dirty="0" smtClean="0">
              <a:solidFill>
                <a:schemeClr val="tx2">
                  <a:lumMod val="90000"/>
                  <a:lumOff val="10000"/>
                </a:schemeClr>
              </a:solidFill>
              <a:latin typeface="华文新魏" pitchFamily="2" charset="-122"/>
              <a:ea typeface="华文新魏" pitchFamily="2" charset="-122"/>
            </a:endParaRPr>
          </a:p>
          <a:p>
            <a:pPr>
              <a:buNone/>
            </a:pPr>
            <a:r>
              <a:rPr lang="en-US" altLang="zh-CN" sz="2400" b="1" dirty="0" smtClean="0">
                <a:solidFill>
                  <a:schemeClr val="tx2">
                    <a:lumMod val="90000"/>
                    <a:lumOff val="10000"/>
                  </a:schemeClr>
                </a:solidFill>
                <a:latin typeface="华文新魏" pitchFamily="2" charset="-122"/>
                <a:ea typeface="华文新魏" pitchFamily="2" charset="-122"/>
              </a:rPr>
              <a:t>       c=</a:t>
            </a:r>
            <a:r>
              <a:rPr lang="en-US" altLang="zh-CN" sz="2400" b="1" dirty="0" err="1" smtClean="0">
                <a:solidFill>
                  <a:schemeClr val="tx2">
                    <a:lumMod val="90000"/>
                    <a:lumOff val="10000"/>
                  </a:schemeClr>
                </a:solidFill>
                <a:latin typeface="华文新魏" pitchFamily="2" charset="-122"/>
                <a:ea typeface="华文新魏" pitchFamily="2" charset="-122"/>
              </a:rPr>
              <a:t>a%n</a:t>
            </a:r>
            <a:r>
              <a:rPr lang="en-US" altLang="zh-CN" sz="2400" b="1" dirty="0" smtClean="0">
                <a:solidFill>
                  <a:schemeClr val="tx2">
                    <a:lumMod val="90000"/>
                    <a:lumOff val="10000"/>
                  </a:schemeClr>
                </a:solidFill>
                <a:latin typeface="华文新魏" pitchFamily="2" charset="-122"/>
                <a:ea typeface="华文新魏" pitchFamily="2" charset="-122"/>
              </a:rPr>
              <a:t>;</a:t>
            </a:r>
            <a:endParaRPr lang="zh-CN" altLang="zh-CN" sz="2400" b="1" dirty="0" smtClean="0">
              <a:solidFill>
                <a:schemeClr val="tx2">
                  <a:lumMod val="90000"/>
                  <a:lumOff val="10000"/>
                </a:schemeClr>
              </a:solidFill>
              <a:latin typeface="华文新魏" pitchFamily="2" charset="-122"/>
              <a:ea typeface="华文新魏" pitchFamily="2" charset="-122"/>
            </a:endParaRPr>
          </a:p>
          <a:p>
            <a:pPr>
              <a:buNone/>
            </a:pPr>
            <a:r>
              <a:rPr lang="en-US" altLang="zh-CN" sz="2400" b="1" dirty="0" smtClean="0">
                <a:solidFill>
                  <a:schemeClr val="tx2">
                    <a:lumMod val="90000"/>
                    <a:lumOff val="10000"/>
                  </a:schemeClr>
                </a:solidFill>
                <a:latin typeface="华文新魏" pitchFamily="2" charset="-122"/>
                <a:ea typeface="华文新魏" pitchFamily="2" charset="-122"/>
              </a:rPr>
              <a:t>       m++;                   // </a:t>
            </a:r>
            <a:r>
              <a:rPr lang="zh-CN" altLang="zh-CN" sz="2400" b="1" dirty="0" smtClean="0">
                <a:solidFill>
                  <a:schemeClr val="tx2">
                    <a:lumMod val="90000"/>
                    <a:lumOff val="10000"/>
                  </a:schemeClr>
                </a:solidFill>
                <a:latin typeface="华文新魏" pitchFamily="2" charset="-122"/>
                <a:ea typeface="华文新魏" pitchFamily="2" charset="-122"/>
              </a:rPr>
              <a:t>每试商一位</a:t>
            </a:r>
            <a:r>
              <a:rPr lang="en-US" altLang="zh-CN" sz="2400" b="1" dirty="0" smtClean="0">
                <a:solidFill>
                  <a:schemeClr val="tx2">
                    <a:lumMod val="90000"/>
                    <a:lumOff val="10000"/>
                  </a:schemeClr>
                </a:solidFill>
                <a:latin typeface="华文新魏" pitchFamily="2" charset="-122"/>
                <a:ea typeface="华文新魏" pitchFamily="2" charset="-122"/>
              </a:rPr>
              <a:t>m</a:t>
            </a:r>
            <a:r>
              <a:rPr lang="zh-CN" altLang="zh-CN" sz="2400" b="1" dirty="0" smtClean="0">
                <a:solidFill>
                  <a:schemeClr val="tx2">
                    <a:lumMod val="90000"/>
                    <a:lumOff val="10000"/>
                  </a:schemeClr>
                </a:solidFill>
                <a:latin typeface="华文新魏" pitchFamily="2" charset="-122"/>
                <a:ea typeface="华文新魏" pitchFamily="2" charset="-122"/>
              </a:rPr>
              <a:t>增</a:t>
            </a:r>
            <a:r>
              <a:rPr lang="en-US" altLang="zh-CN" sz="2400" b="1" dirty="0" smtClean="0">
                <a:solidFill>
                  <a:schemeClr val="tx2">
                    <a:lumMod val="90000"/>
                    <a:lumOff val="10000"/>
                  </a:schemeClr>
                </a:solidFill>
                <a:latin typeface="华文新魏" pitchFamily="2" charset="-122"/>
                <a:ea typeface="华文新魏" pitchFamily="2" charset="-122"/>
              </a:rPr>
              <a:t>1 </a:t>
            </a:r>
            <a:endParaRPr lang="zh-CN" altLang="zh-CN" sz="2400" b="1" dirty="0" smtClean="0">
              <a:solidFill>
                <a:schemeClr val="tx2">
                  <a:lumMod val="90000"/>
                  <a:lumOff val="10000"/>
                </a:schemeClr>
              </a:solidFill>
              <a:latin typeface="华文新魏" pitchFamily="2" charset="-122"/>
              <a:ea typeface="华文新魏" pitchFamily="2" charset="-122"/>
            </a:endParaRPr>
          </a:p>
          <a:p>
            <a:pPr>
              <a:buNone/>
            </a:pPr>
            <a:r>
              <a:rPr lang="en-US" altLang="zh-CN" sz="2400" b="1" dirty="0" smtClean="0">
                <a:solidFill>
                  <a:schemeClr val="tx2">
                    <a:lumMod val="90000"/>
                    <a:lumOff val="10000"/>
                  </a:schemeClr>
                </a:solidFill>
                <a:latin typeface="华文新魏" pitchFamily="2" charset="-122"/>
                <a:ea typeface="华文新魏" pitchFamily="2" charset="-122"/>
              </a:rPr>
              <a:t>     }      </a:t>
            </a:r>
            <a:endParaRPr lang="zh-CN" altLang="zh-CN" sz="2400" b="1" dirty="0" smtClean="0">
              <a:solidFill>
                <a:schemeClr val="tx2">
                  <a:lumMod val="90000"/>
                  <a:lumOff val="10000"/>
                </a:schemeClr>
              </a:solidFill>
              <a:latin typeface="华文新魏" pitchFamily="2" charset="-122"/>
              <a:ea typeface="华文新魏" pitchFamily="2" charset="-122"/>
            </a:endParaRPr>
          </a:p>
          <a:p>
            <a:pPr>
              <a:buNone/>
            </a:pPr>
            <a:r>
              <a:rPr lang="en-US" altLang="zh-CN" sz="2400" b="1" dirty="0" smtClean="0">
                <a:solidFill>
                  <a:schemeClr val="tx2">
                    <a:lumMod val="90000"/>
                    <a:lumOff val="10000"/>
                  </a:schemeClr>
                </a:solidFill>
                <a:latin typeface="华文新魏" pitchFamily="2" charset="-122"/>
                <a:ea typeface="华文新魏" pitchFamily="2" charset="-122"/>
              </a:rPr>
              <a:t>  </a:t>
            </a:r>
            <a:r>
              <a:rPr lang="en-US" altLang="zh-CN" sz="2400" b="1" dirty="0" err="1" smtClean="0">
                <a:solidFill>
                  <a:schemeClr val="tx2">
                    <a:lumMod val="90000"/>
                    <a:lumOff val="10000"/>
                  </a:schemeClr>
                </a:solidFill>
                <a:latin typeface="华文新魏" pitchFamily="2" charset="-122"/>
                <a:ea typeface="华文新魏" pitchFamily="2" charset="-122"/>
              </a:rPr>
              <a:t>printf</a:t>
            </a:r>
            <a:r>
              <a:rPr lang="en-US" altLang="zh-CN" sz="2400" b="1" dirty="0" smtClean="0">
                <a:solidFill>
                  <a:schemeClr val="tx2">
                    <a:lumMod val="90000"/>
                    <a:lumOff val="10000"/>
                  </a:schemeClr>
                </a:solidFill>
                <a:latin typeface="华文新魏" pitchFamily="2" charset="-122"/>
                <a:ea typeface="华文新魏" pitchFamily="2" charset="-122"/>
              </a:rPr>
              <a:t>("  m=%d\</a:t>
            </a:r>
            <a:r>
              <a:rPr lang="en-US" altLang="zh-CN" sz="2400" b="1" dirty="0" err="1" smtClean="0">
                <a:solidFill>
                  <a:schemeClr val="tx2">
                    <a:lumMod val="90000"/>
                    <a:lumOff val="10000"/>
                  </a:schemeClr>
                </a:solidFill>
                <a:latin typeface="华文新魏" pitchFamily="2" charset="-122"/>
                <a:ea typeface="华文新魏" pitchFamily="2" charset="-122"/>
              </a:rPr>
              <a:t>n",m</a:t>
            </a:r>
            <a:r>
              <a:rPr lang="en-US" altLang="zh-CN" sz="2400" b="1" dirty="0" smtClean="0">
                <a:solidFill>
                  <a:schemeClr val="tx2">
                    <a:lumMod val="90000"/>
                    <a:lumOff val="10000"/>
                  </a:schemeClr>
                </a:solidFill>
                <a:latin typeface="华文新魏" pitchFamily="2" charset="-122"/>
                <a:ea typeface="华文新魏" pitchFamily="2" charset="-122"/>
              </a:rPr>
              <a:t>);      	// </a:t>
            </a:r>
            <a:r>
              <a:rPr lang="zh-CN" altLang="zh-CN" sz="2400" b="1" dirty="0" smtClean="0">
                <a:solidFill>
                  <a:schemeClr val="tx2">
                    <a:lumMod val="90000"/>
                    <a:lumOff val="10000"/>
                  </a:schemeClr>
                </a:solidFill>
                <a:latin typeface="华文新魏" pitchFamily="2" charset="-122"/>
                <a:ea typeface="华文新魏" pitchFamily="2" charset="-122"/>
              </a:rPr>
              <a:t>输出求解结果</a:t>
            </a:r>
            <a:r>
              <a:rPr lang="en-US" altLang="zh-CN" sz="2400" b="1" dirty="0" smtClean="0">
                <a:solidFill>
                  <a:schemeClr val="tx2">
                    <a:lumMod val="90000"/>
                    <a:lumOff val="10000"/>
                  </a:schemeClr>
                </a:solidFill>
                <a:latin typeface="华文新魏" pitchFamily="2" charset="-122"/>
                <a:ea typeface="华文新魏" pitchFamily="2" charset="-122"/>
              </a:rPr>
              <a:t>  </a:t>
            </a:r>
          </a:p>
          <a:p>
            <a:pPr>
              <a:buNone/>
            </a:pPr>
            <a:r>
              <a:rPr lang="en-US" altLang="zh-CN" sz="2400" b="1" dirty="0" smtClean="0">
                <a:solidFill>
                  <a:schemeClr val="tx2">
                    <a:lumMod val="90000"/>
                    <a:lumOff val="10000"/>
                  </a:schemeClr>
                </a:solidFill>
                <a:latin typeface="华文新魏" pitchFamily="2" charset="-122"/>
                <a:ea typeface="华文新魏" pitchFamily="2" charset="-122"/>
              </a:rPr>
              <a:t>}</a:t>
            </a:r>
            <a:endParaRPr lang="zh-CN" altLang="zh-CN" sz="2400" b="1" dirty="0" smtClean="0">
              <a:solidFill>
                <a:schemeClr val="tx2">
                  <a:lumMod val="90000"/>
                  <a:lumOff val="10000"/>
                </a:schemeClr>
              </a:solidFill>
              <a:latin typeface="华文新魏" pitchFamily="2" charset="-122"/>
              <a:ea typeface="华文新魏" pitchFamily="2" charset="-122"/>
            </a:endParaRPr>
          </a:p>
        </p:txBody>
      </p:sp>
      <p:sp>
        <p:nvSpPr>
          <p:cNvPr id="4" name="标题 1"/>
          <p:cNvSpPr>
            <a:spLocks noGrp="1"/>
          </p:cNvSpPr>
          <p:nvPr>
            <p:ph type="title"/>
          </p:nvPr>
        </p:nvSpPr>
        <p:spPr>
          <a:xfrm>
            <a:off x="467544" y="188640"/>
            <a:ext cx="8229600" cy="576064"/>
          </a:xfrm>
        </p:spPr>
        <p:txBody>
          <a:bodyPr>
            <a:normAutofit fontScale="90000"/>
          </a:bodyPr>
          <a:lstStyle/>
          <a:p>
            <a:r>
              <a:rPr lang="zh-CN" altLang="en-US" sz="3600" b="1" dirty="0" smtClean="0">
                <a:solidFill>
                  <a:srgbClr val="FF0000"/>
                </a:solidFill>
              </a:rPr>
              <a:t>第</a:t>
            </a:r>
            <a:r>
              <a:rPr lang="en-US" altLang="zh-CN" sz="3600" b="1" dirty="0" smtClean="0">
                <a:solidFill>
                  <a:srgbClr val="FF0000"/>
                </a:solidFill>
              </a:rPr>
              <a:t>0</a:t>
            </a:r>
            <a:r>
              <a:rPr lang="zh-CN" altLang="en-US" sz="3600" b="1" dirty="0" smtClean="0">
                <a:solidFill>
                  <a:srgbClr val="FF0000"/>
                </a:solidFill>
              </a:rPr>
              <a:t>章 大整数运算</a:t>
            </a:r>
            <a:endParaRPr lang="zh-CN" altLang="en-US" sz="3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755576" y="1340768"/>
            <a:ext cx="7776864" cy="5184576"/>
          </a:xfrm>
        </p:spPr>
        <p:txBody>
          <a:bodyPr>
            <a:normAutofit/>
          </a:bodyPr>
          <a:lstStyle/>
          <a:p>
            <a:pPr marL="1371600" indent="-1371600">
              <a:lnSpc>
                <a:spcPct val="120000"/>
              </a:lnSpc>
              <a:spcAft>
                <a:spcPts val="600"/>
              </a:spcAft>
            </a:pPr>
            <a:r>
              <a:rPr lang="en-US" altLang="zh-CN" sz="2400" b="1" dirty="0" smtClean="0">
                <a:solidFill>
                  <a:schemeClr val="tx2">
                    <a:lumMod val="90000"/>
                    <a:lumOff val="10000"/>
                  </a:schemeClr>
                </a:solidFill>
              </a:rPr>
              <a:t>1. </a:t>
            </a:r>
            <a:r>
              <a:rPr lang="zh-CN" altLang="en-US" sz="2400" b="1" dirty="0" smtClean="0">
                <a:solidFill>
                  <a:schemeClr val="tx2">
                    <a:lumMod val="90000"/>
                    <a:lumOff val="10000"/>
                  </a:schemeClr>
                </a:solidFill>
              </a:rPr>
              <a:t>输入一个</a:t>
            </a:r>
            <a:r>
              <a:rPr lang="en-US" altLang="zh-CN" sz="2400" b="1" dirty="0" err="1" smtClean="0">
                <a:solidFill>
                  <a:schemeClr val="tx2">
                    <a:lumMod val="90000"/>
                    <a:lumOff val="10000"/>
                  </a:schemeClr>
                </a:solidFill>
              </a:rPr>
              <a:t>int</a:t>
            </a:r>
            <a:r>
              <a:rPr lang="zh-CN" altLang="en-US" sz="2400" b="1" dirty="0" smtClean="0">
                <a:solidFill>
                  <a:schemeClr val="tx2">
                    <a:lumMod val="90000"/>
                    <a:lumOff val="10000"/>
                  </a:schemeClr>
                </a:solidFill>
              </a:rPr>
              <a:t>型正整数，将其转换成八进制整数。</a:t>
            </a:r>
            <a:endParaRPr lang="en-US" altLang="zh-CN" sz="2400" b="1" dirty="0" smtClean="0">
              <a:solidFill>
                <a:schemeClr val="tx2">
                  <a:lumMod val="90000"/>
                  <a:lumOff val="10000"/>
                </a:schemeClr>
              </a:solidFill>
            </a:endParaRPr>
          </a:p>
          <a:p>
            <a:pPr marL="1371600" indent="-1371600">
              <a:lnSpc>
                <a:spcPct val="120000"/>
              </a:lnSpc>
              <a:spcAft>
                <a:spcPts val="600"/>
              </a:spcAft>
            </a:pPr>
            <a:r>
              <a:rPr lang="en-US" altLang="zh-CN" sz="2400" b="1" dirty="0" smtClean="0">
                <a:solidFill>
                  <a:schemeClr val="tx2">
                    <a:lumMod val="90000"/>
                    <a:lumOff val="10000"/>
                  </a:schemeClr>
                </a:solidFill>
              </a:rPr>
              <a:t>2. </a:t>
            </a:r>
            <a:r>
              <a:rPr lang="zh-CN" altLang="zh-CN" sz="2400" b="1" dirty="0" smtClean="0">
                <a:solidFill>
                  <a:schemeClr val="tx2">
                    <a:lumMod val="90000"/>
                    <a:lumOff val="10000"/>
                  </a:schemeClr>
                </a:solidFill>
              </a:rPr>
              <a:t>统计</a:t>
            </a:r>
            <a:r>
              <a:rPr lang="en-US" altLang="zh-CN" sz="2400" b="1" dirty="0" smtClean="0">
                <a:solidFill>
                  <a:schemeClr val="tx2">
                    <a:lumMod val="90000"/>
                    <a:lumOff val="10000"/>
                  </a:schemeClr>
                </a:solidFill>
              </a:rPr>
              <a:t>n!</a:t>
            </a:r>
            <a:r>
              <a:rPr lang="zh-CN" altLang="zh-CN" sz="2400" b="1" dirty="0" smtClean="0">
                <a:solidFill>
                  <a:schemeClr val="tx2">
                    <a:lumMod val="90000"/>
                    <a:lumOff val="10000"/>
                  </a:schemeClr>
                </a:solidFill>
              </a:rPr>
              <a:t>中数字“</a:t>
            </a:r>
            <a:r>
              <a:rPr lang="en-US" altLang="zh-CN" sz="2400" b="1" dirty="0" smtClean="0">
                <a:solidFill>
                  <a:schemeClr val="tx2">
                    <a:lumMod val="90000"/>
                    <a:lumOff val="10000"/>
                  </a:schemeClr>
                </a:solidFill>
              </a:rPr>
              <a:t>0</a:t>
            </a:r>
            <a:r>
              <a:rPr lang="zh-CN" altLang="zh-CN" sz="2400" b="1" dirty="0" smtClean="0">
                <a:solidFill>
                  <a:schemeClr val="tx2">
                    <a:lumMod val="90000"/>
                    <a:lumOff val="10000"/>
                  </a:schemeClr>
                </a:solidFill>
              </a:rPr>
              <a:t>”的个数</a:t>
            </a:r>
            <a:r>
              <a:rPr lang="zh-CN" altLang="en-US" sz="2400" b="1" dirty="0" smtClean="0">
                <a:solidFill>
                  <a:schemeClr val="tx2">
                    <a:lumMod val="90000"/>
                    <a:lumOff val="10000"/>
                  </a:schemeClr>
                </a:solidFill>
              </a:rPr>
              <a:t>，及尾部</a:t>
            </a:r>
            <a:r>
              <a:rPr lang="zh-CN" altLang="zh-CN" sz="2400" b="1" dirty="0" smtClean="0">
                <a:solidFill>
                  <a:schemeClr val="tx2">
                    <a:lumMod val="90000"/>
                    <a:lumOff val="10000"/>
                  </a:schemeClr>
                </a:solidFill>
              </a:rPr>
              <a:t>数字“</a:t>
            </a:r>
            <a:r>
              <a:rPr lang="en-US" altLang="zh-CN" sz="2400" b="1" dirty="0" smtClean="0">
                <a:solidFill>
                  <a:schemeClr val="tx2">
                    <a:lumMod val="90000"/>
                    <a:lumOff val="10000"/>
                  </a:schemeClr>
                </a:solidFill>
              </a:rPr>
              <a:t>0</a:t>
            </a:r>
            <a:r>
              <a:rPr lang="zh-CN" altLang="zh-CN" sz="2400" b="1" dirty="0" smtClean="0">
                <a:solidFill>
                  <a:schemeClr val="tx2">
                    <a:lumMod val="90000"/>
                    <a:lumOff val="10000"/>
                  </a:schemeClr>
                </a:solidFill>
              </a:rPr>
              <a:t>”的个数</a:t>
            </a:r>
            <a:r>
              <a:rPr lang="zh-CN" altLang="en-US" sz="2400" b="1" dirty="0" smtClean="0">
                <a:solidFill>
                  <a:schemeClr val="tx2">
                    <a:lumMod val="90000"/>
                    <a:lumOff val="10000"/>
                  </a:schemeClr>
                </a:solidFill>
              </a:rPr>
              <a:t> 。</a:t>
            </a:r>
            <a:endParaRPr lang="en-US" altLang="zh-CN" sz="2400" b="1" dirty="0" smtClean="0">
              <a:solidFill>
                <a:schemeClr val="tx2">
                  <a:lumMod val="90000"/>
                  <a:lumOff val="10000"/>
                </a:schemeClr>
              </a:solidFill>
            </a:endParaRPr>
          </a:p>
          <a:p>
            <a:pPr>
              <a:lnSpc>
                <a:spcPct val="120000"/>
              </a:lnSpc>
              <a:spcAft>
                <a:spcPts val="600"/>
              </a:spcAft>
            </a:pPr>
            <a:r>
              <a:rPr lang="en-US" altLang="zh-CN" sz="2400" b="1" dirty="0" smtClean="0">
                <a:solidFill>
                  <a:schemeClr val="tx2">
                    <a:lumMod val="90000"/>
                    <a:lumOff val="10000"/>
                  </a:schemeClr>
                </a:solidFill>
              </a:rPr>
              <a:t>3. </a:t>
            </a:r>
            <a:r>
              <a:rPr lang="zh-CN" altLang="zh-CN" sz="2400" b="1" dirty="0" smtClean="0">
                <a:solidFill>
                  <a:schemeClr val="tx2">
                    <a:lumMod val="90000"/>
                    <a:lumOff val="10000"/>
                  </a:schemeClr>
                </a:solidFill>
              </a:rPr>
              <a:t>输入一个</a:t>
            </a:r>
            <a:r>
              <a:rPr lang="en-US" altLang="zh-CN" sz="2400" b="1" dirty="0" err="1" smtClean="0">
                <a:solidFill>
                  <a:schemeClr val="tx2">
                    <a:lumMod val="90000"/>
                    <a:lumOff val="10000"/>
                  </a:schemeClr>
                </a:solidFill>
              </a:rPr>
              <a:t>int</a:t>
            </a:r>
            <a:r>
              <a:rPr lang="zh-CN" altLang="zh-CN" sz="2400" b="1" dirty="0" smtClean="0">
                <a:solidFill>
                  <a:schemeClr val="tx2">
                    <a:lumMod val="90000"/>
                    <a:lumOff val="10000"/>
                  </a:schemeClr>
                </a:solidFill>
              </a:rPr>
              <a:t>型十进制正整数，将其分解为质因素</a:t>
            </a:r>
            <a:r>
              <a:rPr lang="zh-CN" altLang="en-US" sz="2400" b="1" dirty="0" smtClean="0">
                <a:solidFill>
                  <a:schemeClr val="tx2">
                    <a:lumMod val="90000"/>
                    <a:lumOff val="10000"/>
                  </a:schemeClr>
                </a:solidFill>
              </a:rPr>
              <a:t>的幂的积，</a:t>
            </a:r>
            <a:r>
              <a:rPr lang="zh-CN" altLang="zh-CN" sz="2400" b="1" dirty="0" smtClean="0">
                <a:solidFill>
                  <a:schemeClr val="tx2">
                    <a:lumMod val="90000"/>
                    <a:lumOff val="10000"/>
                  </a:schemeClr>
                </a:solidFill>
              </a:rPr>
              <a:t>要求表示为质因数从小到大顺序排列的乘积形式。例如：</a:t>
            </a:r>
            <a:r>
              <a:rPr lang="en-US" altLang="zh-CN" sz="2400" b="1" dirty="0" smtClean="0">
                <a:solidFill>
                  <a:schemeClr val="tx2">
                    <a:lumMod val="90000"/>
                    <a:lumOff val="10000"/>
                  </a:schemeClr>
                </a:solidFill>
              </a:rPr>
              <a:t>90=2*3ˆ2*5</a:t>
            </a:r>
          </a:p>
          <a:p>
            <a:pPr>
              <a:lnSpc>
                <a:spcPct val="120000"/>
              </a:lnSpc>
              <a:spcAft>
                <a:spcPts val="600"/>
              </a:spcAft>
            </a:pPr>
            <a:r>
              <a:rPr lang="en-US" altLang="zh-CN" sz="2400" b="1" dirty="0" smtClean="0">
                <a:solidFill>
                  <a:schemeClr val="tx2">
                    <a:lumMod val="90000"/>
                    <a:lumOff val="10000"/>
                  </a:schemeClr>
                </a:solidFill>
              </a:rPr>
              <a:t>4.</a:t>
            </a:r>
            <a:r>
              <a:rPr lang="zh-CN" altLang="zh-CN" sz="2400" b="1" dirty="0" smtClean="0">
                <a:solidFill>
                  <a:schemeClr val="tx2">
                    <a:lumMod val="90000"/>
                    <a:lumOff val="10000"/>
                  </a:schemeClr>
                </a:solidFill>
              </a:rPr>
              <a:t>编程删除数组中的重复元素，即数组中相同的元素只保留一个。示例数组：</a:t>
            </a:r>
            <a:r>
              <a:rPr lang="en-US" altLang="zh-CN" sz="2400" b="1" dirty="0" smtClean="0">
                <a:solidFill>
                  <a:schemeClr val="tx2">
                    <a:lumMod val="90000"/>
                    <a:lumOff val="10000"/>
                  </a:schemeClr>
                </a:solidFill>
              </a:rPr>
              <a:t> a[]={45,33,23,33,33,88,66,77,66,66}</a:t>
            </a:r>
            <a:endParaRPr lang="zh-CN" altLang="zh-CN" sz="2400" b="1" dirty="0" smtClean="0">
              <a:solidFill>
                <a:schemeClr val="tx2">
                  <a:lumMod val="90000"/>
                  <a:lumOff val="10000"/>
                </a:schemeClr>
              </a:solidFill>
            </a:endParaRPr>
          </a:p>
          <a:p>
            <a:pPr marL="1371600" indent="-1371600">
              <a:lnSpc>
                <a:spcPct val="120000"/>
              </a:lnSpc>
            </a:pPr>
            <a:endParaRPr lang="zh-CN" altLang="zh-CN" sz="2400" b="1" dirty="0" smtClean="0">
              <a:solidFill>
                <a:schemeClr val="tx2">
                  <a:lumMod val="90000"/>
                  <a:lumOff val="10000"/>
                </a:schemeClr>
              </a:solidFill>
            </a:endParaRPr>
          </a:p>
          <a:p>
            <a:pPr marL="1371600" indent="-1371600">
              <a:lnSpc>
                <a:spcPct val="120000"/>
              </a:lnSpc>
            </a:pPr>
            <a:endParaRPr lang="en-US" altLang="zh-CN" sz="2400" b="1" dirty="0" smtClean="0">
              <a:solidFill>
                <a:schemeClr val="tx2">
                  <a:lumMod val="90000"/>
                  <a:lumOff val="10000"/>
                </a:schemeClr>
              </a:solidFill>
            </a:endParaRPr>
          </a:p>
          <a:p>
            <a:pPr marL="1371600" indent="-1371600">
              <a:lnSpc>
                <a:spcPct val="120000"/>
              </a:lnSpc>
            </a:pPr>
            <a:endParaRPr lang="zh-CN" altLang="zh-CN" sz="2400" b="1" dirty="0" smtClean="0">
              <a:solidFill>
                <a:schemeClr val="tx2">
                  <a:lumMod val="90000"/>
                  <a:lumOff val="10000"/>
                </a:schemeClr>
              </a:solidFill>
            </a:endParaRPr>
          </a:p>
          <a:p>
            <a:pPr marL="1371600" indent="-1371600">
              <a:lnSpc>
                <a:spcPct val="120000"/>
              </a:lnSpc>
            </a:pPr>
            <a:endParaRPr lang="en-US" altLang="zh-CN" sz="2400" b="1" dirty="0" smtClean="0">
              <a:solidFill>
                <a:schemeClr val="tx2">
                  <a:lumMod val="90000"/>
                  <a:lumOff val="10000"/>
                </a:schemeClr>
              </a:solidFill>
            </a:endParaRPr>
          </a:p>
          <a:p>
            <a:pPr marL="1371600" indent="-1371600">
              <a:lnSpc>
                <a:spcPct val="120000"/>
              </a:lnSpc>
            </a:pPr>
            <a:endParaRPr lang="en-US" altLang="zh-CN" sz="2400" b="1" dirty="0" smtClean="0">
              <a:solidFill>
                <a:schemeClr val="tx2">
                  <a:lumMod val="90000"/>
                  <a:lumOff val="10000"/>
                </a:schemeClr>
              </a:solidFill>
            </a:endParaRPr>
          </a:p>
          <a:p>
            <a:pPr marL="1371600" indent="-1371600">
              <a:lnSpc>
                <a:spcPct val="120000"/>
              </a:lnSpc>
            </a:pPr>
            <a:endParaRPr lang="zh-CN" altLang="zh-CN" sz="2400" b="1" dirty="0" smtClean="0">
              <a:solidFill>
                <a:schemeClr val="tx2">
                  <a:lumMod val="90000"/>
                  <a:lumOff val="10000"/>
                </a:schemeClr>
              </a:solidFill>
            </a:endParaRPr>
          </a:p>
          <a:p>
            <a:pPr marL="1371600" indent="-1371600">
              <a:lnSpc>
                <a:spcPct val="120000"/>
              </a:lnSpc>
            </a:pPr>
            <a:endParaRPr lang="en-US" altLang="zh-CN" sz="2000" dirty="0" smtClean="0">
              <a:solidFill>
                <a:schemeClr val="tx2">
                  <a:lumMod val="90000"/>
                  <a:lumOff val="10000"/>
                </a:schemeClr>
              </a:solidFill>
              <a:effectLst>
                <a:outerShdw blurRad="38100" dist="38100" dir="2700000" algn="tl">
                  <a:srgbClr val="000000"/>
                </a:outerShdw>
              </a:effectLst>
            </a:endParaRPr>
          </a:p>
        </p:txBody>
      </p:sp>
      <p:sp>
        <p:nvSpPr>
          <p:cNvPr id="6" name="标题 1"/>
          <p:cNvSpPr>
            <a:spLocks noGrp="1"/>
          </p:cNvSpPr>
          <p:nvPr>
            <p:ph type="ctrTitle"/>
          </p:nvPr>
        </p:nvSpPr>
        <p:spPr>
          <a:xfrm>
            <a:off x="683568" y="404664"/>
            <a:ext cx="7772400" cy="671667"/>
          </a:xfrm>
        </p:spPr>
        <p:txBody>
          <a:bodyPr>
            <a:noAutofit/>
          </a:bodyPr>
          <a:lstStyle/>
          <a:p>
            <a:pPr algn="ctr"/>
            <a:r>
              <a:rPr lang="zh-CN" altLang="en-US" sz="3600" b="1" dirty="0" smtClean="0">
                <a:solidFill>
                  <a:srgbClr val="FF0000"/>
                </a:solidFill>
              </a:rPr>
              <a:t>第 </a:t>
            </a:r>
            <a:r>
              <a:rPr lang="en-US" altLang="zh-CN" sz="3600" b="1" smtClean="0">
                <a:solidFill>
                  <a:srgbClr val="FF0000"/>
                </a:solidFill>
              </a:rPr>
              <a:t>0 </a:t>
            </a:r>
            <a:r>
              <a:rPr lang="zh-CN" altLang="en-US" sz="3600" b="1" smtClean="0">
                <a:solidFill>
                  <a:srgbClr val="FF0000"/>
                </a:solidFill>
              </a:rPr>
              <a:t>章  </a:t>
            </a:r>
            <a:r>
              <a:rPr lang="zh-CN" altLang="en-US" sz="3600" b="1" dirty="0" smtClean="0">
                <a:solidFill>
                  <a:srgbClr val="FF0000"/>
                </a:solidFill>
              </a:rPr>
              <a:t>作 业</a:t>
            </a:r>
            <a:endParaRPr lang="zh-CN" altLang="en-US" sz="3600" b="1"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1472" y="571480"/>
            <a:ext cx="8072494" cy="1500198"/>
          </a:xfrm>
        </p:spPr>
        <p:txBody>
          <a:bodyPr>
            <a:noAutofit/>
          </a:bodyPr>
          <a:lstStyle/>
          <a:p>
            <a:pPr algn="ctr"/>
            <a:r>
              <a:rPr lang="zh-CN" altLang="en-US" sz="5400" dirty="0" smtClean="0">
                <a:solidFill>
                  <a:srgbClr val="FF0000"/>
                </a:solidFill>
              </a:rPr>
              <a:t>算法设计与分析</a:t>
            </a:r>
            <a:r>
              <a:rPr lang="en-US" altLang="zh-CN" sz="4400" b="1" dirty="0" smtClean="0">
                <a:solidFill>
                  <a:srgbClr val="FF0000"/>
                </a:solidFill>
              </a:rPr>
              <a:t/>
            </a:r>
            <a:br>
              <a:rPr lang="en-US" altLang="zh-CN" sz="4400" b="1" dirty="0" smtClean="0">
                <a:solidFill>
                  <a:srgbClr val="FF0000"/>
                </a:solidFill>
              </a:rPr>
            </a:br>
            <a:r>
              <a:rPr lang="en-US" altLang="zh-CN" sz="3600" b="1" dirty="0" smtClean="0">
                <a:solidFill>
                  <a:srgbClr val="FF0000"/>
                </a:solidFill>
              </a:rPr>
              <a:t>The Design and Analysis of Algorithms</a:t>
            </a:r>
            <a:endParaRPr lang="zh-CN" altLang="en-US" sz="3600" b="1" dirty="0">
              <a:solidFill>
                <a:srgbClr val="FF0000"/>
              </a:solidFill>
            </a:endParaRPr>
          </a:p>
        </p:txBody>
      </p:sp>
      <p:sp>
        <p:nvSpPr>
          <p:cNvPr id="3" name="副标题 2"/>
          <p:cNvSpPr>
            <a:spLocks noGrp="1"/>
          </p:cNvSpPr>
          <p:nvPr>
            <p:ph type="subTitle" idx="1"/>
          </p:nvPr>
        </p:nvSpPr>
        <p:spPr>
          <a:xfrm>
            <a:off x="571472" y="2357430"/>
            <a:ext cx="8215370" cy="4143404"/>
          </a:xfrm>
        </p:spPr>
        <p:txBody>
          <a:bodyPr>
            <a:normAutofit/>
          </a:bodyPr>
          <a:lstStyle/>
          <a:p>
            <a:r>
              <a:rPr lang="zh-CN" altLang="en-US" sz="3600" b="1" dirty="0" smtClean="0">
                <a:solidFill>
                  <a:srgbClr val="FF0000"/>
                </a:solidFill>
              </a:rPr>
              <a:t>课程作用：</a:t>
            </a:r>
            <a:endParaRPr lang="en-US" altLang="zh-CN" sz="3600" b="1" dirty="0" smtClean="0">
              <a:solidFill>
                <a:srgbClr val="FF0000"/>
              </a:solidFill>
            </a:endParaRPr>
          </a:p>
          <a:p>
            <a:pPr marL="514350" indent="-514350">
              <a:lnSpc>
                <a:spcPts val="4800"/>
              </a:lnSpc>
              <a:buFont typeface="Wingdings" pitchFamily="2" charset="2"/>
              <a:buChar char="Ø"/>
            </a:pPr>
            <a:r>
              <a:rPr lang="zh-CN" altLang="en-US" sz="3200" b="1" dirty="0" smtClean="0">
                <a:solidFill>
                  <a:srgbClr val="C00000"/>
                </a:solidFill>
              </a:rPr>
              <a:t>能力培养：</a:t>
            </a:r>
            <a:r>
              <a:rPr lang="zh-CN" altLang="en-US" sz="3200" b="1" dirty="0" smtClean="0">
                <a:solidFill>
                  <a:schemeClr val="tx2">
                    <a:lumMod val="90000"/>
                    <a:lumOff val="10000"/>
                  </a:schemeClr>
                </a:solidFill>
              </a:rPr>
              <a:t>基本的程序设计能力，逻辑思维能力，计算思维能力（重点）</a:t>
            </a:r>
            <a:r>
              <a:rPr lang="zh-CN" altLang="en-US" sz="3200" b="1" dirty="0" smtClean="0">
                <a:solidFill>
                  <a:schemeClr val="tx2">
                    <a:lumMod val="90000"/>
                    <a:lumOff val="10000"/>
                  </a:schemeClr>
                </a:solidFill>
              </a:rPr>
              <a:t>。</a:t>
            </a:r>
            <a:endParaRPr lang="en-US" altLang="zh-CN" sz="3200" b="1" dirty="0" smtClean="0">
              <a:solidFill>
                <a:schemeClr val="tx2">
                  <a:lumMod val="90000"/>
                  <a:lumOff val="10000"/>
                </a:schemeClr>
              </a:solidFill>
            </a:endParaRPr>
          </a:p>
          <a:p>
            <a:pPr marL="514350" indent="-514350">
              <a:lnSpc>
                <a:spcPts val="4800"/>
              </a:lnSpc>
              <a:buFont typeface="Wingdings" pitchFamily="2" charset="2"/>
              <a:buChar char="Ø"/>
            </a:pPr>
            <a:r>
              <a:rPr lang="zh-CN" altLang="en-US" sz="3200" b="1" dirty="0" smtClean="0">
                <a:solidFill>
                  <a:srgbClr val="C00000"/>
                </a:solidFill>
              </a:rPr>
              <a:t>应用</a:t>
            </a:r>
            <a:r>
              <a:rPr lang="zh-CN" altLang="en-US" sz="3200" b="1" dirty="0" smtClean="0">
                <a:solidFill>
                  <a:srgbClr val="C00000"/>
                </a:solidFill>
              </a:rPr>
              <a:t>领域：</a:t>
            </a:r>
            <a:r>
              <a:rPr lang="zh-CN" altLang="en-US" sz="3200" b="1" dirty="0" smtClean="0">
                <a:solidFill>
                  <a:schemeClr val="tx2">
                    <a:lumMod val="90000"/>
                    <a:lumOff val="10000"/>
                  </a:schemeClr>
                </a:solidFill>
              </a:rPr>
              <a:t>工程领域的科学计算，经济管理与决策等。</a:t>
            </a:r>
            <a:endParaRPr lang="en-US" altLang="zh-CN" sz="3200" b="1" dirty="0" smtClean="0">
              <a:solidFill>
                <a:schemeClr val="tx2">
                  <a:lumMod val="90000"/>
                  <a:lumOff val="10000"/>
                </a:schemeClr>
              </a:solidFill>
            </a:endParaRPr>
          </a:p>
          <a:p>
            <a:pPr marL="514350" indent="-514350">
              <a:buAutoNum type="arabicPeriod"/>
            </a:pPr>
            <a:endParaRPr lang="en-US" altLang="zh-CN" sz="3600" b="1" dirty="0" smtClean="0">
              <a:solidFill>
                <a:schemeClr val="tx2">
                  <a:lumMod val="90000"/>
                  <a:lumOff val="1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solidFill>
                  <a:srgbClr val="FF0000"/>
                </a:solidFill>
              </a:rPr>
              <a:t>课程目标</a:t>
            </a:r>
            <a:endParaRPr lang="zh-CN" altLang="en-US" sz="5400" dirty="0">
              <a:solidFill>
                <a:srgbClr val="FF0000"/>
              </a:solidFill>
            </a:endParaRPr>
          </a:p>
        </p:txBody>
      </p:sp>
      <p:sp>
        <p:nvSpPr>
          <p:cNvPr id="3" name="内容占位符 2"/>
          <p:cNvSpPr>
            <a:spLocks noGrp="1"/>
          </p:cNvSpPr>
          <p:nvPr>
            <p:ph idx="1"/>
          </p:nvPr>
        </p:nvSpPr>
        <p:spPr/>
        <p:txBody>
          <a:bodyPr>
            <a:normAutofit fontScale="70000" lnSpcReduction="20000"/>
          </a:bodyPr>
          <a:lstStyle/>
          <a:p>
            <a:pPr marL="514350" indent="-514350">
              <a:lnSpc>
                <a:spcPts val="4100"/>
              </a:lnSpc>
              <a:spcBef>
                <a:spcPts val="0"/>
              </a:spcBef>
              <a:buFont typeface="Wingdings" pitchFamily="2" charset="2"/>
              <a:buChar char="Ø"/>
            </a:pPr>
            <a:r>
              <a:rPr lang="zh-CN" altLang="en-US" sz="4600" b="1" dirty="0" smtClean="0">
                <a:solidFill>
                  <a:srgbClr val="FF0000"/>
                </a:solidFill>
              </a:rPr>
              <a:t>目标</a:t>
            </a:r>
            <a:r>
              <a:rPr lang="en-US" altLang="zh-CN" sz="4600" b="1" dirty="0" smtClean="0">
                <a:solidFill>
                  <a:srgbClr val="FF0000"/>
                </a:solidFill>
              </a:rPr>
              <a:t>1.</a:t>
            </a:r>
            <a:r>
              <a:rPr lang="en-US" altLang="zh-CN" sz="4600" b="1" dirty="0" smtClean="0">
                <a:solidFill>
                  <a:schemeClr val="tx2">
                    <a:lumMod val="90000"/>
                    <a:lumOff val="10000"/>
                  </a:schemeClr>
                </a:solidFill>
              </a:rPr>
              <a:t> </a:t>
            </a:r>
            <a:r>
              <a:rPr lang="zh-CN" altLang="en-US" sz="4600" b="1" dirty="0" smtClean="0">
                <a:solidFill>
                  <a:schemeClr val="tx2">
                    <a:lumMod val="90000"/>
                    <a:lumOff val="10000"/>
                  </a:schemeClr>
                </a:solidFill>
              </a:rPr>
              <a:t>掌握算法有关的基本概念，理解典型的算法思想，分析、计算算法的复杂性。</a:t>
            </a:r>
            <a:endParaRPr lang="en-US" altLang="zh-CN" sz="4600" b="1" dirty="0" smtClean="0">
              <a:solidFill>
                <a:schemeClr val="tx2">
                  <a:lumMod val="90000"/>
                  <a:lumOff val="10000"/>
                </a:schemeClr>
              </a:solidFill>
            </a:endParaRPr>
          </a:p>
          <a:p>
            <a:pPr marL="514350" indent="-514350">
              <a:lnSpc>
                <a:spcPts val="4100"/>
              </a:lnSpc>
              <a:spcBef>
                <a:spcPts val="0"/>
              </a:spcBef>
              <a:buNone/>
            </a:pPr>
            <a:endParaRPr lang="zh-CN" altLang="en-US" sz="1700" b="1" dirty="0" smtClean="0">
              <a:solidFill>
                <a:schemeClr val="tx2">
                  <a:lumMod val="90000"/>
                  <a:lumOff val="10000"/>
                </a:schemeClr>
              </a:solidFill>
            </a:endParaRPr>
          </a:p>
          <a:p>
            <a:pPr marL="514350" indent="-514350">
              <a:lnSpc>
                <a:spcPts val="4100"/>
              </a:lnSpc>
              <a:spcBef>
                <a:spcPts val="0"/>
              </a:spcBef>
              <a:buFont typeface="Wingdings" pitchFamily="2" charset="2"/>
              <a:buChar char="Ø"/>
            </a:pPr>
            <a:r>
              <a:rPr lang="zh-CN" altLang="en-US" sz="4600" b="1" dirty="0" smtClean="0">
                <a:solidFill>
                  <a:srgbClr val="FF0000"/>
                </a:solidFill>
              </a:rPr>
              <a:t>目标</a:t>
            </a:r>
            <a:r>
              <a:rPr lang="en-US" altLang="zh-CN" sz="4600" b="1" dirty="0" smtClean="0">
                <a:solidFill>
                  <a:srgbClr val="FF0000"/>
                </a:solidFill>
              </a:rPr>
              <a:t>2.</a:t>
            </a:r>
            <a:r>
              <a:rPr lang="en-US" altLang="zh-CN" sz="4600" b="1" dirty="0" smtClean="0">
                <a:solidFill>
                  <a:schemeClr val="tx2">
                    <a:lumMod val="90000"/>
                    <a:lumOff val="10000"/>
                  </a:schemeClr>
                </a:solidFill>
              </a:rPr>
              <a:t> </a:t>
            </a:r>
            <a:r>
              <a:rPr lang="zh-CN" altLang="en-US" sz="4600" b="1" dirty="0" smtClean="0">
                <a:solidFill>
                  <a:schemeClr val="tx2">
                    <a:lumMod val="90000"/>
                    <a:lumOff val="10000"/>
                  </a:schemeClr>
                </a:solidFill>
              </a:rPr>
              <a:t>运用大整数的运算、枚举、递推、递归、动态规划、贪心算法、回溯法等算法思想解决复杂的工程问题。</a:t>
            </a:r>
            <a:endParaRPr lang="en-US" altLang="zh-CN" sz="4600" b="1" dirty="0" smtClean="0">
              <a:solidFill>
                <a:schemeClr val="tx2">
                  <a:lumMod val="90000"/>
                  <a:lumOff val="10000"/>
                </a:schemeClr>
              </a:solidFill>
            </a:endParaRPr>
          </a:p>
          <a:p>
            <a:pPr marL="514350" indent="-514350">
              <a:lnSpc>
                <a:spcPts val="4100"/>
              </a:lnSpc>
              <a:spcBef>
                <a:spcPts val="0"/>
              </a:spcBef>
              <a:buNone/>
            </a:pPr>
            <a:endParaRPr lang="zh-CN" altLang="en-US" sz="1700" b="1" dirty="0" smtClean="0">
              <a:solidFill>
                <a:schemeClr val="tx2">
                  <a:lumMod val="90000"/>
                  <a:lumOff val="10000"/>
                </a:schemeClr>
              </a:solidFill>
            </a:endParaRPr>
          </a:p>
          <a:p>
            <a:pPr marL="514350" indent="-514350">
              <a:lnSpc>
                <a:spcPts val="4100"/>
              </a:lnSpc>
              <a:spcBef>
                <a:spcPts val="0"/>
              </a:spcBef>
              <a:buFont typeface="Wingdings" pitchFamily="2" charset="2"/>
              <a:buChar char="Ø"/>
            </a:pPr>
            <a:r>
              <a:rPr lang="zh-CN" altLang="en-US" sz="4600" b="1" dirty="0" smtClean="0">
                <a:solidFill>
                  <a:srgbClr val="FF0000"/>
                </a:solidFill>
              </a:rPr>
              <a:t>目标</a:t>
            </a:r>
            <a:r>
              <a:rPr lang="en-US" altLang="zh-CN" sz="4600" b="1" dirty="0" smtClean="0">
                <a:solidFill>
                  <a:srgbClr val="FF0000"/>
                </a:solidFill>
              </a:rPr>
              <a:t>3. </a:t>
            </a:r>
            <a:r>
              <a:rPr lang="zh-CN" altLang="en-US" sz="4600" b="1" dirty="0" smtClean="0">
                <a:solidFill>
                  <a:schemeClr val="tx2">
                    <a:lumMod val="90000"/>
                    <a:lumOff val="10000"/>
                  </a:schemeClr>
                </a:solidFill>
              </a:rPr>
              <a:t>根据算法编写程序，并测试程序。</a:t>
            </a:r>
          </a:p>
          <a:p>
            <a:pPr>
              <a:buNone/>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1428736"/>
            <a:ext cx="7829576" cy="5000660"/>
          </a:xfrm>
        </p:spPr>
        <p:txBody>
          <a:bodyPr>
            <a:noAutofit/>
          </a:bodyPr>
          <a:lstStyle/>
          <a:p>
            <a:pPr marL="514350" indent="-514350">
              <a:lnSpc>
                <a:spcPts val="3400"/>
              </a:lnSpc>
              <a:spcBef>
                <a:spcPts val="0"/>
              </a:spcBef>
              <a:buFont typeface="Wingdings" pitchFamily="2" charset="2"/>
              <a:buChar char="Ø"/>
            </a:pPr>
            <a:r>
              <a:rPr lang="en-US" altLang="zh-CN" sz="2800" b="1" dirty="0" smtClean="0">
                <a:solidFill>
                  <a:srgbClr val="FF0000"/>
                </a:solidFill>
              </a:rPr>
              <a:t>1-4</a:t>
            </a:r>
            <a:r>
              <a:rPr lang="en-US" altLang="zh-CN" sz="2800" b="1" dirty="0" smtClean="0">
                <a:solidFill>
                  <a:schemeClr val="tx2">
                    <a:lumMod val="90000"/>
                    <a:lumOff val="10000"/>
                  </a:schemeClr>
                </a:solidFill>
              </a:rPr>
              <a:t>  </a:t>
            </a:r>
            <a:r>
              <a:rPr lang="zh-CN" altLang="en-US" sz="2800" b="1" dirty="0" smtClean="0">
                <a:solidFill>
                  <a:schemeClr val="tx2">
                    <a:lumMod val="90000"/>
                    <a:lumOff val="10000"/>
                  </a:schemeClr>
                </a:solidFill>
              </a:rPr>
              <a:t>能利用数学、自然科学和专业知识对计算机领域复杂工程问题解决方案的复杂性进行分析并判断其复杂性。</a:t>
            </a:r>
            <a:endParaRPr lang="en-US" altLang="zh-CN" sz="2800" b="1" dirty="0" smtClean="0">
              <a:solidFill>
                <a:schemeClr val="tx2">
                  <a:lumMod val="90000"/>
                  <a:lumOff val="10000"/>
                </a:schemeClr>
              </a:solidFill>
            </a:endParaRPr>
          </a:p>
          <a:p>
            <a:pPr marL="514350" indent="-514350">
              <a:lnSpc>
                <a:spcPts val="3400"/>
              </a:lnSpc>
              <a:spcBef>
                <a:spcPts val="0"/>
              </a:spcBef>
              <a:buNone/>
            </a:pPr>
            <a:endParaRPr lang="en-US" altLang="zh-CN" sz="1000" b="1" dirty="0" smtClean="0">
              <a:solidFill>
                <a:schemeClr val="tx2">
                  <a:lumMod val="90000"/>
                  <a:lumOff val="10000"/>
                </a:schemeClr>
              </a:solidFill>
            </a:endParaRPr>
          </a:p>
          <a:p>
            <a:pPr marL="514350" indent="-514350">
              <a:lnSpc>
                <a:spcPts val="3400"/>
              </a:lnSpc>
              <a:spcBef>
                <a:spcPts val="0"/>
              </a:spcBef>
              <a:buFont typeface="Wingdings" pitchFamily="2" charset="2"/>
              <a:buChar char="Ø"/>
            </a:pPr>
            <a:r>
              <a:rPr lang="en-US" altLang="zh-CN" sz="2800" b="1" dirty="0" smtClean="0">
                <a:solidFill>
                  <a:srgbClr val="FF0000"/>
                </a:solidFill>
              </a:rPr>
              <a:t>2-1 </a:t>
            </a:r>
            <a:r>
              <a:rPr lang="zh-CN" altLang="en-US" sz="2800" b="1" dirty="0" smtClean="0">
                <a:solidFill>
                  <a:schemeClr val="tx2">
                    <a:lumMod val="90000"/>
                    <a:lumOff val="10000"/>
                  </a:schemeClr>
                </a:solidFill>
              </a:rPr>
              <a:t>能够利用数学、自然科学及计算机的基本理论知识解释与表达计算机工程问题。</a:t>
            </a:r>
            <a:endParaRPr lang="en-US" altLang="zh-CN" sz="2800" b="1" dirty="0" smtClean="0">
              <a:solidFill>
                <a:schemeClr val="tx2">
                  <a:lumMod val="90000"/>
                  <a:lumOff val="10000"/>
                </a:schemeClr>
              </a:solidFill>
            </a:endParaRPr>
          </a:p>
          <a:p>
            <a:pPr marL="514350" indent="-514350">
              <a:lnSpc>
                <a:spcPts val="3400"/>
              </a:lnSpc>
              <a:spcBef>
                <a:spcPts val="0"/>
              </a:spcBef>
              <a:buNone/>
            </a:pPr>
            <a:endParaRPr lang="en-US" altLang="zh-CN" sz="1000" b="1" dirty="0" smtClean="0">
              <a:solidFill>
                <a:schemeClr val="tx2">
                  <a:lumMod val="90000"/>
                  <a:lumOff val="10000"/>
                </a:schemeClr>
              </a:solidFill>
            </a:endParaRPr>
          </a:p>
          <a:p>
            <a:pPr marL="514350" indent="-514350">
              <a:lnSpc>
                <a:spcPts val="3400"/>
              </a:lnSpc>
              <a:spcBef>
                <a:spcPts val="0"/>
              </a:spcBef>
              <a:buFont typeface="Wingdings" pitchFamily="2" charset="2"/>
              <a:buChar char="Ø"/>
            </a:pPr>
            <a:r>
              <a:rPr lang="en-US" altLang="zh-CN" sz="2800" b="1" dirty="0" smtClean="0">
                <a:solidFill>
                  <a:srgbClr val="FF0000"/>
                </a:solidFill>
              </a:rPr>
              <a:t>4-1</a:t>
            </a:r>
            <a:r>
              <a:rPr lang="en-US" altLang="zh-CN" sz="2800" b="1" dirty="0" smtClean="0">
                <a:solidFill>
                  <a:schemeClr val="tx2">
                    <a:lumMod val="90000"/>
                    <a:lumOff val="10000"/>
                  </a:schemeClr>
                </a:solidFill>
              </a:rPr>
              <a:t> </a:t>
            </a:r>
            <a:r>
              <a:rPr lang="zh-CN" altLang="en-US" sz="2800" b="1" dirty="0" smtClean="0">
                <a:solidFill>
                  <a:schemeClr val="tx2">
                    <a:lumMod val="90000"/>
                    <a:lumOff val="10000"/>
                  </a:schemeClr>
                </a:solidFill>
              </a:rPr>
              <a:t>能够基于计算机领域科学原理并采用科学方法对计算机软硬件及大数据系统，独立进行实验设计、算法设计及程序实现，并验证实验、算法与程序的正确性。</a:t>
            </a:r>
          </a:p>
        </p:txBody>
      </p:sp>
      <p:sp>
        <p:nvSpPr>
          <p:cNvPr id="4" name="标题 1"/>
          <p:cNvSpPr txBox="1">
            <a:spLocks/>
          </p:cNvSpPr>
          <p:nvPr/>
        </p:nvSpPr>
        <p:spPr>
          <a:xfrm>
            <a:off x="683568" y="571480"/>
            <a:ext cx="7772400" cy="714380"/>
          </a:xfrm>
          <a:prstGeom prst="rect">
            <a:avLst/>
          </a:prstGeom>
        </p:spPr>
        <p:txBody>
          <a:bodyPr vert="horz"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3600" b="1" i="0" u="none" strike="noStrike" kern="1200" cap="none" spc="0" normalizeH="0" baseline="0" noProof="0" dirty="0">
              <a:ln>
                <a:noFill/>
              </a:ln>
              <a:solidFill>
                <a:srgbClr val="FF0000"/>
              </a:solidFill>
              <a:effectLst/>
              <a:uLnTx/>
              <a:uFillTx/>
              <a:latin typeface="+mj-lt"/>
              <a:ea typeface="+mj-ea"/>
              <a:cs typeface="+mj-cs"/>
            </a:endParaRPr>
          </a:p>
        </p:txBody>
      </p:sp>
      <p:sp>
        <p:nvSpPr>
          <p:cNvPr id="5" name="标题 1"/>
          <p:cNvSpPr>
            <a:spLocks noGrp="1"/>
          </p:cNvSpPr>
          <p:nvPr>
            <p:ph type="title"/>
          </p:nvPr>
        </p:nvSpPr>
        <p:spPr>
          <a:xfrm>
            <a:off x="457200" y="357166"/>
            <a:ext cx="8229600" cy="928694"/>
          </a:xfrm>
        </p:spPr>
        <p:txBody>
          <a:bodyPr/>
          <a:lstStyle/>
          <a:p>
            <a:r>
              <a:rPr lang="zh-CN" altLang="en-US" dirty="0" smtClean="0">
                <a:solidFill>
                  <a:srgbClr val="FF0000"/>
                </a:solidFill>
              </a:rPr>
              <a:t>课程目标对毕业要求的支撑</a:t>
            </a:r>
            <a:endParaRPr lang="zh-CN" altLang="en-US"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229600" cy="1512168"/>
          </a:xfrm>
        </p:spPr>
        <p:txBody>
          <a:bodyPr>
            <a:normAutofit/>
          </a:bodyPr>
          <a:lstStyle/>
          <a:p>
            <a:r>
              <a:rPr lang="zh-CN" altLang="en-US" sz="5400" b="1" dirty="0" smtClean="0">
                <a:solidFill>
                  <a:srgbClr val="FF0000"/>
                </a:solidFill>
              </a:rPr>
              <a:t>算法设计与分析</a:t>
            </a:r>
            <a:r>
              <a:rPr lang="en-US" altLang="zh-CN" sz="5400" b="1" dirty="0" smtClean="0">
                <a:solidFill>
                  <a:srgbClr val="FF0000"/>
                </a:solidFill>
              </a:rPr>
              <a:t/>
            </a:r>
            <a:br>
              <a:rPr lang="en-US" altLang="zh-CN" sz="5400" b="1" dirty="0" smtClean="0">
                <a:solidFill>
                  <a:srgbClr val="FF0000"/>
                </a:solidFill>
              </a:rPr>
            </a:br>
            <a:r>
              <a:rPr lang="en-US" altLang="zh-CN" sz="3600" b="1" dirty="0" smtClean="0">
                <a:solidFill>
                  <a:srgbClr val="FF0000"/>
                </a:solidFill>
              </a:rPr>
              <a:t>The Design and Analysis of Algorithms</a:t>
            </a:r>
            <a:endParaRPr lang="zh-CN" altLang="en-US" sz="3600" dirty="0"/>
          </a:p>
        </p:txBody>
      </p:sp>
      <p:sp>
        <p:nvSpPr>
          <p:cNvPr id="3" name="内容占位符 2"/>
          <p:cNvSpPr>
            <a:spLocks noGrp="1"/>
          </p:cNvSpPr>
          <p:nvPr>
            <p:ph idx="1"/>
          </p:nvPr>
        </p:nvSpPr>
        <p:spPr>
          <a:xfrm>
            <a:off x="571472" y="2285992"/>
            <a:ext cx="8115328" cy="3840171"/>
          </a:xfrm>
        </p:spPr>
        <p:txBody>
          <a:bodyPr/>
          <a:lstStyle/>
          <a:p>
            <a:pPr>
              <a:buNone/>
            </a:pPr>
            <a:r>
              <a:rPr lang="zh-CN" altLang="en-US" b="1" dirty="0" smtClean="0">
                <a:solidFill>
                  <a:srgbClr val="FF0000"/>
                </a:solidFill>
              </a:rPr>
              <a:t>前修课：</a:t>
            </a:r>
            <a:r>
              <a:rPr lang="en-US" altLang="zh-CN" b="1" dirty="0" smtClean="0">
                <a:solidFill>
                  <a:schemeClr val="bg2">
                    <a:lumMod val="25000"/>
                  </a:schemeClr>
                </a:solidFill>
              </a:rPr>
              <a:t>C </a:t>
            </a:r>
            <a:r>
              <a:rPr lang="zh-CN" altLang="en-US" b="1" dirty="0" smtClean="0">
                <a:solidFill>
                  <a:schemeClr val="bg2">
                    <a:lumMod val="25000"/>
                  </a:schemeClr>
                </a:solidFill>
              </a:rPr>
              <a:t>，</a:t>
            </a:r>
            <a:r>
              <a:rPr lang="en-US" altLang="zh-CN" b="1" dirty="0" smtClean="0">
                <a:solidFill>
                  <a:schemeClr val="bg2">
                    <a:lumMod val="25000"/>
                  </a:schemeClr>
                </a:solidFill>
              </a:rPr>
              <a:t>C++ </a:t>
            </a:r>
            <a:r>
              <a:rPr lang="zh-CN" altLang="en-US" b="1" dirty="0" smtClean="0">
                <a:solidFill>
                  <a:schemeClr val="bg2">
                    <a:lumMod val="25000"/>
                  </a:schemeClr>
                </a:solidFill>
              </a:rPr>
              <a:t>，数据结构</a:t>
            </a:r>
            <a:endParaRPr lang="en-US" altLang="zh-CN" b="1" dirty="0" smtClean="0">
              <a:solidFill>
                <a:schemeClr val="bg2">
                  <a:lumMod val="25000"/>
                </a:schemeClr>
              </a:solidFill>
            </a:endParaRPr>
          </a:p>
          <a:p>
            <a:pPr>
              <a:buNone/>
            </a:pPr>
            <a:r>
              <a:rPr lang="zh-CN" altLang="en-US" b="1" dirty="0" smtClean="0">
                <a:solidFill>
                  <a:srgbClr val="FF0000"/>
                </a:solidFill>
              </a:rPr>
              <a:t>后修课：</a:t>
            </a:r>
            <a:r>
              <a:rPr lang="zh-CN" altLang="en-US" b="1" dirty="0" smtClean="0">
                <a:solidFill>
                  <a:schemeClr val="bg2">
                    <a:lumMod val="25000"/>
                  </a:schemeClr>
                </a:solidFill>
              </a:rPr>
              <a:t>大数据分析，</a:t>
            </a:r>
            <a:r>
              <a:rPr lang="zh-CN" altLang="zh-CN" b="1" dirty="0" smtClean="0">
                <a:solidFill>
                  <a:schemeClr val="bg2">
                    <a:lumMod val="25000"/>
                  </a:schemeClr>
                </a:solidFill>
              </a:rPr>
              <a:t>云计算技术</a:t>
            </a:r>
            <a:endParaRPr lang="en-US" altLang="zh-CN" b="1" dirty="0" smtClean="0">
              <a:solidFill>
                <a:schemeClr val="bg2">
                  <a:lumMod val="25000"/>
                </a:schemeClr>
              </a:solidFill>
            </a:endParaRPr>
          </a:p>
          <a:p>
            <a:pPr>
              <a:buNone/>
            </a:pPr>
            <a:endParaRPr lang="en-US" altLang="zh-CN" b="1" dirty="0" smtClean="0">
              <a:solidFill>
                <a:schemeClr val="bg2">
                  <a:lumMod val="25000"/>
                </a:schemeClr>
              </a:solidFill>
            </a:endParaRPr>
          </a:p>
          <a:p>
            <a:pPr>
              <a:buNone/>
            </a:pPr>
            <a:r>
              <a:rPr lang="zh-CN" altLang="en-US" b="1" dirty="0" smtClean="0">
                <a:solidFill>
                  <a:srgbClr val="FF0000"/>
                </a:solidFill>
              </a:rPr>
              <a:t>上课教师：</a:t>
            </a:r>
            <a:r>
              <a:rPr lang="zh-CN" altLang="en-US" b="1" dirty="0" smtClean="0">
                <a:solidFill>
                  <a:schemeClr val="bg2">
                    <a:lumMod val="25000"/>
                  </a:schemeClr>
                </a:solidFill>
              </a:rPr>
              <a:t>艾钧华  硕士，副教授</a:t>
            </a:r>
            <a:endParaRPr lang="en-US" altLang="zh-CN" b="1" dirty="0" smtClean="0">
              <a:solidFill>
                <a:schemeClr val="bg2">
                  <a:lumMod val="25000"/>
                </a:schemeClr>
              </a:solidFill>
            </a:endParaRPr>
          </a:p>
          <a:p>
            <a:pPr>
              <a:buNone/>
            </a:pPr>
            <a:r>
              <a:rPr lang="zh-CN" altLang="en-US" b="1" dirty="0" smtClean="0">
                <a:solidFill>
                  <a:schemeClr val="bg2">
                    <a:lumMod val="25000"/>
                  </a:schemeClr>
                </a:solidFill>
              </a:rPr>
              <a:t>专业：数学，计算机，英语</a:t>
            </a:r>
            <a:r>
              <a:rPr lang="en-US" altLang="zh-CN" b="1" dirty="0" smtClean="0">
                <a:solidFill>
                  <a:schemeClr val="bg2">
                    <a:lumMod val="25000"/>
                  </a:schemeClr>
                </a:solidFill>
              </a:rPr>
              <a:t>(</a:t>
            </a:r>
            <a:r>
              <a:rPr lang="zh-CN" altLang="en-US" b="1" dirty="0" smtClean="0">
                <a:solidFill>
                  <a:schemeClr val="bg2">
                    <a:lumMod val="25000"/>
                  </a:schemeClr>
                </a:solidFill>
              </a:rPr>
              <a:t> </a:t>
            </a:r>
            <a:r>
              <a:rPr lang="en-US" altLang="zh-CN" b="1" dirty="0" smtClean="0">
                <a:solidFill>
                  <a:schemeClr val="bg2">
                    <a:lumMod val="25000"/>
                  </a:schemeClr>
                </a:solidFill>
              </a:rPr>
              <a:t>TOEFL,GRE)</a:t>
            </a:r>
            <a:endParaRPr lang="zh-CN" altLang="en-US" b="1" dirty="0">
              <a:solidFill>
                <a:schemeClr val="bg2">
                  <a:lumMod val="2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lstStyle/>
          <a:p>
            <a:pPr>
              <a:lnSpc>
                <a:spcPct val="150000"/>
              </a:lnSpc>
              <a:buNone/>
            </a:pPr>
            <a:r>
              <a:rPr lang="en-US" altLang="zh-CN" dirty="0" smtClean="0"/>
              <a:t>   </a:t>
            </a:r>
            <a:r>
              <a:rPr lang="en-US" altLang="zh-CN" sz="4800" dirty="0" smtClean="0"/>
              <a:t> </a:t>
            </a:r>
            <a:r>
              <a:rPr lang="en-US" altLang="zh-CN" sz="4000" dirty="0" smtClean="0">
                <a:solidFill>
                  <a:srgbClr val="FF0000"/>
                </a:solidFill>
                <a:latin typeface="Cooper Black" pitchFamily="18" charset="0"/>
              </a:rPr>
              <a:t>May longevity to the whole mankind</a:t>
            </a:r>
            <a:r>
              <a:rPr lang="en-US" altLang="zh-CN" sz="4000" smtClean="0">
                <a:solidFill>
                  <a:srgbClr val="FF0000"/>
                </a:solidFill>
                <a:latin typeface="Cooper Black" pitchFamily="18" charset="0"/>
              </a:rPr>
              <a:t>.  Let’s </a:t>
            </a:r>
            <a:r>
              <a:rPr lang="en-US" altLang="zh-CN" sz="4000" dirty="0" smtClean="0">
                <a:solidFill>
                  <a:srgbClr val="FF0000"/>
                </a:solidFill>
                <a:latin typeface="Cooper Black" pitchFamily="18" charset="0"/>
              </a:rPr>
              <a:t>share the beauty of the moon from far away places.</a:t>
            </a:r>
          </a:p>
          <a:p>
            <a:pPr>
              <a:buNone/>
            </a:pPr>
            <a:r>
              <a:rPr lang="en-US" altLang="zh-CN" sz="4800" dirty="0" smtClean="0">
                <a:solidFill>
                  <a:srgbClr val="FF0000"/>
                </a:solidFill>
                <a:latin typeface="Cooper Black" pitchFamily="18" charset="0"/>
              </a:rPr>
              <a:t>   </a:t>
            </a:r>
            <a:r>
              <a:rPr lang="en-US" altLang="zh-CN" sz="4800" b="1" dirty="0" smtClean="0">
                <a:solidFill>
                  <a:srgbClr val="FF0000"/>
                </a:solidFill>
                <a:latin typeface="Colonna MT" pitchFamily="82" charset="0"/>
              </a:rPr>
              <a:t>Happy National Day and Mid-Autumn Festival!</a:t>
            </a:r>
            <a:endParaRPr lang="zh-CN" altLang="en-US" sz="4800" dirty="0">
              <a:solidFill>
                <a:srgbClr val="FF0000"/>
              </a:solidFill>
              <a:latin typeface="Colonna MT" pitchFamily="8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357166"/>
            <a:ext cx="7772400" cy="1357322"/>
          </a:xfrm>
        </p:spPr>
        <p:txBody>
          <a:bodyPr>
            <a:noAutofit/>
          </a:bodyPr>
          <a:lstStyle/>
          <a:p>
            <a:pPr algn="ctr"/>
            <a:r>
              <a:rPr lang="zh-CN" altLang="en-US" b="1" dirty="0" smtClean="0">
                <a:solidFill>
                  <a:srgbClr val="FF0000"/>
                </a:solidFill>
              </a:rPr>
              <a:t>算法设计与分析</a:t>
            </a:r>
            <a:r>
              <a:rPr lang="en-US" altLang="zh-CN" sz="4400" b="1" dirty="0" smtClean="0">
                <a:solidFill>
                  <a:srgbClr val="FF0000"/>
                </a:solidFill>
              </a:rPr>
              <a:t/>
            </a:r>
            <a:br>
              <a:rPr lang="en-US" altLang="zh-CN" sz="4400" b="1" dirty="0" smtClean="0">
                <a:solidFill>
                  <a:srgbClr val="FF0000"/>
                </a:solidFill>
              </a:rPr>
            </a:br>
            <a:r>
              <a:rPr lang="en-US" altLang="zh-CN" sz="3200" b="1" dirty="0" smtClean="0">
                <a:solidFill>
                  <a:srgbClr val="FF0000"/>
                </a:solidFill>
              </a:rPr>
              <a:t>The Design and Analysis of Algorithms</a:t>
            </a:r>
            <a:endParaRPr lang="zh-CN" altLang="en-US" sz="3200" b="1" dirty="0">
              <a:solidFill>
                <a:srgbClr val="FF0000"/>
              </a:solidFill>
            </a:endParaRPr>
          </a:p>
        </p:txBody>
      </p:sp>
      <p:sp>
        <p:nvSpPr>
          <p:cNvPr id="3" name="副标题 2"/>
          <p:cNvSpPr>
            <a:spLocks noGrp="1"/>
          </p:cNvSpPr>
          <p:nvPr>
            <p:ph type="subTitle" idx="1"/>
          </p:nvPr>
        </p:nvSpPr>
        <p:spPr>
          <a:xfrm>
            <a:off x="755576" y="1928802"/>
            <a:ext cx="7704856" cy="4524534"/>
          </a:xfrm>
        </p:spPr>
        <p:txBody>
          <a:bodyPr>
            <a:normAutofit fontScale="77500" lnSpcReduction="20000"/>
          </a:bodyPr>
          <a:lstStyle/>
          <a:p>
            <a:r>
              <a:rPr lang="zh-CN" altLang="en-US" sz="5400" b="1" dirty="0" smtClean="0">
                <a:solidFill>
                  <a:schemeClr val="tx2">
                    <a:lumMod val="90000"/>
                    <a:lumOff val="10000"/>
                  </a:schemeClr>
                </a:solidFill>
                <a:latin typeface="+mn-ea"/>
              </a:rPr>
              <a:t>主要内容：</a:t>
            </a:r>
            <a:endParaRPr lang="en-US" altLang="zh-CN" sz="5400" b="1" dirty="0" smtClean="0">
              <a:solidFill>
                <a:schemeClr val="tx2">
                  <a:lumMod val="90000"/>
                  <a:lumOff val="10000"/>
                </a:schemeClr>
              </a:solidFill>
              <a:latin typeface="+mn-ea"/>
            </a:endParaRPr>
          </a:p>
          <a:p>
            <a:pPr marL="514350" indent="-514350">
              <a:buFont typeface="Wingdings" pitchFamily="2" charset="2"/>
              <a:buChar char="Ø"/>
            </a:pPr>
            <a:r>
              <a:rPr lang="zh-CN" altLang="en-US" sz="3600" b="1" dirty="0" smtClean="0">
                <a:solidFill>
                  <a:schemeClr val="tx2">
                    <a:lumMod val="90000"/>
                    <a:lumOff val="10000"/>
                  </a:schemeClr>
                </a:solidFill>
              </a:rPr>
              <a:t>大整数运算</a:t>
            </a:r>
            <a:endParaRPr lang="en-US" altLang="zh-CN" sz="3600" b="1" dirty="0" smtClean="0">
              <a:solidFill>
                <a:schemeClr val="tx2">
                  <a:lumMod val="90000"/>
                  <a:lumOff val="10000"/>
                </a:schemeClr>
              </a:solidFill>
            </a:endParaRPr>
          </a:p>
          <a:p>
            <a:pPr marL="514350" indent="-514350">
              <a:buFont typeface="Wingdings" pitchFamily="2" charset="2"/>
              <a:buChar char="Ø"/>
            </a:pPr>
            <a:r>
              <a:rPr lang="zh-CN" altLang="en-US" sz="3600" b="1" dirty="0" smtClean="0">
                <a:solidFill>
                  <a:schemeClr val="tx2">
                    <a:lumMod val="90000"/>
                    <a:lumOff val="10000"/>
                  </a:schemeClr>
                </a:solidFill>
              </a:rPr>
              <a:t>算法的概念</a:t>
            </a:r>
            <a:endParaRPr lang="en-US" altLang="zh-CN" sz="3600" b="1" dirty="0" smtClean="0">
              <a:solidFill>
                <a:schemeClr val="tx2">
                  <a:lumMod val="90000"/>
                  <a:lumOff val="10000"/>
                </a:schemeClr>
              </a:solidFill>
            </a:endParaRPr>
          </a:p>
          <a:p>
            <a:pPr marL="514350" indent="-514350">
              <a:buFont typeface="Wingdings" pitchFamily="2" charset="2"/>
              <a:buChar char="Ø"/>
            </a:pPr>
            <a:r>
              <a:rPr lang="zh-CN" altLang="en-US" sz="3600" b="1" dirty="0" smtClean="0">
                <a:solidFill>
                  <a:schemeClr val="tx2">
                    <a:lumMod val="90000"/>
                    <a:lumOff val="10000"/>
                  </a:schemeClr>
                </a:solidFill>
              </a:rPr>
              <a:t>枚举</a:t>
            </a:r>
            <a:endParaRPr lang="en-US" altLang="zh-CN" sz="3600" b="1" dirty="0" smtClean="0">
              <a:solidFill>
                <a:schemeClr val="tx2">
                  <a:lumMod val="90000"/>
                  <a:lumOff val="10000"/>
                </a:schemeClr>
              </a:solidFill>
            </a:endParaRPr>
          </a:p>
          <a:p>
            <a:pPr marL="514350" indent="-514350">
              <a:buFont typeface="Wingdings" pitchFamily="2" charset="2"/>
              <a:buChar char="Ø"/>
            </a:pPr>
            <a:r>
              <a:rPr lang="zh-CN" altLang="en-US" sz="3600" b="1" dirty="0" smtClean="0">
                <a:solidFill>
                  <a:schemeClr val="tx2">
                    <a:lumMod val="90000"/>
                    <a:lumOff val="10000"/>
                  </a:schemeClr>
                </a:solidFill>
              </a:rPr>
              <a:t>递推</a:t>
            </a:r>
            <a:endParaRPr lang="en-US" altLang="zh-CN" sz="3600" b="1" dirty="0" smtClean="0">
              <a:solidFill>
                <a:schemeClr val="tx2">
                  <a:lumMod val="90000"/>
                  <a:lumOff val="10000"/>
                </a:schemeClr>
              </a:solidFill>
            </a:endParaRPr>
          </a:p>
          <a:p>
            <a:pPr marL="514350" indent="-514350">
              <a:buFont typeface="Wingdings" pitchFamily="2" charset="2"/>
              <a:buChar char="Ø"/>
            </a:pPr>
            <a:r>
              <a:rPr lang="zh-CN" altLang="en-US" sz="3600" b="1" dirty="0" smtClean="0">
                <a:solidFill>
                  <a:schemeClr val="tx2">
                    <a:lumMod val="90000"/>
                    <a:lumOff val="10000"/>
                  </a:schemeClr>
                </a:solidFill>
              </a:rPr>
              <a:t>递归</a:t>
            </a:r>
            <a:endParaRPr lang="en-US" altLang="zh-CN" sz="3600" b="1" dirty="0" smtClean="0">
              <a:solidFill>
                <a:schemeClr val="tx2">
                  <a:lumMod val="90000"/>
                  <a:lumOff val="10000"/>
                </a:schemeClr>
              </a:solidFill>
            </a:endParaRPr>
          </a:p>
          <a:p>
            <a:pPr marL="514350" indent="-514350">
              <a:buFont typeface="Wingdings" pitchFamily="2" charset="2"/>
              <a:buChar char="Ø"/>
            </a:pPr>
            <a:r>
              <a:rPr lang="zh-CN" altLang="en-US" sz="3600" b="1" dirty="0" smtClean="0">
                <a:solidFill>
                  <a:schemeClr val="tx2">
                    <a:lumMod val="90000"/>
                    <a:lumOff val="10000"/>
                  </a:schemeClr>
                </a:solidFill>
              </a:rPr>
              <a:t>回溯法</a:t>
            </a:r>
            <a:endParaRPr lang="en-US" altLang="zh-CN" sz="3600" b="1" dirty="0" smtClean="0">
              <a:solidFill>
                <a:schemeClr val="tx2">
                  <a:lumMod val="90000"/>
                  <a:lumOff val="10000"/>
                </a:schemeClr>
              </a:solidFill>
            </a:endParaRPr>
          </a:p>
          <a:p>
            <a:pPr marL="514350" indent="-514350">
              <a:buFont typeface="Wingdings" pitchFamily="2" charset="2"/>
              <a:buChar char="Ø"/>
            </a:pPr>
            <a:r>
              <a:rPr lang="zh-CN" altLang="en-US" sz="3600" b="1" dirty="0" smtClean="0">
                <a:solidFill>
                  <a:schemeClr val="tx2">
                    <a:lumMod val="90000"/>
                    <a:lumOff val="10000"/>
                  </a:schemeClr>
                </a:solidFill>
              </a:rPr>
              <a:t>动态规划</a:t>
            </a:r>
            <a:endParaRPr lang="en-US" altLang="zh-CN" sz="3600" b="1" dirty="0" smtClean="0">
              <a:solidFill>
                <a:schemeClr val="tx2">
                  <a:lumMod val="90000"/>
                  <a:lumOff val="10000"/>
                </a:schemeClr>
              </a:solidFill>
            </a:endParaRPr>
          </a:p>
          <a:p>
            <a:pPr marL="514350" indent="-514350">
              <a:buFont typeface="Wingdings" pitchFamily="2" charset="2"/>
              <a:buChar char="Ø"/>
            </a:pPr>
            <a:r>
              <a:rPr lang="zh-CN" altLang="en-US" sz="3600" b="1" dirty="0" smtClean="0">
                <a:solidFill>
                  <a:schemeClr val="tx2">
                    <a:lumMod val="90000"/>
                    <a:lumOff val="10000"/>
                  </a:schemeClr>
                </a:solidFill>
              </a:rPr>
              <a:t>贪心算法</a:t>
            </a:r>
            <a:endParaRPr lang="en-US" altLang="zh-CN" sz="3600" b="1" dirty="0" smtClean="0">
              <a:solidFill>
                <a:schemeClr val="tx2">
                  <a:lumMod val="90000"/>
                  <a:lumOff val="10000"/>
                </a:schemeClr>
              </a:solidFill>
            </a:endParaRPr>
          </a:p>
          <a:p>
            <a:pPr marL="514350" indent="-514350">
              <a:buFont typeface="Wingdings" pitchFamily="2" charset="2"/>
              <a:buChar char="Ø"/>
            </a:pPr>
            <a:r>
              <a:rPr lang="zh-CN" altLang="en-US" sz="3600" b="1" dirty="0" smtClean="0">
                <a:solidFill>
                  <a:schemeClr val="tx2">
                    <a:lumMod val="90000"/>
                    <a:lumOff val="10000"/>
                  </a:schemeClr>
                </a:solidFill>
              </a:rPr>
              <a:t>高精度计算</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332657"/>
            <a:ext cx="7772400" cy="576063"/>
          </a:xfrm>
        </p:spPr>
        <p:txBody>
          <a:bodyPr>
            <a:noAutofit/>
          </a:bodyPr>
          <a:lstStyle/>
          <a:p>
            <a:pPr algn="ctr"/>
            <a:r>
              <a:rPr lang="zh-CN" altLang="en-US" sz="4400" b="1" dirty="0" smtClean="0">
                <a:solidFill>
                  <a:srgbClr val="FF0000"/>
                </a:solidFill>
              </a:rPr>
              <a:t>第</a:t>
            </a:r>
            <a:r>
              <a:rPr lang="en-US" altLang="zh-CN" sz="4400" b="1" dirty="0" smtClean="0">
                <a:solidFill>
                  <a:srgbClr val="FF0000"/>
                </a:solidFill>
              </a:rPr>
              <a:t>0</a:t>
            </a:r>
            <a:r>
              <a:rPr lang="zh-CN" altLang="en-US" sz="4400" b="1" dirty="0" smtClean="0">
                <a:solidFill>
                  <a:srgbClr val="FF0000"/>
                </a:solidFill>
              </a:rPr>
              <a:t>章 大整数运算</a:t>
            </a:r>
            <a:endParaRPr lang="zh-CN" altLang="en-US" sz="4400" b="1" dirty="0">
              <a:solidFill>
                <a:srgbClr val="FF0000"/>
              </a:solidFill>
            </a:endParaRPr>
          </a:p>
        </p:txBody>
      </p:sp>
      <p:sp>
        <p:nvSpPr>
          <p:cNvPr id="3" name="副标题 2"/>
          <p:cNvSpPr>
            <a:spLocks noGrp="1"/>
          </p:cNvSpPr>
          <p:nvPr>
            <p:ph type="subTitle" idx="1"/>
          </p:nvPr>
        </p:nvSpPr>
        <p:spPr>
          <a:xfrm>
            <a:off x="755576" y="1052736"/>
            <a:ext cx="7704856" cy="5256584"/>
          </a:xfrm>
        </p:spPr>
        <p:txBody>
          <a:bodyPr>
            <a:normAutofit fontScale="77500" lnSpcReduction="20000"/>
          </a:bodyPr>
          <a:lstStyle/>
          <a:p>
            <a:r>
              <a:rPr lang="zh-CN" altLang="en-US" sz="4600" b="1" dirty="0" smtClean="0">
                <a:solidFill>
                  <a:srgbClr val="C00000"/>
                </a:solidFill>
                <a:latin typeface="华文新魏" pitchFamily="2" charset="-122"/>
                <a:ea typeface="华文新魏" pitchFamily="2" charset="-122"/>
              </a:rPr>
              <a:t>例</a:t>
            </a:r>
            <a:r>
              <a:rPr lang="en-US" altLang="zh-CN" sz="4600" b="1" dirty="0" smtClean="0">
                <a:solidFill>
                  <a:srgbClr val="C00000"/>
                </a:solidFill>
                <a:latin typeface="华文新魏" pitchFamily="2" charset="-122"/>
                <a:ea typeface="华文新魏" pitchFamily="2" charset="-122"/>
              </a:rPr>
              <a:t>1. </a:t>
            </a:r>
            <a:r>
              <a:rPr lang="zh-CN" altLang="en-US" sz="4600" b="1" dirty="0" smtClean="0">
                <a:solidFill>
                  <a:srgbClr val="C00000"/>
                </a:solidFill>
                <a:latin typeface="华文新魏" pitchFamily="2" charset="-122"/>
                <a:ea typeface="华文新魏" pitchFamily="2" charset="-122"/>
              </a:rPr>
              <a:t>计算</a:t>
            </a:r>
            <a:r>
              <a:rPr lang="en-US" altLang="zh-CN" sz="4600" b="1" dirty="0" smtClean="0">
                <a:solidFill>
                  <a:srgbClr val="C00000"/>
                </a:solidFill>
                <a:latin typeface="华文新魏" pitchFamily="2" charset="-122"/>
                <a:ea typeface="华文新魏" pitchFamily="2" charset="-122"/>
              </a:rPr>
              <a:t>n!</a:t>
            </a:r>
            <a:r>
              <a:rPr lang="zh-CN" altLang="en-US" sz="4600" b="1" dirty="0" smtClean="0">
                <a:solidFill>
                  <a:srgbClr val="C00000"/>
                </a:solidFill>
                <a:latin typeface="华文新魏" pitchFamily="2" charset="-122"/>
                <a:ea typeface="华文新魏" pitchFamily="2" charset="-122"/>
              </a:rPr>
              <a:t>（</a:t>
            </a:r>
            <a:r>
              <a:rPr lang="en-US" altLang="zh-CN" sz="4600" b="1" dirty="0" smtClean="0">
                <a:solidFill>
                  <a:srgbClr val="C00000"/>
                </a:solidFill>
                <a:latin typeface="华文新魏" pitchFamily="2" charset="-122"/>
                <a:ea typeface="华文新魏" pitchFamily="2" charset="-122"/>
              </a:rPr>
              <a:t>n</a:t>
            </a:r>
            <a:r>
              <a:rPr lang="zh-CN" altLang="en-US" sz="4600" b="1" dirty="0" smtClean="0">
                <a:solidFill>
                  <a:srgbClr val="C00000"/>
                </a:solidFill>
                <a:latin typeface="华文新魏" pitchFamily="2" charset="-122"/>
                <a:ea typeface="华文新魏" pitchFamily="2" charset="-122"/>
              </a:rPr>
              <a:t>为非负整数）</a:t>
            </a:r>
            <a:endParaRPr lang="en-US" altLang="zh-CN" sz="4600" b="1" dirty="0" smtClean="0">
              <a:solidFill>
                <a:srgbClr val="C00000"/>
              </a:solidFill>
              <a:latin typeface="华文新魏" pitchFamily="2" charset="-122"/>
              <a:ea typeface="华文新魏" pitchFamily="2" charset="-122"/>
            </a:endParaRPr>
          </a:p>
          <a:p>
            <a:endParaRPr lang="en-US" altLang="zh-CN" sz="1100" b="1" dirty="0" smtClean="0">
              <a:solidFill>
                <a:srgbClr val="C00000"/>
              </a:solidFill>
            </a:endParaRPr>
          </a:p>
          <a:p>
            <a:r>
              <a:rPr lang="zh-CN" altLang="en-US" sz="3900" b="1" dirty="0" smtClean="0">
                <a:solidFill>
                  <a:srgbClr val="FF0000"/>
                </a:solidFill>
              </a:rPr>
              <a:t>情形一：当</a:t>
            </a:r>
            <a:r>
              <a:rPr lang="en-US" altLang="zh-CN" sz="3900" b="1" dirty="0" smtClean="0">
                <a:solidFill>
                  <a:srgbClr val="FF0000"/>
                </a:solidFill>
              </a:rPr>
              <a:t>n</a:t>
            </a:r>
            <a:r>
              <a:rPr lang="zh-CN" altLang="en-US" sz="3900" b="1" dirty="0" smtClean="0">
                <a:solidFill>
                  <a:srgbClr val="FF0000"/>
                </a:solidFill>
              </a:rPr>
              <a:t>规模较小</a:t>
            </a:r>
            <a:r>
              <a:rPr lang="en-US" altLang="zh-CN" sz="3900" b="1" dirty="0" smtClean="0">
                <a:solidFill>
                  <a:srgbClr val="FF0000"/>
                </a:solidFill>
              </a:rPr>
              <a:t>(n&lt;13)</a:t>
            </a:r>
            <a:r>
              <a:rPr lang="zh-CN" altLang="en-US" sz="3900" b="1" dirty="0" smtClean="0">
                <a:solidFill>
                  <a:srgbClr val="FF0000"/>
                </a:solidFill>
              </a:rPr>
              <a:t>时</a:t>
            </a:r>
          </a:p>
          <a:p>
            <a:r>
              <a:rPr lang="zh-CN" altLang="en-US" sz="3900" b="1" dirty="0" smtClean="0">
                <a:solidFill>
                  <a:schemeClr val="tx2">
                    <a:lumMod val="90000"/>
                    <a:lumOff val="10000"/>
                  </a:schemeClr>
                </a:solidFill>
              </a:rPr>
              <a:t> </a:t>
            </a:r>
            <a:r>
              <a:rPr lang="en-US" altLang="zh-CN" sz="3900" b="1" dirty="0" smtClean="0">
                <a:solidFill>
                  <a:schemeClr val="tx2">
                    <a:lumMod val="90000"/>
                    <a:lumOff val="10000"/>
                  </a:schemeClr>
                </a:solidFill>
              </a:rPr>
              <a:t>#include &lt;</a:t>
            </a:r>
            <a:r>
              <a:rPr lang="en-US" altLang="zh-CN" sz="3900" b="1" dirty="0" err="1" smtClean="0">
                <a:solidFill>
                  <a:schemeClr val="tx2">
                    <a:lumMod val="90000"/>
                    <a:lumOff val="10000"/>
                  </a:schemeClr>
                </a:solidFill>
              </a:rPr>
              <a:t>stdio.h</a:t>
            </a:r>
            <a:r>
              <a:rPr lang="en-US" altLang="zh-CN" sz="3900" b="1" dirty="0" smtClean="0">
                <a:solidFill>
                  <a:schemeClr val="tx2">
                    <a:lumMod val="90000"/>
                    <a:lumOff val="10000"/>
                  </a:schemeClr>
                </a:solidFill>
              </a:rPr>
              <a:t>&gt;</a:t>
            </a:r>
          </a:p>
          <a:p>
            <a:r>
              <a:rPr lang="en-US" altLang="zh-CN" sz="3900" b="1" dirty="0" smtClean="0">
                <a:solidFill>
                  <a:schemeClr val="tx2">
                    <a:lumMod val="90000"/>
                    <a:lumOff val="10000"/>
                  </a:schemeClr>
                </a:solidFill>
              </a:rPr>
              <a:t>main()</a:t>
            </a:r>
          </a:p>
          <a:p>
            <a:r>
              <a:rPr lang="en-US" altLang="zh-CN" sz="3900" b="1" dirty="0" smtClean="0">
                <a:solidFill>
                  <a:schemeClr val="tx2">
                    <a:lumMod val="90000"/>
                    <a:lumOff val="10000"/>
                  </a:schemeClr>
                </a:solidFill>
              </a:rPr>
              <a:t>  { </a:t>
            </a:r>
            <a:r>
              <a:rPr lang="en-US" altLang="zh-CN" sz="3900" b="1" dirty="0" err="1" smtClean="0">
                <a:solidFill>
                  <a:schemeClr val="tx2">
                    <a:lumMod val="90000"/>
                    <a:lumOff val="10000"/>
                  </a:schemeClr>
                </a:solidFill>
              </a:rPr>
              <a:t>int</a:t>
            </a:r>
            <a:r>
              <a:rPr lang="en-US" altLang="zh-CN" sz="3900" b="1" dirty="0" smtClean="0">
                <a:solidFill>
                  <a:schemeClr val="tx2">
                    <a:lumMod val="90000"/>
                    <a:lumOff val="10000"/>
                  </a:schemeClr>
                </a:solidFill>
              </a:rPr>
              <a:t> </a:t>
            </a:r>
            <a:r>
              <a:rPr lang="en-US" altLang="zh-CN" sz="3900" b="1" dirty="0" err="1" smtClean="0">
                <a:solidFill>
                  <a:schemeClr val="tx2">
                    <a:lumMod val="90000"/>
                    <a:lumOff val="10000"/>
                  </a:schemeClr>
                </a:solidFill>
              </a:rPr>
              <a:t>n,t,k</a:t>
            </a:r>
            <a:r>
              <a:rPr lang="en-US" altLang="zh-CN" sz="3900" b="1" dirty="0" smtClean="0">
                <a:solidFill>
                  <a:schemeClr val="tx2">
                    <a:lumMod val="90000"/>
                    <a:lumOff val="10000"/>
                  </a:schemeClr>
                </a:solidFill>
              </a:rPr>
              <a:t>;</a:t>
            </a:r>
          </a:p>
          <a:p>
            <a:r>
              <a:rPr lang="en-US" altLang="zh-CN" sz="3900" b="1" dirty="0" smtClean="0">
                <a:solidFill>
                  <a:schemeClr val="tx2">
                    <a:lumMod val="90000"/>
                    <a:lumOff val="10000"/>
                  </a:schemeClr>
                </a:solidFill>
              </a:rPr>
              <a:t>     </a:t>
            </a:r>
            <a:r>
              <a:rPr lang="en-US" altLang="zh-CN" sz="3900" b="1" dirty="0" err="1" smtClean="0">
                <a:solidFill>
                  <a:schemeClr val="tx2">
                    <a:lumMod val="90000"/>
                    <a:lumOff val="10000"/>
                  </a:schemeClr>
                </a:solidFill>
              </a:rPr>
              <a:t>scanf</a:t>
            </a:r>
            <a:r>
              <a:rPr lang="en-US" altLang="zh-CN" sz="3900" b="1" dirty="0" smtClean="0">
                <a:solidFill>
                  <a:schemeClr val="tx2">
                    <a:lumMod val="90000"/>
                    <a:lumOff val="10000"/>
                  </a:schemeClr>
                </a:solidFill>
              </a:rPr>
              <a:t>("%</a:t>
            </a:r>
            <a:r>
              <a:rPr lang="en-US" altLang="zh-CN" sz="3900" b="1" dirty="0" err="1" smtClean="0">
                <a:solidFill>
                  <a:schemeClr val="tx2">
                    <a:lumMod val="90000"/>
                    <a:lumOff val="10000"/>
                  </a:schemeClr>
                </a:solidFill>
              </a:rPr>
              <a:t>d",&amp;n</a:t>
            </a:r>
            <a:r>
              <a:rPr lang="en-US" altLang="zh-CN" sz="3900" b="1" dirty="0" smtClean="0">
                <a:solidFill>
                  <a:schemeClr val="tx2">
                    <a:lumMod val="90000"/>
                    <a:lumOff val="10000"/>
                  </a:schemeClr>
                </a:solidFill>
              </a:rPr>
              <a:t>);		</a:t>
            </a:r>
          </a:p>
          <a:p>
            <a:r>
              <a:rPr lang="en-US" altLang="zh-CN" sz="3900" b="1" dirty="0" smtClean="0">
                <a:solidFill>
                  <a:schemeClr val="tx2">
                    <a:lumMod val="90000"/>
                    <a:lumOff val="10000"/>
                  </a:schemeClr>
                </a:solidFill>
              </a:rPr>
              <a:t>     t=1; </a:t>
            </a:r>
          </a:p>
          <a:p>
            <a:r>
              <a:rPr lang="en-US" altLang="zh-CN" sz="3900" b="1" dirty="0" smtClean="0">
                <a:solidFill>
                  <a:schemeClr val="tx2">
                    <a:lumMod val="90000"/>
                    <a:lumOff val="10000"/>
                  </a:schemeClr>
                </a:solidFill>
              </a:rPr>
              <a:t>     for(k=1;k&lt;=</a:t>
            </a:r>
            <a:r>
              <a:rPr lang="en-US" altLang="zh-CN" sz="3900" b="1" dirty="0" err="1" smtClean="0">
                <a:solidFill>
                  <a:schemeClr val="tx2">
                    <a:lumMod val="90000"/>
                    <a:lumOff val="10000"/>
                  </a:schemeClr>
                </a:solidFill>
              </a:rPr>
              <a:t>n;k</a:t>
            </a:r>
            <a:r>
              <a:rPr lang="en-US" altLang="zh-CN" sz="3900" b="1" dirty="0" smtClean="0">
                <a:solidFill>
                  <a:schemeClr val="tx2">
                    <a:lumMod val="90000"/>
                    <a:lumOff val="10000"/>
                  </a:schemeClr>
                </a:solidFill>
              </a:rPr>
              <a:t>++)               </a:t>
            </a:r>
          </a:p>
          <a:p>
            <a:r>
              <a:rPr lang="en-US" altLang="zh-CN" sz="3900" b="1" dirty="0" smtClean="0">
                <a:solidFill>
                  <a:schemeClr val="tx2">
                    <a:lumMod val="90000"/>
                    <a:lumOff val="10000"/>
                  </a:schemeClr>
                </a:solidFill>
              </a:rPr>
              <a:t>               t*=k;                   </a:t>
            </a:r>
            <a:endParaRPr lang="zh-CN" altLang="en-US" sz="3900" b="1" dirty="0" smtClean="0">
              <a:solidFill>
                <a:schemeClr val="tx2">
                  <a:lumMod val="90000"/>
                  <a:lumOff val="10000"/>
                </a:schemeClr>
              </a:solidFill>
            </a:endParaRPr>
          </a:p>
          <a:p>
            <a:r>
              <a:rPr lang="zh-CN" altLang="en-US" sz="3900" b="1" dirty="0" smtClean="0">
                <a:solidFill>
                  <a:schemeClr val="tx2">
                    <a:lumMod val="90000"/>
                    <a:lumOff val="10000"/>
                  </a:schemeClr>
                </a:solidFill>
              </a:rPr>
              <a:t>     </a:t>
            </a:r>
            <a:r>
              <a:rPr lang="en-US" altLang="zh-CN" sz="3900" b="1" dirty="0" err="1" smtClean="0">
                <a:solidFill>
                  <a:schemeClr val="tx2">
                    <a:lumMod val="90000"/>
                    <a:lumOff val="10000"/>
                  </a:schemeClr>
                </a:solidFill>
              </a:rPr>
              <a:t>printf</a:t>
            </a:r>
            <a:r>
              <a:rPr lang="en-US" altLang="zh-CN" sz="3900" b="1" dirty="0" smtClean="0">
                <a:solidFill>
                  <a:schemeClr val="tx2">
                    <a:lumMod val="90000"/>
                    <a:lumOff val="10000"/>
                  </a:schemeClr>
                </a:solidFill>
              </a:rPr>
              <a:t>("  %d!=%ld\</a:t>
            </a:r>
            <a:r>
              <a:rPr lang="en-US" altLang="zh-CN" sz="3900" b="1" dirty="0" err="1" smtClean="0">
                <a:solidFill>
                  <a:schemeClr val="tx2">
                    <a:lumMod val="90000"/>
                    <a:lumOff val="10000"/>
                  </a:schemeClr>
                </a:solidFill>
              </a:rPr>
              <a:t>n",n,t</a:t>
            </a:r>
            <a:r>
              <a:rPr lang="en-US" altLang="zh-CN" sz="3900" b="1" dirty="0" smtClean="0">
                <a:solidFill>
                  <a:schemeClr val="tx2">
                    <a:lumMod val="90000"/>
                    <a:lumOff val="10000"/>
                  </a:schemeClr>
                </a:solidFill>
              </a:rPr>
              <a:t>); </a:t>
            </a:r>
          </a:p>
          <a:p>
            <a:r>
              <a:rPr lang="en-US" altLang="zh-CN" sz="3900" b="1" dirty="0" smtClean="0">
                <a:solidFill>
                  <a:schemeClr val="tx2">
                    <a:lumMod val="90000"/>
                    <a:lumOff val="10000"/>
                  </a:schemeClr>
                </a:solidFill>
              </a:rPr>
              <a:t>  }</a:t>
            </a:r>
          </a:p>
          <a:p>
            <a:endParaRPr lang="en-US" altLang="zh-CN" dirty="0" smtClean="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542</TotalTime>
  <Words>1536</Words>
  <Application>Microsoft Office PowerPoint</Application>
  <PresentationFormat>全屏显示(4:3)</PresentationFormat>
  <Paragraphs>197</Paragraphs>
  <Slides>21</Slides>
  <Notes>3</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龙腾四海</vt:lpstr>
      <vt:lpstr>My Words to My Dear Students</vt:lpstr>
      <vt:lpstr>幻灯片 2</vt:lpstr>
      <vt:lpstr>算法设计与分析 The Design and Analysis of Algorithms</vt:lpstr>
      <vt:lpstr>课程目标</vt:lpstr>
      <vt:lpstr>课程目标对毕业要求的支撑</vt:lpstr>
      <vt:lpstr>算法设计与分析 The Design and Analysis of Algorithms</vt:lpstr>
      <vt:lpstr>幻灯片 7</vt:lpstr>
      <vt:lpstr>算法设计与分析 The Design and Analysis of Algorithms</vt:lpstr>
      <vt:lpstr>第0章 大整数运算</vt:lpstr>
      <vt:lpstr>第0章 大整数运算</vt:lpstr>
      <vt:lpstr>第0章 大整数运算</vt:lpstr>
      <vt:lpstr>第0章 大整数运算</vt:lpstr>
      <vt:lpstr>第0章 大整数运算</vt:lpstr>
      <vt:lpstr>第0章 大整数运算</vt:lpstr>
      <vt:lpstr>第0章 大整数运算</vt:lpstr>
      <vt:lpstr>第0章 大整数运算</vt:lpstr>
      <vt:lpstr>第0章 大整数运算</vt:lpstr>
      <vt:lpstr>第0章 大整数运算</vt:lpstr>
      <vt:lpstr>第0章 大整数运算</vt:lpstr>
      <vt:lpstr>第0章 大整数运算</vt:lpstr>
      <vt:lpstr>第 0 章  作 业</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算法设计与分析 The Design of Analysis of Algorithms</dc:title>
  <dc:creator>风轻无痕</dc:creator>
  <cp:lastModifiedBy>91496</cp:lastModifiedBy>
  <cp:revision>99</cp:revision>
  <dcterms:created xsi:type="dcterms:W3CDTF">2017-09-04T12:48:40Z</dcterms:created>
  <dcterms:modified xsi:type="dcterms:W3CDTF">2018-09-29T01:09:41Z</dcterms:modified>
</cp:coreProperties>
</file>