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8" r:id="rId5"/>
    <p:sldId id="259" r:id="rId6"/>
    <p:sldId id="264" r:id="rId7"/>
    <p:sldId id="261" r:id="rId8"/>
    <p:sldId id="265" r:id="rId9"/>
    <p:sldId id="262" r:id="rId10"/>
    <p:sldId id="266" r:id="rId11"/>
    <p:sldId id="263" r:id="rId12"/>
    <p:sldId id="26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7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2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7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6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0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F7F8-A2F4-45BC-B352-9CFB0D971159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4AD58-5F1A-C633-B494-45FA1B582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effectLst/>
                <a:latin typeface="Söhne"/>
              </a:rPr>
              <a:t>Анализ ресурсов Республики Беларусь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A8C4A-0DB3-B60B-214A-E2C83A2C3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705836" cy="1827377"/>
          </a:xfrm>
        </p:spPr>
        <p:txBody>
          <a:bodyPr>
            <a:normAutofit/>
          </a:bodyPr>
          <a:lstStyle/>
          <a:p>
            <a:r>
              <a:rPr lang="ru-RU" sz="2400" dirty="0"/>
              <a:t>Неотразимые спикеры </a:t>
            </a:r>
          </a:p>
          <a:p>
            <a:r>
              <a:rPr lang="ru-RU" sz="2400" dirty="0"/>
              <a:t>Шишова Татьяна и Вакуленчик Владислав</a:t>
            </a:r>
          </a:p>
          <a:p>
            <a:r>
              <a:rPr lang="ru-RU" sz="2400" dirty="0"/>
              <a:t>😍😍😍</a:t>
            </a:r>
          </a:p>
        </p:txBody>
      </p:sp>
    </p:spTree>
    <p:extLst>
      <p:ext uri="{BB962C8B-B14F-4D97-AF65-F5344CB8AC3E}">
        <p14:creationId xmlns:p14="http://schemas.microsoft.com/office/powerpoint/2010/main" val="179945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1B4-48B8-7B84-E521-A763AD4D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Материальные ресурсы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A6918-0D76-DB6E-8370-6C3D1AD1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374151"/>
                </a:solidFill>
                <a:effectLst/>
                <a:latin typeface="Söhne"/>
              </a:rPr>
              <a:t>Промышленность:</a:t>
            </a: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 Страна обладает развитым промышленным комплексом, включая машиностроение, пищевую и легкую промышленность.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374151"/>
                </a:solidFill>
                <a:effectLst/>
                <a:latin typeface="Söhne"/>
              </a:rPr>
              <a:t>Транспорт:</a:t>
            </a: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 Развита транспортная инфраструктура, включая дороги, железные дороги и авиационные маршруты, что способствует активной торговле.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201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2048-DC8D-0543-FA3B-5B689F8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о каждом </a:t>
            </a:r>
            <a:r>
              <a:rPr lang="ru-RU" dirty="0" err="1"/>
              <a:t>по-подробнее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2E550-9836-A730-A4F0-625388D8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8063-7B33-BF34-C7C9-A83A48AF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Заключение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A172F-9E6F-D15E-4F99-9C1420E6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Ресурсы Республики Беларусь играют ключевую роль в экономическом развитии страны. Правильное управление и рациональное использование этих ресурсов обеспечивает устойчивое развитие нации и благосостояние её жителей.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171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E4171-5074-C9A1-DFBB-BB8869CB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A5B75-30B2-25DF-B1CB-4FE578E1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11C85-F488-0710-0DB5-6D6D9340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B384B9-5181-F6E4-C583-405011F3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C7D5FF-9473-4CBB-6F75-02D6DFB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479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FC286-AC01-B2D3-FA24-6F3FD2C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096" y="5120880"/>
            <a:ext cx="9520158" cy="1049235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Поставьте 10 </a:t>
            </a:r>
            <a:r>
              <a:rPr lang="ru-RU" sz="4000" b="1" dirty="0" err="1">
                <a:solidFill>
                  <a:schemeClr val="bg1"/>
                </a:solidFill>
              </a:rPr>
              <a:t>пжпжпжпж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8E20D-C375-ACD1-2F0B-BA60A464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solidFill>
                  <a:srgbClr val="374151"/>
                </a:solidFill>
                <a:effectLst/>
                <a:latin typeface="Söhne"/>
              </a:rPr>
              <a:t>Введение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5B51F-F19E-7321-C7E4-8631BEB7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Беларусь является страной, расположенной в центре Европы, и обладает разнообразными ресурсами, которые стали основой её развития.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745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2FF6-B8E0-4D46-4662-11C5C8C8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Опорный план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BF64B-A762-9DF3-B392-927B76C1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343541"/>
                </a:solidFill>
                <a:effectLst/>
                <a:latin typeface="Söhne"/>
              </a:rPr>
              <a:t>ресурсы природы </a:t>
            </a:r>
            <a:endParaRPr lang="en-US" sz="2800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ru-RU" sz="2800" b="0" i="0" dirty="0">
                <a:solidFill>
                  <a:srgbClr val="343541"/>
                </a:solidFill>
                <a:effectLst/>
                <a:latin typeface="Söhne"/>
              </a:rPr>
              <a:t>человеческие ресурсы </a:t>
            </a:r>
            <a:endParaRPr lang="en-US" sz="2800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ru-RU" sz="2800" b="0" i="0" dirty="0">
                <a:solidFill>
                  <a:srgbClr val="343541"/>
                </a:solidFill>
                <a:effectLst/>
                <a:latin typeface="Söhne"/>
              </a:rPr>
              <a:t>информационные ресурсы </a:t>
            </a:r>
            <a:endParaRPr lang="en-US" sz="2800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ru-RU" sz="2800" b="0" i="0" dirty="0">
                <a:solidFill>
                  <a:srgbClr val="343541"/>
                </a:solidFill>
                <a:effectLst/>
                <a:latin typeface="Söhne"/>
              </a:rPr>
              <a:t>материальные ресурсы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815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437D4-9391-2FB9-789F-A25F7520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Ресурсы природы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3116A-3A8F-5B84-64EE-412D054D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Минеральные ресурсы: РБ богата торфом, калийными солями и строительными материалами. Основное месторождение калийных солей — Солигорск.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Лесные ресурсы: Более 40% территории РБ покрыто лесами. Основные породы: сосна, ель, береза и дуб.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Водные ресурсы: Страна имеет разветвленную сеть рек. Самые крупные из них — Днепр, Западная Двина и Неман.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1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2048-DC8D-0543-FA3B-5B689F8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о каждом </a:t>
            </a:r>
            <a:r>
              <a:rPr lang="ru-RU" dirty="0" err="1"/>
              <a:t>по-подробнее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2E550-9836-A730-A4F0-625388D8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83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4930-38FA-3699-F11B-7667A9F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Человеческие ресурсы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F539C-7C80-8CA7-5910-49065E45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323007" cy="403774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374151"/>
                </a:solidFill>
                <a:effectLst/>
                <a:latin typeface="Söhne"/>
              </a:rPr>
              <a:t>Образованность:</a:t>
            </a: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 РБ высоко ценит образование. В стране множество университетов, колледжей и школ.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374151"/>
                </a:solidFill>
                <a:effectLst/>
                <a:latin typeface="Söhne"/>
              </a:rPr>
              <a:t>Кадровый потенциал:</a:t>
            </a: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 Предприятия активно сотрудничают с учебными заведениями, формируя кадровый резерв и привлекая молодежь.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374151"/>
                </a:solidFill>
                <a:effectLst/>
                <a:latin typeface="Söhne"/>
              </a:rPr>
              <a:t>Здоровье:</a:t>
            </a: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 Внимание уделяется здоровью нации, что поддерживается системой здравоохранения и продвижением здорового образа жизни.</a:t>
            </a:r>
          </a:p>
        </p:txBody>
      </p:sp>
    </p:spTree>
    <p:extLst>
      <p:ext uri="{BB962C8B-B14F-4D97-AF65-F5344CB8AC3E}">
        <p14:creationId xmlns:p14="http://schemas.microsoft.com/office/powerpoint/2010/main" val="237680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2048-DC8D-0543-FA3B-5B689F8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о каждом </a:t>
            </a:r>
            <a:r>
              <a:rPr lang="ru-RU" dirty="0" err="1"/>
              <a:t>по-подробнее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2E550-9836-A730-A4F0-625388D8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9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8339F-3C62-78E6-87A4-29E881D9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Информационные ресурсы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C47A6-0365-2374-A636-E3F369A4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374151"/>
                </a:solidFill>
                <a:effectLst/>
                <a:latin typeface="Söhne"/>
              </a:rPr>
              <a:t>Цифровизация:</a:t>
            </a: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 Проводится активная цифровизация государственного управления, предприятий и социальной сферы.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374151"/>
                </a:solidFill>
                <a:effectLst/>
                <a:latin typeface="Söhne"/>
              </a:rPr>
              <a:t>Научно-технический потенциал:</a:t>
            </a: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 В РБ действуют научно-исследовательские институты и центры, занимающиеся разработкой инноваций.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15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2048-DC8D-0543-FA3B-5B689F8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о каждом </a:t>
            </a:r>
            <a:r>
              <a:rPr lang="ru-RU" dirty="0" err="1"/>
              <a:t>по-подробнее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2E550-9836-A730-A4F0-625388D8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1162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Галерея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277</Words>
  <Application>Microsoft Office PowerPoint</Application>
  <PresentationFormat>Широкоэкранный</PresentationFormat>
  <Paragraphs>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Palatino Linotype</vt:lpstr>
      <vt:lpstr>Söhne</vt:lpstr>
      <vt:lpstr>Wingdings</vt:lpstr>
      <vt:lpstr>Галерея</vt:lpstr>
      <vt:lpstr>Анализ ресурсов Республики Беларусь</vt:lpstr>
      <vt:lpstr>Введение</vt:lpstr>
      <vt:lpstr>Опорный план презентации</vt:lpstr>
      <vt:lpstr>Ресурсы природы</vt:lpstr>
      <vt:lpstr>Теперь о каждом по-подробнее</vt:lpstr>
      <vt:lpstr>Человеческие ресурсы</vt:lpstr>
      <vt:lpstr>Теперь о каждом по-подробнее</vt:lpstr>
      <vt:lpstr>Информационные ресурсы</vt:lpstr>
      <vt:lpstr>Теперь о каждом по-подробнее</vt:lpstr>
      <vt:lpstr>Материальные ресурсы</vt:lpstr>
      <vt:lpstr>Теперь о каждом по-подробнее</vt:lpstr>
      <vt:lpstr>Заключение</vt:lpstr>
      <vt:lpstr>Презентация PowerPoint</vt:lpstr>
      <vt:lpstr>Поставьте 10 пжпжпжпж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ресурсов Республики Беларусь</dc:title>
  <dc:creator>Вакуленчик Владислав</dc:creator>
  <cp:lastModifiedBy>Вакуленчик Владислав</cp:lastModifiedBy>
  <cp:revision>27</cp:revision>
  <dcterms:created xsi:type="dcterms:W3CDTF">2023-09-12T15:07:47Z</dcterms:created>
  <dcterms:modified xsi:type="dcterms:W3CDTF">2023-09-12T15:21:17Z</dcterms:modified>
</cp:coreProperties>
</file>