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8" r:id="rId4"/>
    <p:sldId id="258" r:id="rId5"/>
    <p:sldId id="286" r:id="rId6"/>
    <p:sldId id="264" r:id="rId7"/>
    <p:sldId id="287" r:id="rId8"/>
    <p:sldId id="265" r:id="rId9"/>
    <p:sldId id="288" r:id="rId10"/>
    <p:sldId id="263" r:id="rId11"/>
    <p:sldId id="285" r:id="rId12"/>
    <p:sldId id="289" r:id="rId13"/>
    <p:sldId id="26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60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8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41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2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8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6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20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13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46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A61F7F8-A2F4-45BC-B352-9CFB0D971159}" type="datetimeFigureOut">
              <a:rPr lang="ru-RU" smtClean="0"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A49B5AB-AA86-4D53-8E4A-08A8F7BB57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6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F4AD58-5F1A-C633-B494-45FA1B58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919" y="811078"/>
            <a:ext cx="9144000" cy="2387600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Söhne"/>
              </a:rPr>
              <a:t>Анализ </a:t>
            </a:r>
            <a:r>
              <a:rPr lang="ru-RU" b="1" i="0" dirty="0" err="1">
                <a:effectLst/>
                <a:latin typeface="Söhne"/>
              </a:rPr>
              <a:t>ввп</a:t>
            </a:r>
            <a:r>
              <a:rPr lang="ru-RU" b="1" i="0" dirty="0">
                <a:effectLst/>
                <a:latin typeface="Söhne"/>
              </a:rPr>
              <a:t> Беларуси за 3 года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1A8C4A-0DB3-B60B-214A-E2C83A2C3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082" y="3270379"/>
            <a:ext cx="8705836" cy="1827377"/>
          </a:xfrm>
        </p:spPr>
        <p:txBody>
          <a:bodyPr>
            <a:normAutofit lnSpcReduction="10000"/>
          </a:bodyPr>
          <a:lstStyle/>
          <a:p>
            <a:r>
              <a:rPr lang="ru-RU" sz="3600" dirty="0"/>
              <a:t>Неотразимые спикеры </a:t>
            </a:r>
          </a:p>
          <a:p>
            <a:r>
              <a:rPr lang="ru-RU" sz="3600" dirty="0"/>
              <a:t>Шишова Татьяна и Вакуленчик Владислав</a:t>
            </a:r>
          </a:p>
          <a:p>
            <a:r>
              <a:rPr lang="ru-RU" sz="3600" dirty="0"/>
              <a:t>😍😍😍</a:t>
            </a:r>
          </a:p>
        </p:txBody>
      </p:sp>
    </p:spTree>
    <p:extLst>
      <p:ext uri="{BB962C8B-B14F-4D97-AF65-F5344CB8AC3E}">
        <p14:creationId xmlns:p14="http://schemas.microsoft.com/office/powerpoint/2010/main" val="179945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22048-DC8D-0543-FA3B-5B689F8D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dirty="0">
                <a:effectLst/>
                <a:latin typeface="Söhne"/>
              </a:rPr>
              <a:t>Топ 10 стран по ВВП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2E550-9836-A730-A4F0-625388D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Валовой внутренний продукт (ВВП) – это ключевой показатель экономической мощи страны, отражающий общую стоимость всех товаров и услуг, произведенных в стране за определенный период времени. Этот показатель помогает нам понять, какие страны являются экономическими лидерами на мировой арене.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08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5BAB3-AA18-ABAF-FBEC-03AE9C6A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dirty="0">
                <a:effectLst/>
                <a:latin typeface="Söhne"/>
              </a:rPr>
              <a:t>Топ 10 стран по ВВП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0E1BD1-EDA8-3DB8-932A-68A221F84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 algn="l">
              <a:buFont typeface="+mj-lt"/>
              <a:buAutoNum type="arabicPeriod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США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Несмотря на экономические взлеты и падения, США остаются крупнейшей экономикой мира благодаря своему разнообразному и инновационному рынку.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Китай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Быстрорастущая экономика, которая за последние десятилетия стала второй по величине в мире, преимущественно благодаря своему огромному производственному потенциалу.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Япония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Третья по величине экономика мира, известная своими технологиями и автомобильной промышленностью.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Германия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Ведущая экономика Европы с сильным производственным и экспортным потенциалом.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Индия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Одна из наиболее быстрорастущих экономик мира с огромным демографическим потенциалом.</a:t>
            </a:r>
          </a:p>
        </p:txBody>
      </p:sp>
    </p:spTree>
    <p:extLst>
      <p:ext uri="{BB962C8B-B14F-4D97-AF65-F5344CB8AC3E}">
        <p14:creationId xmlns:p14="http://schemas.microsoft.com/office/powerpoint/2010/main" val="3182115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D1EB0-B005-8514-43A3-DB683D487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dirty="0">
                <a:effectLst/>
                <a:latin typeface="Söhne"/>
              </a:rPr>
              <a:t>Топ 10 стран по ВВП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69AD7-4096-841F-9BE2-11996767C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02920" indent="-4572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Великобритания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Хотя британская экономика испытала некоторые трудности после решения о выходе из ЕС, она продолжает оставаться одной из крупнейших в мире, опираясь на свои финансовые услуги, особенно в Лондоне.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Франция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Смешанная экономика с крупными государственными и частными предприятиями, Франция выделяется своей авиационной и роскошной промышленностью.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Италия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Несмотря на экономические трудности, Италия остается одной из ведущих экономик мира, благодаря своим традиционным отраслям, таким как производство автомобилей, мода и продукты питания.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Бразилия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Крупнейшая экономика Латинской Америки с обширными природными ресурсами, такими как железная руда, нефть и соевые бобы.</a:t>
            </a:r>
          </a:p>
          <a:p>
            <a:pPr marL="502920" indent="-457200" algn="l">
              <a:buFont typeface="+mj-lt"/>
              <a:buAutoNum type="arabicPeriod"/>
            </a:pPr>
            <a:r>
              <a:rPr lang="ru-RU" b="1" i="0" dirty="0">
                <a:solidFill>
                  <a:srgbClr val="374151"/>
                </a:solidFill>
                <a:effectLst/>
                <a:latin typeface="Söhne"/>
              </a:rPr>
              <a:t>Канада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Страна с разнообразной и стабильной экономикой, опирающейся на её обширные природные ресурсы, финансовые услуги и высокотехнологичные отрасли.</a:t>
            </a:r>
          </a:p>
        </p:txBody>
      </p:sp>
    </p:spTree>
    <p:extLst>
      <p:ext uri="{BB962C8B-B14F-4D97-AF65-F5344CB8AC3E}">
        <p14:creationId xmlns:p14="http://schemas.microsoft.com/office/powerpoint/2010/main" val="3690354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8063-7B33-BF34-C7C9-A83A48AF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Заключение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A172F-9E6F-D15E-4F99-9C1420E6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В последние годы экономика Беларуси продолжает развиваться благодаря активному росту в ключевых отраслях. Сравниваясь с мировыми лидерами по ВВП, Беларусь имеет потенциал для дальнейшего роста и развития.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12171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E4171-5074-C9A1-DFBB-BB8869C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A5B75-30B2-25DF-B1CB-4FE578E1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A11C85-F488-0710-0DB5-6D6D9340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180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6A12E0F-67C1-3E95-DD91-F3CCA0C408DA}"/>
              </a:ext>
            </a:extLst>
          </p:cNvPr>
          <p:cNvSpPr txBox="1">
            <a:spLocks/>
          </p:cNvSpPr>
          <p:nvPr/>
        </p:nvSpPr>
        <p:spPr>
          <a:xfrm>
            <a:off x="8787581" y="2993923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>
                <a:solidFill>
                  <a:srgbClr val="FF0000"/>
                </a:solidFill>
                <a:latin typeface="Söhne"/>
              </a:rPr>
              <a:t>10/10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8E20D-C375-ACD1-2F0B-BA60A464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solidFill>
                  <a:srgbClr val="374151"/>
                </a:solidFill>
                <a:effectLst/>
                <a:latin typeface="Söhne"/>
              </a:rPr>
              <a:t>Введение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C5B51F-F19E-7321-C7E4-8631BEB7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38" y="1721497"/>
            <a:ext cx="10807107" cy="427157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b="0" i="0" dirty="0">
                <a:solidFill>
                  <a:srgbClr val="374151"/>
                </a:solidFill>
                <a:effectLst/>
                <a:latin typeface="Söhne"/>
              </a:rPr>
              <a:t>Сегодня мы поговорим об одном из ключевых экономических показателей любой страны – ВВП. Валовой внутренний продукт является отражением экономической мощи нации и позволяет оценить общую производительность и благосостояние страны. Беларусь – не исключение. В последние 3 года наша страна претерпела ряд экономических изменений. Давайте подробнее рассмотрим, какие именно отрасли сделали наибольший вклад в ВВП Беларуси и сравним нашу экономическую мощь с мировыми лидерами.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17454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A2FF6-B8E0-4D46-4662-11C5C8C8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Основные отрасли, вносящие вклад в ВВП Беларуси</a:t>
            </a:r>
            <a:endParaRPr lang="ru-RU" sz="8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BF64B-A762-9DF3-B392-927B76C1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68" y="2057400"/>
            <a:ext cx="4679302" cy="35689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Промышленность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Сельское хозяйство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Услуги</a:t>
            </a:r>
            <a:endParaRPr lang="en-US" sz="2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9815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437D4-9391-2FB9-789F-A25F7520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25" y="350235"/>
            <a:ext cx="4139820" cy="619837"/>
          </a:xfrm>
        </p:spPr>
        <p:txBody>
          <a:bodyPr>
            <a:normAutofit fontScale="90000"/>
          </a:bodyPr>
          <a:lstStyle/>
          <a:p>
            <a:r>
              <a:rPr lang="ru-RU" sz="4000" b="1" i="0" dirty="0">
                <a:effectLst/>
                <a:latin typeface="Söhne"/>
              </a:rPr>
              <a:t>Промышленность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3116A-3A8F-5B84-64EE-412D054D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1115702"/>
            <a:ext cx="10713925" cy="1272934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Беларусь традиционно обладает сильной промышленной базой.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Автомобильная отрасль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Страна занимает важное место на международном рынке благодаря производству грузовиков, автобусов и другой спецтехники. Бренды, такие как "БелАЗ" и "МАЗ", признаны многими странами.</a:t>
            </a:r>
          </a:p>
        </p:txBody>
      </p:sp>
    </p:spTree>
    <p:extLst>
      <p:ext uri="{BB962C8B-B14F-4D97-AF65-F5344CB8AC3E}">
        <p14:creationId xmlns:p14="http://schemas.microsoft.com/office/powerpoint/2010/main" val="273315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18B8C-08F2-7579-43D4-39F2BA29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dirty="0">
                <a:effectLst/>
                <a:latin typeface="Söhne"/>
              </a:rPr>
              <a:t>Промышленность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511EA-23BA-6242-EADA-2B8D3E5D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Нефтехимическая отрасль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Беларусь активно экспортирует продукцию нефтехимической промышленности, включая минеральные удобрения, пластики и резину.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995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94930-38FA-3699-F11B-7667A9F0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i="0" dirty="0">
                <a:effectLst/>
                <a:latin typeface="Söhne"/>
              </a:rPr>
              <a:t>Сельское хозяйство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F539C-7C80-8CA7-5910-49065E45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965960"/>
            <a:ext cx="10323007" cy="4037749"/>
          </a:xfrm>
        </p:spPr>
        <p:txBody>
          <a:bodyPr>
            <a:normAutofit/>
          </a:bodyPr>
          <a:lstStyle/>
          <a:p>
            <a:pPr algn="l"/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Беларусь обладает богатыми земельными ресурсами и благоприятными климатическими условиями для сельского хозяйства.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Молочные продукты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Беларусь является одним из ведущих экспортеров молочной продукции в регионе, обеспечивая высокое качество продукции.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7680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3D17-C00E-3548-B474-FDCC3C68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dirty="0">
                <a:effectLst/>
                <a:latin typeface="Söhne"/>
              </a:rPr>
              <a:t>Сельское хозяйство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1C2964-4B7B-AC23-E75B-69261BA7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Мясные продукты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Помимо молочной продукции, страна активно экспортирует мясные продукты, особенно говядину и свинину, поддерживая высокие стандарты качества.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85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8339F-3C62-78E6-87A4-29E881D9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254177"/>
            <a:ext cx="9875520" cy="1356360"/>
          </a:xfrm>
        </p:spPr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öhne"/>
              </a:rPr>
              <a:t>Услуги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FC47A6-0365-2374-A636-E3F369A4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306" y="1406123"/>
            <a:ext cx="10342984" cy="105902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Сектор услуг в Беларуси прошел через значительные изменения и диверсификацию в последние годы.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74151"/>
                </a:solidFill>
                <a:effectLst/>
                <a:latin typeface="Söhne"/>
              </a:rPr>
              <a:t>Информационные технологии</a:t>
            </a:r>
            <a:r>
              <a:rPr lang="ru-RU" sz="2000" b="0" i="0" dirty="0">
                <a:solidFill>
                  <a:srgbClr val="374151"/>
                </a:solidFill>
                <a:effectLst/>
                <a:latin typeface="Söhne"/>
              </a:rPr>
              <a:t>: "Парк высоких технологий" в Минске стал символом IT-революции в стране, привлекая инвестиции и таланты из разных частей мира.</a:t>
            </a:r>
          </a:p>
        </p:txBody>
      </p:sp>
    </p:spTree>
    <p:extLst>
      <p:ext uri="{BB962C8B-B14F-4D97-AF65-F5344CB8AC3E}">
        <p14:creationId xmlns:p14="http://schemas.microsoft.com/office/powerpoint/2010/main" val="25415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A7FBE-56F8-2C7A-925E-BB122FE8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Услуги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F1C99B-D0C8-ABBD-7738-66864D0B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öhne"/>
              </a:rPr>
              <a:t>Туризм</a:t>
            </a:r>
            <a:r>
              <a:rPr lang="ru-RU" b="0" i="0" dirty="0">
                <a:solidFill>
                  <a:srgbClr val="374151"/>
                </a:solidFill>
                <a:effectLst/>
                <a:latin typeface="Söhne"/>
              </a:rPr>
              <a:t>: Несмотря на то что Беларусь не так известна на международной арене как крупный туристический центр, страна активно развивает этот сектор, предлагая уникальные культурные, природные и исторические достопримечательности.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941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Базис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Override1.xml><?xml version="1.0" encoding="utf-8"?>
<a:themeOverride xmlns:a="http://schemas.openxmlformats.org/drawingml/2006/main">
  <a:clrScheme name="Обычная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10.xml><?xml version="1.0" encoding="utf-8"?>
<a:themeOverride xmlns:a="http://schemas.openxmlformats.org/drawingml/2006/main">
  <a:clrScheme name="Красный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Желтый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FCA08"/>
    </a:accent1>
    <a:accent2>
      <a:srgbClr val="F8931D"/>
    </a:accent2>
    <a:accent3>
      <a:srgbClr val="CE8D3E"/>
    </a:accent3>
    <a:accent4>
      <a:srgbClr val="EC7016"/>
    </a:accent4>
    <a:accent5>
      <a:srgbClr val="E64823"/>
    </a:accent5>
    <a:accent6>
      <a:srgbClr val="9C6A6A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Обычная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3.xml><?xml version="1.0" encoding="utf-8"?>
<a:themeOverride xmlns:a="http://schemas.openxmlformats.org/drawingml/2006/main">
  <a:clrScheme name="Обычная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4.xml><?xml version="1.0" encoding="utf-8"?>
<a:themeOverride xmlns:a="http://schemas.openxmlformats.org/drawingml/2006/main">
  <a:clrScheme name="Желтый и оранжевый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5.xml><?xml version="1.0" encoding="utf-8"?>
<a:themeOverride xmlns:a="http://schemas.openxmlformats.org/drawingml/2006/main">
  <a:clrScheme name="Желтый и оранжевый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6.xml><?xml version="1.0" encoding="utf-8"?>
<a:themeOverride xmlns:a="http://schemas.openxmlformats.org/drawingml/2006/main">
  <a:clrScheme name="Синий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Синий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Красный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Красный">
    <a:dk1>
      <a:sysClr val="windowText" lastClr="000000"/>
    </a:dk1>
    <a:lt1>
      <a:sysClr val="window" lastClr="FFFFFF"/>
    </a:lt1>
    <a:dk2>
      <a:srgbClr val="323232"/>
    </a:dk2>
    <a:lt2>
      <a:srgbClr val="E5C243"/>
    </a:lt2>
    <a:accent1>
      <a:srgbClr val="A5300F"/>
    </a:accent1>
    <a:accent2>
      <a:srgbClr val="D55816"/>
    </a:accent2>
    <a:accent3>
      <a:srgbClr val="E19825"/>
    </a:accent3>
    <a:accent4>
      <a:srgbClr val="B19C7D"/>
    </a:accent4>
    <a:accent5>
      <a:srgbClr val="7F5F52"/>
    </a:accent5>
    <a:accent6>
      <a:srgbClr val="B27D4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592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Corbel</vt:lpstr>
      <vt:lpstr>Söhne</vt:lpstr>
      <vt:lpstr>Базис</vt:lpstr>
      <vt:lpstr>Анализ ввп Беларуси за 3 года</vt:lpstr>
      <vt:lpstr>Введение</vt:lpstr>
      <vt:lpstr>Основные отрасли, вносящие вклад в ВВП Беларуси</vt:lpstr>
      <vt:lpstr>Промышленность</vt:lpstr>
      <vt:lpstr>Промышленность</vt:lpstr>
      <vt:lpstr>Сельское хозяйство</vt:lpstr>
      <vt:lpstr>Сельское хозяйство</vt:lpstr>
      <vt:lpstr>Услуги</vt:lpstr>
      <vt:lpstr>Услуги</vt:lpstr>
      <vt:lpstr>Топ 10 стран по ВВП</vt:lpstr>
      <vt:lpstr>Топ 10 стран по ВВП</vt:lpstr>
      <vt:lpstr>Топ 10 стран по ВВП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ресурсов Республики Беларусь</dc:title>
  <dc:creator>Вакуленчик Владислав</dc:creator>
  <cp:lastModifiedBy>Вакуленчик Владислав</cp:lastModifiedBy>
  <cp:revision>91</cp:revision>
  <dcterms:created xsi:type="dcterms:W3CDTF">2023-09-12T15:07:47Z</dcterms:created>
  <dcterms:modified xsi:type="dcterms:W3CDTF">2023-10-17T14:48:04Z</dcterms:modified>
</cp:coreProperties>
</file>