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Default Extension="jpg" ContentType="image/jpeg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9" r:id="rId3"/>
    <p:sldId id="269" r:id="rId4"/>
    <p:sldId id="261" r:id="rId5"/>
    <p:sldId id="272" r:id="rId6"/>
    <p:sldId id="262" r:id="rId7"/>
    <p:sldId id="263" r:id="rId8"/>
    <p:sldId id="257" r:id="rId9"/>
    <p:sldId id="271" r:id="rId10"/>
    <p:sldId id="264" r:id="rId11"/>
    <p:sldId id="270" r:id="rId12"/>
    <p:sldId id="265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" userDrawn="1">
          <p15:clr>
            <a:srgbClr val="A4A3A4"/>
          </p15:clr>
        </p15:guide>
        <p15:guide id="2" pos="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99" autoAdjust="0"/>
    <p:restoredTop sz="94660"/>
  </p:normalViewPr>
  <p:slideViewPr>
    <p:cSldViewPr showGuides="1">
      <p:cViewPr>
        <p:scale>
          <a:sx n="66" d="100"/>
          <a:sy n="66" d="100"/>
        </p:scale>
        <p:origin x="-1500" y="-144"/>
      </p:cViewPr>
      <p:guideLst>
        <p:guide orient="horz" pos="336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9A85C4-FD3D-4EDC-921A-F2A486A1E76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85EDE507-0F38-4672-B1E1-C9BD3386ACB7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But Wait… There’s one more ! </a:t>
          </a:r>
          <a:endParaRPr lang="en-GB" b="1" dirty="0">
            <a:solidFill>
              <a:schemeClr val="bg1"/>
            </a:solidFill>
          </a:endParaRPr>
        </a:p>
      </dgm:t>
    </dgm:pt>
    <dgm:pt modelId="{797DC795-A0C5-4328-AF85-C633FA8F33AF}" type="parTrans" cxnId="{4DDA9F27-E616-4AC0-A381-B0986F572445}">
      <dgm:prSet/>
      <dgm:spPr/>
      <dgm:t>
        <a:bodyPr/>
        <a:lstStyle/>
        <a:p>
          <a:endParaRPr lang="en-GB"/>
        </a:p>
      </dgm:t>
    </dgm:pt>
    <dgm:pt modelId="{32F84973-B6CC-4007-85AA-2A2F37FE567C}" type="sibTrans" cxnId="{4DDA9F27-E616-4AC0-A381-B0986F572445}">
      <dgm:prSet/>
      <dgm:spPr/>
      <dgm:t>
        <a:bodyPr/>
        <a:lstStyle/>
        <a:p>
          <a:endParaRPr lang="en-GB"/>
        </a:p>
      </dgm:t>
    </dgm:pt>
    <dgm:pt modelId="{3B4F3887-3AE8-4E18-92EE-15C9EC8B929A}" type="pres">
      <dgm:prSet presAssocID="{FE9A85C4-FD3D-4EDC-921A-F2A486A1E7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699C75D-2D44-47F3-92C5-3F8652662386}" type="pres">
      <dgm:prSet presAssocID="{FE9A85C4-FD3D-4EDC-921A-F2A486A1E769}" presName="dummy" presStyleCnt="0"/>
      <dgm:spPr/>
    </dgm:pt>
    <dgm:pt modelId="{5E9E4B60-41D1-49AC-99B3-7522F8F20B75}" type="pres">
      <dgm:prSet presAssocID="{FE9A85C4-FD3D-4EDC-921A-F2A486A1E769}" presName="linH" presStyleCnt="0"/>
      <dgm:spPr/>
    </dgm:pt>
    <dgm:pt modelId="{3E807007-81A6-4EAC-AE8B-0A75AD20CCE7}" type="pres">
      <dgm:prSet presAssocID="{FE9A85C4-FD3D-4EDC-921A-F2A486A1E769}" presName="padding1" presStyleCnt="0"/>
      <dgm:spPr/>
    </dgm:pt>
    <dgm:pt modelId="{52BBF0A0-9DC7-4652-B3ED-FEC0A95FE506}" type="pres">
      <dgm:prSet presAssocID="{85EDE507-0F38-4672-B1E1-C9BD3386ACB7}" presName="linV" presStyleCnt="0"/>
      <dgm:spPr/>
    </dgm:pt>
    <dgm:pt modelId="{4901F444-B185-412C-9AB1-B7AA7DED1B30}" type="pres">
      <dgm:prSet presAssocID="{85EDE507-0F38-4672-B1E1-C9BD3386ACB7}" presName="spVertical1" presStyleCnt="0"/>
      <dgm:spPr/>
    </dgm:pt>
    <dgm:pt modelId="{099FEE70-0FF8-4700-A543-2DAA75DF09D2}" type="pres">
      <dgm:prSet presAssocID="{85EDE507-0F38-4672-B1E1-C9BD3386ACB7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C2B7C88-890D-4780-80B9-FC4762B6E34F}" type="pres">
      <dgm:prSet presAssocID="{85EDE507-0F38-4672-B1E1-C9BD3386ACB7}" presName="spVertical2" presStyleCnt="0"/>
      <dgm:spPr/>
    </dgm:pt>
    <dgm:pt modelId="{D99C4104-A0E0-424D-9620-2BBDBE5A0AC8}" type="pres">
      <dgm:prSet presAssocID="{85EDE507-0F38-4672-B1E1-C9BD3386ACB7}" presName="spVertical3" presStyleCnt="0"/>
      <dgm:spPr/>
    </dgm:pt>
    <dgm:pt modelId="{18F55BBC-CC9C-45B2-A34E-DC844F90AB60}" type="pres">
      <dgm:prSet presAssocID="{FE9A85C4-FD3D-4EDC-921A-F2A486A1E769}" presName="padding2" presStyleCnt="0"/>
      <dgm:spPr/>
    </dgm:pt>
    <dgm:pt modelId="{AE633CAC-B481-4A3A-A01F-2BA13E0524F8}" type="pres">
      <dgm:prSet presAssocID="{FE9A85C4-FD3D-4EDC-921A-F2A486A1E769}" presName="negArrow" presStyleCnt="0"/>
      <dgm:spPr/>
    </dgm:pt>
    <dgm:pt modelId="{E2A34DAD-2300-49E5-B475-E1C4B1790A5C}" type="pres">
      <dgm:prSet presAssocID="{FE9A85C4-FD3D-4EDC-921A-F2A486A1E769}" presName="backgroundArrow" presStyleLbl="node1" presStyleIdx="0" presStyleCnt="1"/>
      <dgm:spPr>
        <a:solidFill>
          <a:schemeClr val="accent4">
            <a:lumMod val="50000"/>
          </a:schemeClr>
        </a:solidFill>
      </dgm:spPr>
    </dgm:pt>
  </dgm:ptLst>
  <dgm:cxnLst>
    <dgm:cxn modelId="{A38B3BDF-0B2E-422F-9C14-97F031BABF5B}" type="presOf" srcId="{85EDE507-0F38-4672-B1E1-C9BD3386ACB7}" destId="{099FEE70-0FF8-4700-A543-2DAA75DF09D2}" srcOrd="0" destOrd="0" presId="urn:microsoft.com/office/officeart/2005/8/layout/hProcess3"/>
    <dgm:cxn modelId="{4DDA9F27-E616-4AC0-A381-B0986F572445}" srcId="{FE9A85C4-FD3D-4EDC-921A-F2A486A1E769}" destId="{85EDE507-0F38-4672-B1E1-C9BD3386ACB7}" srcOrd="0" destOrd="0" parTransId="{797DC795-A0C5-4328-AF85-C633FA8F33AF}" sibTransId="{32F84973-B6CC-4007-85AA-2A2F37FE567C}"/>
    <dgm:cxn modelId="{454277A3-69D0-4F97-AF18-16D837604BD2}" type="presOf" srcId="{FE9A85C4-FD3D-4EDC-921A-F2A486A1E769}" destId="{3B4F3887-3AE8-4E18-92EE-15C9EC8B929A}" srcOrd="0" destOrd="0" presId="urn:microsoft.com/office/officeart/2005/8/layout/hProcess3"/>
    <dgm:cxn modelId="{28365BE0-67C2-4F8B-8382-11102BB61F86}" type="presParOf" srcId="{3B4F3887-3AE8-4E18-92EE-15C9EC8B929A}" destId="{5699C75D-2D44-47F3-92C5-3F8652662386}" srcOrd="0" destOrd="0" presId="urn:microsoft.com/office/officeart/2005/8/layout/hProcess3"/>
    <dgm:cxn modelId="{7AF4F2D6-0DAF-45EF-97B0-250B55C1AFF5}" type="presParOf" srcId="{3B4F3887-3AE8-4E18-92EE-15C9EC8B929A}" destId="{5E9E4B60-41D1-49AC-99B3-7522F8F20B75}" srcOrd="1" destOrd="0" presId="urn:microsoft.com/office/officeart/2005/8/layout/hProcess3"/>
    <dgm:cxn modelId="{4A08EF82-634D-4EF6-9F9E-A922579AFF28}" type="presParOf" srcId="{5E9E4B60-41D1-49AC-99B3-7522F8F20B75}" destId="{3E807007-81A6-4EAC-AE8B-0A75AD20CCE7}" srcOrd="0" destOrd="0" presId="urn:microsoft.com/office/officeart/2005/8/layout/hProcess3"/>
    <dgm:cxn modelId="{0E07426E-9DF4-48C0-B7DC-4882BE0005A5}" type="presParOf" srcId="{5E9E4B60-41D1-49AC-99B3-7522F8F20B75}" destId="{52BBF0A0-9DC7-4652-B3ED-FEC0A95FE506}" srcOrd="1" destOrd="0" presId="urn:microsoft.com/office/officeart/2005/8/layout/hProcess3"/>
    <dgm:cxn modelId="{4E29EA80-E09E-449E-BF01-8B2FE39AD93C}" type="presParOf" srcId="{52BBF0A0-9DC7-4652-B3ED-FEC0A95FE506}" destId="{4901F444-B185-412C-9AB1-B7AA7DED1B30}" srcOrd="0" destOrd="0" presId="urn:microsoft.com/office/officeart/2005/8/layout/hProcess3"/>
    <dgm:cxn modelId="{B75F03D5-4B60-4C58-B5A0-63DC228A6EFF}" type="presParOf" srcId="{52BBF0A0-9DC7-4652-B3ED-FEC0A95FE506}" destId="{099FEE70-0FF8-4700-A543-2DAA75DF09D2}" srcOrd="1" destOrd="0" presId="urn:microsoft.com/office/officeart/2005/8/layout/hProcess3"/>
    <dgm:cxn modelId="{BCB72792-3428-4BEE-8361-BFCDE958C7D5}" type="presParOf" srcId="{52BBF0A0-9DC7-4652-B3ED-FEC0A95FE506}" destId="{6C2B7C88-890D-4780-80B9-FC4762B6E34F}" srcOrd="2" destOrd="0" presId="urn:microsoft.com/office/officeart/2005/8/layout/hProcess3"/>
    <dgm:cxn modelId="{6DEAC9B0-4C5C-41A0-95AA-3091C8FE9D91}" type="presParOf" srcId="{52BBF0A0-9DC7-4652-B3ED-FEC0A95FE506}" destId="{D99C4104-A0E0-424D-9620-2BBDBE5A0AC8}" srcOrd="3" destOrd="0" presId="urn:microsoft.com/office/officeart/2005/8/layout/hProcess3"/>
    <dgm:cxn modelId="{78D943C2-9ED7-4382-9AB0-5E1BD6746434}" type="presParOf" srcId="{5E9E4B60-41D1-49AC-99B3-7522F8F20B75}" destId="{18F55BBC-CC9C-45B2-A34E-DC844F90AB60}" srcOrd="2" destOrd="0" presId="urn:microsoft.com/office/officeart/2005/8/layout/hProcess3"/>
    <dgm:cxn modelId="{4F7A75FA-E47C-4962-B950-A07CD72DE980}" type="presParOf" srcId="{5E9E4B60-41D1-49AC-99B3-7522F8F20B75}" destId="{AE633CAC-B481-4A3A-A01F-2BA13E0524F8}" srcOrd="3" destOrd="0" presId="urn:microsoft.com/office/officeart/2005/8/layout/hProcess3"/>
    <dgm:cxn modelId="{AEBA5601-22A2-437A-8CF5-B5680E3EB9E1}" type="presParOf" srcId="{5E9E4B60-41D1-49AC-99B3-7522F8F20B75}" destId="{E2A34DAD-2300-49E5-B475-E1C4B1790A5C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6D0B12-D3F6-45CD-8C32-F380FD8D7BDE}" type="doc">
      <dgm:prSet loTypeId="urn:microsoft.com/office/officeart/2011/layout/ThemePictureAccent" loCatId="picture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75E38BA1-6B8F-4212-8E91-A8E3182CDA1F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Gestures … !</a:t>
          </a:r>
          <a:endParaRPr lang="en-GB" dirty="0">
            <a:solidFill>
              <a:schemeClr val="tx1"/>
            </a:solidFill>
          </a:endParaRPr>
        </a:p>
      </dgm:t>
    </dgm:pt>
    <dgm:pt modelId="{F955EA9B-FADC-4032-9751-67F983F5D8A8}" type="parTrans" cxnId="{8A228374-A7DE-4E0E-848F-A19BBB957045}">
      <dgm:prSet/>
      <dgm:spPr/>
      <dgm:t>
        <a:bodyPr/>
        <a:lstStyle/>
        <a:p>
          <a:endParaRPr lang="en-GB"/>
        </a:p>
      </dgm:t>
    </dgm:pt>
    <dgm:pt modelId="{DE985EFA-CABC-4EDE-9F35-9EB6C1477ABD}" type="sibTrans" cxnId="{8A228374-A7DE-4E0E-848F-A19BBB957045}">
      <dgm:prSet/>
      <dgm:spPr/>
      <dgm:t>
        <a:bodyPr/>
        <a:lstStyle/>
        <a:p>
          <a:endParaRPr lang="en-GB"/>
        </a:p>
      </dgm:t>
    </dgm:pt>
    <dgm:pt modelId="{D8A550B9-90AF-4C6A-92B1-60FFB03E0341}" type="pres">
      <dgm:prSet presAssocID="{7E6D0B12-D3F6-45CD-8C32-F380FD8D7BDE}" presName="Name0" presStyleCnt="0">
        <dgm:presLayoutVars>
          <dgm:chMax val="6"/>
          <dgm:chPref val="6"/>
          <dgm:dir/>
        </dgm:presLayoutVars>
      </dgm:prSet>
      <dgm:spPr/>
      <dgm:t>
        <a:bodyPr/>
        <a:lstStyle/>
        <a:p>
          <a:endParaRPr lang="en-GB"/>
        </a:p>
      </dgm:t>
    </dgm:pt>
    <dgm:pt modelId="{818EE5F1-A8B2-4A56-B13C-EC805C28C00B}" type="pres">
      <dgm:prSet presAssocID="{75E38BA1-6B8F-4212-8E91-A8E3182CDA1F}" presName="Image1" presStyleCnt="0"/>
      <dgm:spPr/>
    </dgm:pt>
    <dgm:pt modelId="{398C9B58-5A96-4531-88B6-6B18FE09E360}" type="pres">
      <dgm:prSet presAssocID="{75E38BA1-6B8F-4212-8E91-A8E3182CDA1F}" presName="Image" presStyleLbl="alignImgPlace1" presStyleIdx="0" presStyleCnt="1" custLinFactNeighborX="-50379" custLinFactNeighborY="-47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000" b="-4000"/>
          </a:stretch>
        </a:blipFill>
      </dgm:spPr>
    </dgm:pt>
    <dgm:pt modelId="{69FDEC14-BE11-4A63-95B0-A6DD79C05B53}" type="pres">
      <dgm:prSet presAssocID="{75E38BA1-6B8F-4212-8E91-A8E3182CDA1F}" presName="Accent1" presStyleCnt="0"/>
      <dgm:spPr/>
    </dgm:pt>
    <dgm:pt modelId="{B1124C24-B499-4BDF-A005-E75BA21D49BF}" type="pres">
      <dgm:prSet presAssocID="{75E38BA1-6B8F-4212-8E91-A8E3182CDA1F}" presName="Accent" presStyleLbl="parChTrans1D1" presStyleIdx="0" presStyleCnt="1" custScaleX="125684" custLinFactY="-14353" custLinFactNeighborX="-49544" custLinFactNeighborY="-100000"/>
      <dgm:spPr/>
    </dgm:pt>
    <dgm:pt modelId="{0CDD902E-F64B-4371-B0CC-DE7E7E2E8841}" type="pres">
      <dgm:prSet presAssocID="{75E38BA1-6B8F-4212-8E91-A8E3182CDA1F}" presName="Text1" presStyleLbl="alignImgPlace1" presStyleIdx="0" presStyleCnt="1" custScaleX="83712" custLinFactNeighborX="24216" custLinFactNeighborY="350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760C0C9-4692-4438-BA0F-55B43F641003}" type="presOf" srcId="{7E6D0B12-D3F6-45CD-8C32-F380FD8D7BDE}" destId="{D8A550B9-90AF-4C6A-92B1-60FFB03E0341}" srcOrd="0" destOrd="0" presId="urn:microsoft.com/office/officeart/2011/layout/ThemePictureAccent"/>
    <dgm:cxn modelId="{08DE2163-8171-4AD3-A140-C45C5BB73C3F}" type="presOf" srcId="{75E38BA1-6B8F-4212-8E91-A8E3182CDA1F}" destId="{0CDD902E-F64B-4371-B0CC-DE7E7E2E8841}" srcOrd="0" destOrd="0" presId="urn:microsoft.com/office/officeart/2011/layout/ThemePictureAccent"/>
    <dgm:cxn modelId="{8A228374-A7DE-4E0E-848F-A19BBB957045}" srcId="{7E6D0B12-D3F6-45CD-8C32-F380FD8D7BDE}" destId="{75E38BA1-6B8F-4212-8E91-A8E3182CDA1F}" srcOrd="0" destOrd="0" parTransId="{F955EA9B-FADC-4032-9751-67F983F5D8A8}" sibTransId="{DE985EFA-CABC-4EDE-9F35-9EB6C1477ABD}"/>
    <dgm:cxn modelId="{7FBD6AEE-C1E1-4960-A682-C733E1FC4057}" type="presParOf" srcId="{D8A550B9-90AF-4C6A-92B1-60FFB03E0341}" destId="{818EE5F1-A8B2-4A56-B13C-EC805C28C00B}" srcOrd="0" destOrd="0" presId="urn:microsoft.com/office/officeart/2011/layout/ThemePictureAccent"/>
    <dgm:cxn modelId="{B167660C-5253-4D36-97A3-F4ED6FF51405}" type="presParOf" srcId="{818EE5F1-A8B2-4A56-B13C-EC805C28C00B}" destId="{398C9B58-5A96-4531-88B6-6B18FE09E360}" srcOrd="0" destOrd="0" presId="urn:microsoft.com/office/officeart/2011/layout/ThemePictureAccent"/>
    <dgm:cxn modelId="{DDB2A0D5-A58C-4897-BB4D-F0109A5ACFFD}" type="presParOf" srcId="{D8A550B9-90AF-4C6A-92B1-60FFB03E0341}" destId="{69FDEC14-BE11-4A63-95B0-A6DD79C05B53}" srcOrd="1" destOrd="0" presId="urn:microsoft.com/office/officeart/2011/layout/ThemePictureAccent"/>
    <dgm:cxn modelId="{FECF114B-F03A-4CE5-B688-D6883BD2D48C}" type="presParOf" srcId="{69FDEC14-BE11-4A63-95B0-A6DD79C05B53}" destId="{B1124C24-B499-4BDF-A005-E75BA21D49BF}" srcOrd="0" destOrd="0" presId="urn:microsoft.com/office/officeart/2011/layout/ThemePictureAccent"/>
    <dgm:cxn modelId="{3C317263-708C-40DA-8C65-0AE03288EE8A}" type="presParOf" srcId="{D8A550B9-90AF-4C6A-92B1-60FFB03E0341}" destId="{0CDD902E-F64B-4371-B0CC-DE7E7E2E8841}" srcOrd="2" destOrd="0" presId="urn:microsoft.com/office/officeart/2011/layout/ThemePictureAccen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91BA60-ED92-4BAB-B5FB-C2D1A95A27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B098B16-8ED0-474B-AB66-8518532C9D8F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000" dirty="0" smtClean="0">
              <a:solidFill>
                <a:schemeClr val="tx1"/>
              </a:solidFill>
            </a:rPr>
            <a:t>Limited and “Not so cool” methods of input </a:t>
          </a:r>
          <a:r>
            <a:rPr lang="en-US" sz="2400" dirty="0" smtClean="0">
              <a:solidFill>
                <a:schemeClr val="tx1"/>
              </a:solidFill>
            </a:rPr>
            <a:t>!</a:t>
          </a:r>
          <a:endParaRPr lang="en-GB" sz="2400" dirty="0">
            <a:solidFill>
              <a:schemeClr val="tx1"/>
            </a:solidFill>
          </a:endParaRPr>
        </a:p>
      </dgm:t>
    </dgm:pt>
    <dgm:pt modelId="{2802506B-4633-42A6-B247-4F195882B042}" type="parTrans" cxnId="{D132E70C-5ADF-4E34-AAF7-4B5346FC6A5F}">
      <dgm:prSet/>
      <dgm:spPr/>
      <dgm:t>
        <a:bodyPr/>
        <a:lstStyle/>
        <a:p>
          <a:endParaRPr lang="en-GB"/>
        </a:p>
      </dgm:t>
    </dgm:pt>
    <dgm:pt modelId="{1F058CE7-B16A-4781-BD4B-E8BC0D35B919}" type="sibTrans" cxnId="{D132E70C-5ADF-4E34-AAF7-4B5346FC6A5F}">
      <dgm:prSet/>
      <dgm:spPr/>
      <dgm:t>
        <a:bodyPr/>
        <a:lstStyle/>
        <a:p>
          <a:endParaRPr lang="en-GB"/>
        </a:p>
      </dgm:t>
    </dgm:pt>
    <dgm:pt modelId="{3C56FE6E-AB6E-49B0-BACB-BC98FFE55247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000" dirty="0" smtClean="0">
              <a:solidFill>
                <a:schemeClr val="tx1"/>
              </a:solidFill>
            </a:rPr>
            <a:t>The fact that everyone’s Laptop has a camera.</a:t>
          </a:r>
          <a:endParaRPr lang="en-GB" sz="2000" dirty="0">
            <a:solidFill>
              <a:schemeClr val="tx1"/>
            </a:solidFill>
          </a:endParaRPr>
        </a:p>
      </dgm:t>
    </dgm:pt>
    <dgm:pt modelId="{D1B9F4A9-82D5-4A05-B3F4-0F714ED7231D}" type="parTrans" cxnId="{D0354BE1-250E-49F0-AB3B-AC8F304A09ED}">
      <dgm:prSet/>
      <dgm:spPr/>
      <dgm:t>
        <a:bodyPr/>
        <a:lstStyle/>
        <a:p>
          <a:endParaRPr lang="en-GB"/>
        </a:p>
      </dgm:t>
    </dgm:pt>
    <dgm:pt modelId="{4F70DFA9-E973-4755-A94B-C855D1035DF4}" type="sibTrans" cxnId="{D0354BE1-250E-49F0-AB3B-AC8F304A09ED}">
      <dgm:prSet/>
      <dgm:spPr/>
      <dgm:t>
        <a:bodyPr/>
        <a:lstStyle/>
        <a:p>
          <a:endParaRPr lang="en-GB"/>
        </a:p>
      </dgm:t>
    </dgm:pt>
    <dgm:pt modelId="{5DE07779-0883-4928-8116-12AB68340532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000" dirty="0" smtClean="0">
              <a:solidFill>
                <a:schemeClr val="tx1"/>
              </a:solidFill>
            </a:rPr>
            <a:t>The fact that everyone has the legal right to simplicity </a:t>
          </a:r>
          <a:r>
            <a:rPr lang="en-US" sz="2000" dirty="0" smtClean="0"/>
            <a:t>!</a:t>
          </a:r>
          <a:endParaRPr lang="en-GB" sz="2000" dirty="0"/>
        </a:p>
      </dgm:t>
    </dgm:pt>
    <dgm:pt modelId="{7054CF9D-5802-434C-A3A4-1B4B95348B65}" type="parTrans" cxnId="{CB460D96-30EA-47ED-BF5D-4F088C667141}">
      <dgm:prSet/>
      <dgm:spPr/>
      <dgm:t>
        <a:bodyPr/>
        <a:lstStyle/>
        <a:p>
          <a:endParaRPr lang="en-GB"/>
        </a:p>
      </dgm:t>
    </dgm:pt>
    <dgm:pt modelId="{A7423149-5F9F-4D90-ADA9-DC448D0BD64D}" type="sibTrans" cxnId="{CB460D96-30EA-47ED-BF5D-4F088C667141}">
      <dgm:prSet/>
      <dgm:spPr/>
      <dgm:t>
        <a:bodyPr/>
        <a:lstStyle/>
        <a:p>
          <a:endParaRPr lang="en-GB"/>
        </a:p>
      </dgm:t>
    </dgm:pt>
    <dgm:pt modelId="{31C88047-A673-4277-8E70-7FB46514C6EA}" type="pres">
      <dgm:prSet presAssocID="{EC91BA60-ED92-4BAB-B5FB-C2D1A95A275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CC11253-42BE-4062-A4C7-7A0F98166B8E}" type="pres">
      <dgm:prSet presAssocID="{4B098B16-8ED0-474B-AB66-8518532C9D8F}" presName="linNode" presStyleCnt="0"/>
      <dgm:spPr/>
    </dgm:pt>
    <dgm:pt modelId="{A3EC53B9-5D13-4963-89CA-4D138C833333}" type="pres">
      <dgm:prSet presAssocID="{4B098B16-8ED0-474B-AB66-8518532C9D8F}" presName="parentText" presStyleLbl="node1" presStyleIdx="0" presStyleCnt="3" custScaleX="213558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1F7C2BE-D0D6-4C73-98FA-42EF43B51060}" type="pres">
      <dgm:prSet presAssocID="{1F058CE7-B16A-4781-BD4B-E8BC0D35B919}" presName="sp" presStyleCnt="0"/>
      <dgm:spPr/>
    </dgm:pt>
    <dgm:pt modelId="{C4163E2D-6FF5-43BE-8C4C-45DA77B489A3}" type="pres">
      <dgm:prSet presAssocID="{3C56FE6E-AB6E-49B0-BACB-BC98FFE55247}" presName="linNode" presStyleCnt="0"/>
      <dgm:spPr/>
    </dgm:pt>
    <dgm:pt modelId="{B2C6967F-FA39-4F12-85B3-5E6B971D5069}" type="pres">
      <dgm:prSet presAssocID="{3C56FE6E-AB6E-49B0-BACB-BC98FFE55247}" presName="parentText" presStyleLbl="node1" presStyleIdx="1" presStyleCnt="3" custScaleX="21355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1BBE3D3-DBA9-4FCB-9F2A-EBCF81187C97}" type="pres">
      <dgm:prSet presAssocID="{4F70DFA9-E973-4755-A94B-C855D1035DF4}" presName="sp" presStyleCnt="0"/>
      <dgm:spPr/>
    </dgm:pt>
    <dgm:pt modelId="{D2122694-85CB-47D9-BBC9-E60CEECAEE49}" type="pres">
      <dgm:prSet presAssocID="{5DE07779-0883-4928-8116-12AB68340532}" presName="linNode" presStyleCnt="0"/>
      <dgm:spPr/>
    </dgm:pt>
    <dgm:pt modelId="{E43963BF-D8B9-46DF-A8B7-AF9AC11A1FBD}" type="pres">
      <dgm:prSet presAssocID="{5DE07779-0883-4928-8116-12AB68340532}" presName="parentText" presStyleLbl="node1" presStyleIdx="2" presStyleCnt="3" custScaleX="21355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9652A63-51FE-48B1-B2CD-B48B38F591C3}" type="presOf" srcId="{EC91BA60-ED92-4BAB-B5FB-C2D1A95A2751}" destId="{31C88047-A673-4277-8E70-7FB46514C6EA}" srcOrd="0" destOrd="0" presId="urn:microsoft.com/office/officeart/2005/8/layout/vList5"/>
    <dgm:cxn modelId="{D0354BE1-250E-49F0-AB3B-AC8F304A09ED}" srcId="{EC91BA60-ED92-4BAB-B5FB-C2D1A95A2751}" destId="{3C56FE6E-AB6E-49B0-BACB-BC98FFE55247}" srcOrd="1" destOrd="0" parTransId="{D1B9F4A9-82D5-4A05-B3F4-0F714ED7231D}" sibTransId="{4F70DFA9-E973-4755-A94B-C855D1035DF4}"/>
    <dgm:cxn modelId="{C36EEDB0-8783-4448-809A-E8ABF77EABD0}" type="presOf" srcId="{4B098B16-8ED0-474B-AB66-8518532C9D8F}" destId="{A3EC53B9-5D13-4963-89CA-4D138C833333}" srcOrd="0" destOrd="0" presId="urn:microsoft.com/office/officeart/2005/8/layout/vList5"/>
    <dgm:cxn modelId="{D132E70C-5ADF-4E34-AAF7-4B5346FC6A5F}" srcId="{EC91BA60-ED92-4BAB-B5FB-C2D1A95A2751}" destId="{4B098B16-8ED0-474B-AB66-8518532C9D8F}" srcOrd="0" destOrd="0" parTransId="{2802506B-4633-42A6-B247-4F195882B042}" sibTransId="{1F058CE7-B16A-4781-BD4B-E8BC0D35B919}"/>
    <dgm:cxn modelId="{9EB353AC-4603-4106-B40D-1F8EC81F8BAD}" type="presOf" srcId="{3C56FE6E-AB6E-49B0-BACB-BC98FFE55247}" destId="{B2C6967F-FA39-4F12-85B3-5E6B971D5069}" srcOrd="0" destOrd="0" presId="urn:microsoft.com/office/officeart/2005/8/layout/vList5"/>
    <dgm:cxn modelId="{06DF169A-BF60-48B0-8CE5-512A2A5AD8EF}" type="presOf" srcId="{5DE07779-0883-4928-8116-12AB68340532}" destId="{E43963BF-D8B9-46DF-A8B7-AF9AC11A1FBD}" srcOrd="0" destOrd="0" presId="urn:microsoft.com/office/officeart/2005/8/layout/vList5"/>
    <dgm:cxn modelId="{CB460D96-30EA-47ED-BF5D-4F088C667141}" srcId="{EC91BA60-ED92-4BAB-B5FB-C2D1A95A2751}" destId="{5DE07779-0883-4928-8116-12AB68340532}" srcOrd="2" destOrd="0" parTransId="{7054CF9D-5802-434C-A3A4-1B4B95348B65}" sibTransId="{A7423149-5F9F-4D90-ADA9-DC448D0BD64D}"/>
    <dgm:cxn modelId="{A1C2EBA9-587D-4BB3-94DB-E9DDF6E49F9B}" type="presParOf" srcId="{31C88047-A673-4277-8E70-7FB46514C6EA}" destId="{FCC11253-42BE-4062-A4C7-7A0F98166B8E}" srcOrd="0" destOrd="0" presId="urn:microsoft.com/office/officeart/2005/8/layout/vList5"/>
    <dgm:cxn modelId="{F4DE2C67-E622-49D4-A14C-0D802A0CD270}" type="presParOf" srcId="{FCC11253-42BE-4062-A4C7-7A0F98166B8E}" destId="{A3EC53B9-5D13-4963-89CA-4D138C833333}" srcOrd="0" destOrd="0" presId="urn:microsoft.com/office/officeart/2005/8/layout/vList5"/>
    <dgm:cxn modelId="{5768752F-D21A-40D4-9629-F64321AC897F}" type="presParOf" srcId="{31C88047-A673-4277-8E70-7FB46514C6EA}" destId="{11F7C2BE-D0D6-4C73-98FA-42EF43B51060}" srcOrd="1" destOrd="0" presId="urn:microsoft.com/office/officeart/2005/8/layout/vList5"/>
    <dgm:cxn modelId="{8F8022D3-8688-4660-8B32-E129E053E654}" type="presParOf" srcId="{31C88047-A673-4277-8E70-7FB46514C6EA}" destId="{C4163E2D-6FF5-43BE-8C4C-45DA77B489A3}" srcOrd="2" destOrd="0" presId="urn:microsoft.com/office/officeart/2005/8/layout/vList5"/>
    <dgm:cxn modelId="{8C412208-DE38-4586-85C6-7B82889EFB4F}" type="presParOf" srcId="{C4163E2D-6FF5-43BE-8C4C-45DA77B489A3}" destId="{B2C6967F-FA39-4F12-85B3-5E6B971D5069}" srcOrd="0" destOrd="0" presId="urn:microsoft.com/office/officeart/2005/8/layout/vList5"/>
    <dgm:cxn modelId="{A84DF0EC-EDDA-4BD0-BA0F-04AB04FF55B2}" type="presParOf" srcId="{31C88047-A673-4277-8E70-7FB46514C6EA}" destId="{C1BBE3D3-DBA9-4FCB-9F2A-EBCF81187C97}" srcOrd="3" destOrd="0" presId="urn:microsoft.com/office/officeart/2005/8/layout/vList5"/>
    <dgm:cxn modelId="{DE5C0C13-1450-416A-AAA6-83E94F8DCD9B}" type="presParOf" srcId="{31C88047-A673-4277-8E70-7FB46514C6EA}" destId="{D2122694-85CB-47D9-BBC9-E60CEECAEE49}" srcOrd="4" destOrd="0" presId="urn:microsoft.com/office/officeart/2005/8/layout/vList5"/>
    <dgm:cxn modelId="{48E43A81-D711-42E9-83F5-C57DC302785D}" type="presParOf" srcId="{D2122694-85CB-47D9-BBC9-E60CEECAEE49}" destId="{E43963BF-D8B9-46DF-A8B7-AF9AC11A1FB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93472E-9060-4F2F-AD19-B7B982640C6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B72836D-7455-45C8-AA39-15BE51ADDB0B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A windows based software that  detects the user’s gesture through a webcam and maps the gestures onto the navigation keys .</a:t>
          </a:r>
          <a:endParaRPr lang="en-GB" dirty="0">
            <a:solidFill>
              <a:schemeClr val="tx1"/>
            </a:solidFill>
          </a:endParaRPr>
        </a:p>
      </dgm:t>
    </dgm:pt>
    <dgm:pt modelId="{F7781691-B916-4DB1-8CC1-255E3C9999E3}" type="parTrans" cxnId="{F7518CF6-FDBD-45FE-B72F-3D6553A0ABE6}">
      <dgm:prSet/>
      <dgm:spPr/>
      <dgm:t>
        <a:bodyPr/>
        <a:lstStyle/>
        <a:p>
          <a:endParaRPr lang="en-GB"/>
        </a:p>
      </dgm:t>
    </dgm:pt>
    <dgm:pt modelId="{0E98543C-651D-41AE-B5FD-232C3FACF311}" type="sibTrans" cxnId="{F7518CF6-FDBD-45FE-B72F-3D6553A0ABE6}">
      <dgm:prSet/>
      <dgm:spPr/>
      <dgm:t>
        <a:bodyPr/>
        <a:lstStyle/>
        <a:p>
          <a:endParaRPr lang="en-GB"/>
        </a:p>
      </dgm:t>
    </dgm:pt>
    <dgm:pt modelId="{5D3C8DE1-EB39-4B39-B42F-A31BF7E23538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A software that allows the user to control the cursor movement through gestures.</a:t>
          </a:r>
          <a:endParaRPr lang="en-GB" dirty="0">
            <a:solidFill>
              <a:schemeClr val="tx1"/>
            </a:solidFill>
          </a:endParaRPr>
        </a:p>
      </dgm:t>
    </dgm:pt>
    <dgm:pt modelId="{F5951699-D8BD-4657-BB2E-7ED9F3A772B6}" type="parTrans" cxnId="{0C878E46-BACE-40A2-846F-28B68A39975A}">
      <dgm:prSet/>
      <dgm:spPr/>
      <dgm:t>
        <a:bodyPr/>
        <a:lstStyle/>
        <a:p>
          <a:endParaRPr lang="en-GB"/>
        </a:p>
      </dgm:t>
    </dgm:pt>
    <dgm:pt modelId="{EC00B1F8-2C2E-43C7-9CA3-2FEEDA0235AD}" type="sibTrans" cxnId="{0C878E46-BACE-40A2-846F-28B68A39975A}">
      <dgm:prSet/>
      <dgm:spPr/>
      <dgm:t>
        <a:bodyPr/>
        <a:lstStyle/>
        <a:p>
          <a:endParaRPr lang="en-GB"/>
        </a:p>
      </dgm:t>
    </dgm:pt>
    <dgm:pt modelId="{260CE449-D19C-47FF-9736-87094A3F52FD}" type="pres">
      <dgm:prSet presAssocID="{2393472E-9060-4F2F-AD19-B7B982640C6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4938537A-21D4-4F13-9E98-52A9B0C3DB49}" type="pres">
      <dgm:prSet presAssocID="{2393472E-9060-4F2F-AD19-B7B982640C60}" presName="Name1" presStyleCnt="0"/>
      <dgm:spPr/>
    </dgm:pt>
    <dgm:pt modelId="{4D33E0F2-1EDA-4E26-9F36-B4D655284B99}" type="pres">
      <dgm:prSet presAssocID="{2393472E-9060-4F2F-AD19-B7B982640C60}" presName="cycle" presStyleCnt="0"/>
      <dgm:spPr/>
    </dgm:pt>
    <dgm:pt modelId="{9024CB95-783C-4BDB-82AA-20AC62F03198}" type="pres">
      <dgm:prSet presAssocID="{2393472E-9060-4F2F-AD19-B7B982640C60}" presName="srcNode" presStyleLbl="node1" presStyleIdx="0" presStyleCnt="2"/>
      <dgm:spPr/>
    </dgm:pt>
    <dgm:pt modelId="{775340F9-AE1A-4083-A367-740D84B288C4}" type="pres">
      <dgm:prSet presAssocID="{2393472E-9060-4F2F-AD19-B7B982640C60}" presName="conn" presStyleLbl="parChTrans1D2" presStyleIdx="0" presStyleCnt="1"/>
      <dgm:spPr/>
      <dgm:t>
        <a:bodyPr/>
        <a:lstStyle/>
        <a:p>
          <a:endParaRPr lang="en-GB"/>
        </a:p>
      </dgm:t>
    </dgm:pt>
    <dgm:pt modelId="{BD452809-0436-43DC-B099-E2770BD2D138}" type="pres">
      <dgm:prSet presAssocID="{2393472E-9060-4F2F-AD19-B7B982640C60}" presName="extraNode" presStyleLbl="node1" presStyleIdx="0" presStyleCnt="2"/>
      <dgm:spPr/>
    </dgm:pt>
    <dgm:pt modelId="{BAC0F272-D7FD-4B96-B58B-A285CC37F859}" type="pres">
      <dgm:prSet presAssocID="{2393472E-9060-4F2F-AD19-B7B982640C60}" presName="dstNode" presStyleLbl="node1" presStyleIdx="0" presStyleCnt="2"/>
      <dgm:spPr/>
    </dgm:pt>
    <dgm:pt modelId="{0D7BC658-6C4D-4AD1-B7D9-AECFB36808D3}" type="pres">
      <dgm:prSet presAssocID="{7B72836D-7455-45C8-AA39-15BE51ADDB0B}" presName="text_1" presStyleLbl="node1" presStyleIdx="0" presStyleCnt="2" custLinFactNeighborX="513" custLinFactNeighborY="-58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D95A5E-2424-4A8B-9624-B4EA102F3BAC}" type="pres">
      <dgm:prSet presAssocID="{7B72836D-7455-45C8-AA39-15BE51ADDB0B}" presName="accent_1" presStyleCnt="0"/>
      <dgm:spPr/>
    </dgm:pt>
    <dgm:pt modelId="{04712BF7-94E7-4FE4-86DA-48A623CD4F23}" type="pres">
      <dgm:prSet presAssocID="{7B72836D-7455-45C8-AA39-15BE51ADDB0B}" presName="accentRepeatNode" presStyleLbl="solidFgAcc1" presStyleIdx="0" presStyleCnt="2"/>
      <dgm:spPr/>
    </dgm:pt>
    <dgm:pt modelId="{E939F351-4862-4E96-8BF0-8D29E5468375}" type="pres">
      <dgm:prSet presAssocID="{5D3C8DE1-EB39-4B39-B42F-A31BF7E23538}" presName="text_2" presStyleLbl="node1" presStyleIdx="1" presStyleCnt="2" custLinFactNeighborX="513" custLinFactNeighborY="-233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8DB94E4-A9E6-4FA1-99D6-A31B2BED82A2}" type="pres">
      <dgm:prSet presAssocID="{5D3C8DE1-EB39-4B39-B42F-A31BF7E23538}" presName="accent_2" presStyleCnt="0"/>
      <dgm:spPr/>
    </dgm:pt>
    <dgm:pt modelId="{AAE75B89-723E-4F9A-9138-C47E33EDD2B8}" type="pres">
      <dgm:prSet presAssocID="{5D3C8DE1-EB39-4B39-B42F-A31BF7E23538}" presName="accentRepeatNode" presStyleLbl="solidFgAcc1" presStyleIdx="1" presStyleCnt="2"/>
      <dgm:spPr/>
    </dgm:pt>
  </dgm:ptLst>
  <dgm:cxnLst>
    <dgm:cxn modelId="{0F7A7A9F-F05E-477D-8354-244274BFCB66}" type="presOf" srcId="{7B72836D-7455-45C8-AA39-15BE51ADDB0B}" destId="{0D7BC658-6C4D-4AD1-B7D9-AECFB36808D3}" srcOrd="0" destOrd="0" presId="urn:microsoft.com/office/officeart/2008/layout/VerticalCurvedList"/>
    <dgm:cxn modelId="{0C878E46-BACE-40A2-846F-28B68A39975A}" srcId="{2393472E-9060-4F2F-AD19-B7B982640C60}" destId="{5D3C8DE1-EB39-4B39-B42F-A31BF7E23538}" srcOrd="1" destOrd="0" parTransId="{F5951699-D8BD-4657-BB2E-7ED9F3A772B6}" sibTransId="{EC00B1F8-2C2E-43C7-9CA3-2FEEDA0235AD}"/>
    <dgm:cxn modelId="{CCA713BE-EE1A-4A11-9BD5-0A70DD71653E}" type="presOf" srcId="{2393472E-9060-4F2F-AD19-B7B982640C60}" destId="{260CE449-D19C-47FF-9736-87094A3F52FD}" srcOrd="0" destOrd="0" presId="urn:microsoft.com/office/officeart/2008/layout/VerticalCurvedList"/>
    <dgm:cxn modelId="{EDCA08BF-5B1E-4BA2-80E1-0B9BC9CB031B}" type="presOf" srcId="{0E98543C-651D-41AE-B5FD-232C3FACF311}" destId="{775340F9-AE1A-4083-A367-740D84B288C4}" srcOrd="0" destOrd="0" presId="urn:microsoft.com/office/officeart/2008/layout/VerticalCurvedList"/>
    <dgm:cxn modelId="{F7518CF6-FDBD-45FE-B72F-3D6553A0ABE6}" srcId="{2393472E-9060-4F2F-AD19-B7B982640C60}" destId="{7B72836D-7455-45C8-AA39-15BE51ADDB0B}" srcOrd="0" destOrd="0" parTransId="{F7781691-B916-4DB1-8CC1-255E3C9999E3}" sibTransId="{0E98543C-651D-41AE-B5FD-232C3FACF311}"/>
    <dgm:cxn modelId="{95CA1884-2C49-4C76-851D-F0F9B0589099}" type="presOf" srcId="{5D3C8DE1-EB39-4B39-B42F-A31BF7E23538}" destId="{E939F351-4862-4E96-8BF0-8D29E5468375}" srcOrd="0" destOrd="0" presId="urn:microsoft.com/office/officeart/2008/layout/VerticalCurvedList"/>
    <dgm:cxn modelId="{EE1445E2-DB2D-4FDD-A44E-E4FAB2325E4A}" type="presParOf" srcId="{260CE449-D19C-47FF-9736-87094A3F52FD}" destId="{4938537A-21D4-4F13-9E98-52A9B0C3DB49}" srcOrd="0" destOrd="0" presId="urn:microsoft.com/office/officeart/2008/layout/VerticalCurvedList"/>
    <dgm:cxn modelId="{23246FB7-29CA-47F2-9631-945AB94F990D}" type="presParOf" srcId="{4938537A-21D4-4F13-9E98-52A9B0C3DB49}" destId="{4D33E0F2-1EDA-4E26-9F36-B4D655284B99}" srcOrd="0" destOrd="0" presId="urn:microsoft.com/office/officeart/2008/layout/VerticalCurvedList"/>
    <dgm:cxn modelId="{365018CD-25F3-4909-94B1-4955FEE98C1C}" type="presParOf" srcId="{4D33E0F2-1EDA-4E26-9F36-B4D655284B99}" destId="{9024CB95-783C-4BDB-82AA-20AC62F03198}" srcOrd="0" destOrd="0" presId="urn:microsoft.com/office/officeart/2008/layout/VerticalCurvedList"/>
    <dgm:cxn modelId="{6EFB0C73-E887-4766-B86E-A945706F618E}" type="presParOf" srcId="{4D33E0F2-1EDA-4E26-9F36-B4D655284B99}" destId="{775340F9-AE1A-4083-A367-740D84B288C4}" srcOrd="1" destOrd="0" presId="urn:microsoft.com/office/officeart/2008/layout/VerticalCurvedList"/>
    <dgm:cxn modelId="{E4CB7610-CB5E-48BC-AD9D-88D44384376F}" type="presParOf" srcId="{4D33E0F2-1EDA-4E26-9F36-B4D655284B99}" destId="{BD452809-0436-43DC-B099-E2770BD2D138}" srcOrd="2" destOrd="0" presId="urn:microsoft.com/office/officeart/2008/layout/VerticalCurvedList"/>
    <dgm:cxn modelId="{8ACDCE71-1647-4DF8-A947-95A4EA4626B5}" type="presParOf" srcId="{4D33E0F2-1EDA-4E26-9F36-B4D655284B99}" destId="{BAC0F272-D7FD-4B96-B58B-A285CC37F859}" srcOrd="3" destOrd="0" presId="urn:microsoft.com/office/officeart/2008/layout/VerticalCurvedList"/>
    <dgm:cxn modelId="{521965B4-21C3-4B3F-9405-FF09AC5F9B64}" type="presParOf" srcId="{4938537A-21D4-4F13-9E98-52A9B0C3DB49}" destId="{0D7BC658-6C4D-4AD1-B7D9-AECFB36808D3}" srcOrd="1" destOrd="0" presId="urn:microsoft.com/office/officeart/2008/layout/VerticalCurvedList"/>
    <dgm:cxn modelId="{48B9AFE1-CBB5-4DD0-A7DB-19C633A3CD30}" type="presParOf" srcId="{4938537A-21D4-4F13-9E98-52A9B0C3DB49}" destId="{FFD95A5E-2424-4A8B-9624-B4EA102F3BAC}" srcOrd="2" destOrd="0" presId="urn:microsoft.com/office/officeart/2008/layout/VerticalCurvedList"/>
    <dgm:cxn modelId="{DEB7CC9A-096D-4175-8CF6-D836A5A7E499}" type="presParOf" srcId="{FFD95A5E-2424-4A8B-9624-B4EA102F3BAC}" destId="{04712BF7-94E7-4FE4-86DA-48A623CD4F23}" srcOrd="0" destOrd="0" presId="urn:microsoft.com/office/officeart/2008/layout/VerticalCurvedList"/>
    <dgm:cxn modelId="{F8B273A2-AAB4-499A-833F-F4F0E6298A26}" type="presParOf" srcId="{4938537A-21D4-4F13-9E98-52A9B0C3DB49}" destId="{E939F351-4862-4E96-8BF0-8D29E5468375}" srcOrd="3" destOrd="0" presId="urn:microsoft.com/office/officeart/2008/layout/VerticalCurvedList"/>
    <dgm:cxn modelId="{FDC42208-9DC1-4082-B3C5-5DE8675D6935}" type="presParOf" srcId="{4938537A-21D4-4F13-9E98-52A9B0C3DB49}" destId="{38DB94E4-A9E6-4FA1-99D6-A31B2BED82A2}" srcOrd="4" destOrd="0" presId="urn:microsoft.com/office/officeart/2008/layout/VerticalCurvedList"/>
    <dgm:cxn modelId="{AA2963A2-A8F0-430A-8CBE-C430DF5C969F}" type="presParOf" srcId="{38DB94E4-A9E6-4FA1-99D6-A31B2BED82A2}" destId="{AAE75B89-723E-4F9A-9138-C47E33EDD2B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D478DE-65A7-4A31-81C5-847BA92B31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A87A9F3-E856-4FAA-8F96-034299610243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Throw your mouse away.. Let your fingers take control of your computer !</a:t>
          </a:r>
          <a:endParaRPr lang="en-GB" dirty="0">
            <a:solidFill>
              <a:schemeClr val="tx1"/>
            </a:solidFill>
          </a:endParaRPr>
        </a:p>
      </dgm:t>
    </dgm:pt>
    <dgm:pt modelId="{70F39A91-2DC8-4EC9-B17C-0643BDC4C204}" type="parTrans" cxnId="{1AB7C6C8-DA05-4499-ACEF-4C16D3170192}">
      <dgm:prSet/>
      <dgm:spPr/>
      <dgm:t>
        <a:bodyPr/>
        <a:lstStyle/>
        <a:p>
          <a:endParaRPr lang="en-GB"/>
        </a:p>
      </dgm:t>
    </dgm:pt>
    <dgm:pt modelId="{55D0D235-DFD7-4863-8074-6C1462198353}" type="sibTrans" cxnId="{1AB7C6C8-DA05-4499-ACEF-4C16D3170192}">
      <dgm:prSet/>
      <dgm:spPr/>
      <dgm:t>
        <a:bodyPr/>
        <a:lstStyle/>
        <a:p>
          <a:endParaRPr lang="en-GB"/>
        </a:p>
      </dgm:t>
    </dgm:pt>
    <dgm:pt modelId="{E039DADB-8DC1-4EEF-B956-D4138C2563A9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Experience motion sensor games on your computer.</a:t>
          </a:r>
          <a:endParaRPr lang="en-GB" dirty="0">
            <a:solidFill>
              <a:schemeClr val="tx1"/>
            </a:solidFill>
          </a:endParaRPr>
        </a:p>
      </dgm:t>
    </dgm:pt>
    <dgm:pt modelId="{4023046C-F181-41EA-BE84-EABD3522318F}" type="parTrans" cxnId="{C98167DC-7155-4E95-B819-A7A93E4B7942}">
      <dgm:prSet/>
      <dgm:spPr/>
      <dgm:t>
        <a:bodyPr/>
        <a:lstStyle/>
        <a:p>
          <a:endParaRPr lang="en-GB"/>
        </a:p>
      </dgm:t>
    </dgm:pt>
    <dgm:pt modelId="{23DA6958-4AFA-4516-A8F5-CEB4D4C4A3DB}" type="sibTrans" cxnId="{C98167DC-7155-4E95-B819-A7A93E4B7942}">
      <dgm:prSet/>
      <dgm:spPr/>
      <dgm:t>
        <a:bodyPr/>
        <a:lstStyle/>
        <a:p>
          <a:endParaRPr lang="en-GB"/>
        </a:p>
      </dgm:t>
    </dgm:pt>
    <dgm:pt modelId="{0437D88D-A2D0-40B0-B900-F6EF7D641995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Giving presentations will never be so easy…</a:t>
          </a:r>
          <a:endParaRPr lang="en-GB" dirty="0">
            <a:solidFill>
              <a:schemeClr val="tx1"/>
            </a:solidFill>
          </a:endParaRPr>
        </a:p>
      </dgm:t>
    </dgm:pt>
    <dgm:pt modelId="{A168E021-2E97-4B93-8D90-57750F5C8879}" type="sibTrans" cxnId="{6CD29CEB-073C-4C63-A5CC-11DB37DC81C6}">
      <dgm:prSet/>
      <dgm:spPr/>
      <dgm:t>
        <a:bodyPr/>
        <a:lstStyle/>
        <a:p>
          <a:endParaRPr lang="en-GB"/>
        </a:p>
      </dgm:t>
    </dgm:pt>
    <dgm:pt modelId="{CA529675-2BE6-4BFA-A2B2-FB1083C49032}" type="parTrans" cxnId="{6CD29CEB-073C-4C63-A5CC-11DB37DC81C6}">
      <dgm:prSet/>
      <dgm:spPr/>
      <dgm:t>
        <a:bodyPr/>
        <a:lstStyle/>
        <a:p>
          <a:endParaRPr lang="en-GB"/>
        </a:p>
      </dgm:t>
    </dgm:pt>
    <dgm:pt modelId="{35284637-B2EC-4A6B-A906-3BE60D1C9288}" type="pres">
      <dgm:prSet presAssocID="{E3D478DE-65A7-4A31-81C5-847BA92B31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257E540C-6469-4B5B-98AC-41D0AD45AB0E}" type="pres">
      <dgm:prSet presAssocID="{E3D478DE-65A7-4A31-81C5-847BA92B31B7}" presName="Name1" presStyleCnt="0"/>
      <dgm:spPr/>
    </dgm:pt>
    <dgm:pt modelId="{CE1FC8DD-4A3D-49EF-9203-35B156095226}" type="pres">
      <dgm:prSet presAssocID="{E3D478DE-65A7-4A31-81C5-847BA92B31B7}" presName="cycle" presStyleCnt="0"/>
      <dgm:spPr/>
    </dgm:pt>
    <dgm:pt modelId="{28C9636C-58D2-4EF2-AFB6-BC00E28C3EFA}" type="pres">
      <dgm:prSet presAssocID="{E3D478DE-65A7-4A31-81C5-847BA92B31B7}" presName="srcNode" presStyleLbl="node1" presStyleIdx="0" presStyleCnt="3"/>
      <dgm:spPr/>
    </dgm:pt>
    <dgm:pt modelId="{E38FA95F-2722-4A6D-A274-87AD7DAF61DB}" type="pres">
      <dgm:prSet presAssocID="{E3D478DE-65A7-4A31-81C5-847BA92B31B7}" presName="conn" presStyleLbl="parChTrans1D2" presStyleIdx="0" presStyleCnt="1"/>
      <dgm:spPr/>
      <dgm:t>
        <a:bodyPr/>
        <a:lstStyle/>
        <a:p>
          <a:endParaRPr lang="en-GB"/>
        </a:p>
      </dgm:t>
    </dgm:pt>
    <dgm:pt modelId="{A5872FDE-BDD2-4935-827D-5E14C0142BF4}" type="pres">
      <dgm:prSet presAssocID="{E3D478DE-65A7-4A31-81C5-847BA92B31B7}" presName="extraNode" presStyleLbl="node1" presStyleIdx="0" presStyleCnt="3"/>
      <dgm:spPr/>
    </dgm:pt>
    <dgm:pt modelId="{3DAD9871-6D6E-468B-AB44-3097240CFC84}" type="pres">
      <dgm:prSet presAssocID="{E3D478DE-65A7-4A31-81C5-847BA92B31B7}" presName="dstNode" presStyleLbl="node1" presStyleIdx="0" presStyleCnt="3"/>
      <dgm:spPr/>
    </dgm:pt>
    <dgm:pt modelId="{353DFAAB-B477-4F6E-B07C-122DB10C2054}" type="pres">
      <dgm:prSet presAssocID="{0A87A9F3-E856-4FAA-8F96-034299610243}" presName="text_1" presStyleLbl="node1" presStyleIdx="0" presStyleCnt="3" custScaleX="98781" custScaleY="17739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858D968-5CE0-4D74-9912-6525F31D6C11}" type="pres">
      <dgm:prSet presAssocID="{0A87A9F3-E856-4FAA-8F96-034299610243}" presName="accent_1" presStyleCnt="0"/>
      <dgm:spPr/>
    </dgm:pt>
    <dgm:pt modelId="{F7A27F29-0F1B-4B92-8932-1252182795E6}" type="pres">
      <dgm:prSet presAssocID="{0A87A9F3-E856-4FAA-8F96-034299610243}" presName="accentRepeatNode" presStyleLbl="solidFgAcc1" presStyleIdx="0" presStyleCnt="3"/>
      <dgm:spPr/>
    </dgm:pt>
    <dgm:pt modelId="{941DE0DF-4D0C-4C20-99C0-A21EB9440224}" type="pres">
      <dgm:prSet presAssocID="{E039DADB-8DC1-4EEF-B956-D4138C2563A9}" presName="text_2" presStyleLbl="node1" presStyleIdx="1" presStyleCnt="3" custLinFactNeighborX="-1958" custLinFactNeighborY="848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333E2D5-31AE-4DEE-AC2A-C3001B8D2F3C}" type="pres">
      <dgm:prSet presAssocID="{E039DADB-8DC1-4EEF-B956-D4138C2563A9}" presName="accent_2" presStyleCnt="0"/>
      <dgm:spPr/>
    </dgm:pt>
    <dgm:pt modelId="{654D0ABC-5F53-4A9C-850E-37592956B9F4}" type="pres">
      <dgm:prSet presAssocID="{E039DADB-8DC1-4EEF-B956-D4138C2563A9}" presName="accentRepeatNode" presStyleLbl="solidFgAcc1" presStyleIdx="1" presStyleCnt="3"/>
      <dgm:spPr/>
    </dgm:pt>
    <dgm:pt modelId="{43F1B433-C782-431E-A21D-4AD53252E005}" type="pres">
      <dgm:prSet presAssocID="{0437D88D-A2D0-40B0-B900-F6EF7D64199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2DC7F54-5093-45E7-A292-433C1C0B13F4}" type="pres">
      <dgm:prSet presAssocID="{0437D88D-A2D0-40B0-B900-F6EF7D641995}" presName="accent_3" presStyleCnt="0"/>
      <dgm:spPr/>
    </dgm:pt>
    <dgm:pt modelId="{861DBB81-677E-45BC-8E58-05AF2A859182}" type="pres">
      <dgm:prSet presAssocID="{0437D88D-A2D0-40B0-B900-F6EF7D641995}" presName="accentRepeatNode" presStyleLbl="solidFgAcc1" presStyleIdx="2" presStyleCnt="3"/>
      <dgm:spPr/>
    </dgm:pt>
  </dgm:ptLst>
  <dgm:cxnLst>
    <dgm:cxn modelId="{F35C3896-4267-40BF-A62C-5ED8C8CFBED2}" type="presOf" srcId="{0A87A9F3-E856-4FAA-8F96-034299610243}" destId="{353DFAAB-B477-4F6E-B07C-122DB10C2054}" srcOrd="0" destOrd="0" presId="urn:microsoft.com/office/officeart/2008/layout/VerticalCurvedList"/>
    <dgm:cxn modelId="{FFA241CD-FFA7-4CFD-BAF5-6048345F856A}" type="presOf" srcId="{55D0D235-DFD7-4863-8074-6C1462198353}" destId="{E38FA95F-2722-4A6D-A274-87AD7DAF61DB}" srcOrd="0" destOrd="0" presId="urn:microsoft.com/office/officeart/2008/layout/VerticalCurvedList"/>
    <dgm:cxn modelId="{E3CA2E28-561E-4014-AF12-594ED60596B8}" type="presOf" srcId="{0437D88D-A2D0-40B0-B900-F6EF7D641995}" destId="{43F1B433-C782-431E-A21D-4AD53252E005}" srcOrd="0" destOrd="0" presId="urn:microsoft.com/office/officeart/2008/layout/VerticalCurvedList"/>
    <dgm:cxn modelId="{A2F63BBF-5B98-4F8F-9A74-F11F55A49B1E}" type="presOf" srcId="{E039DADB-8DC1-4EEF-B956-D4138C2563A9}" destId="{941DE0DF-4D0C-4C20-99C0-A21EB9440224}" srcOrd="0" destOrd="0" presId="urn:microsoft.com/office/officeart/2008/layout/VerticalCurvedList"/>
    <dgm:cxn modelId="{C98167DC-7155-4E95-B819-A7A93E4B7942}" srcId="{E3D478DE-65A7-4A31-81C5-847BA92B31B7}" destId="{E039DADB-8DC1-4EEF-B956-D4138C2563A9}" srcOrd="1" destOrd="0" parTransId="{4023046C-F181-41EA-BE84-EABD3522318F}" sibTransId="{23DA6958-4AFA-4516-A8F5-CEB4D4C4A3DB}"/>
    <dgm:cxn modelId="{6CD29CEB-073C-4C63-A5CC-11DB37DC81C6}" srcId="{E3D478DE-65A7-4A31-81C5-847BA92B31B7}" destId="{0437D88D-A2D0-40B0-B900-F6EF7D641995}" srcOrd="2" destOrd="0" parTransId="{CA529675-2BE6-4BFA-A2B2-FB1083C49032}" sibTransId="{A168E021-2E97-4B93-8D90-57750F5C8879}"/>
    <dgm:cxn modelId="{24DF375A-C055-47DD-A078-915624787319}" type="presOf" srcId="{E3D478DE-65A7-4A31-81C5-847BA92B31B7}" destId="{35284637-B2EC-4A6B-A906-3BE60D1C9288}" srcOrd="0" destOrd="0" presId="urn:microsoft.com/office/officeart/2008/layout/VerticalCurvedList"/>
    <dgm:cxn modelId="{1AB7C6C8-DA05-4499-ACEF-4C16D3170192}" srcId="{E3D478DE-65A7-4A31-81C5-847BA92B31B7}" destId="{0A87A9F3-E856-4FAA-8F96-034299610243}" srcOrd="0" destOrd="0" parTransId="{70F39A91-2DC8-4EC9-B17C-0643BDC4C204}" sibTransId="{55D0D235-DFD7-4863-8074-6C1462198353}"/>
    <dgm:cxn modelId="{67E4BA58-2CE4-4359-A703-C5CA1B1D3440}" type="presParOf" srcId="{35284637-B2EC-4A6B-A906-3BE60D1C9288}" destId="{257E540C-6469-4B5B-98AC-41D0AD45AB0E}" srcOrd="0" destOrd="0" presId="urn:microsoft.com/office/officeart/2008/layout/VerticalCurvedList"/>
    <dgm:cxn modelId="{9EFCC95D-BBB7-427E-BDE5-61132B5E3BC7}" type="presParOf" srcId="{257E540C-6469-4B5B-98AC-41D0AD45AB0E}" destId="{CE1FC8DD-4A3D-49EF-9203-35B156095226}" srcOrd="0" destOrd="0" presId="urn:microsoft.com/office/officeart/2008/layout/VerticalCurvedList"/>
    <dgm:cxn modelId="{353F86CE-252E-4497-899D-FD41170D62CC}" type="presParOf" srcId="{CE1FC8DD-4A3D-49EF-9203-35B156095226}" destId="{28C9636C-58D2-4EF2-AFB6-BC00E28C3EFA}" srcOrd="0" destOrd="0" presId="urn:microsoft.com/office/officeart/2008/layout/VerticalCurvedList"/>
    <dgm:cxn modelId="{4CDFD6BF-1705-4458-8749-DA30AFA72F8A}" type="presParOf" srcId="{CE1FC8DD-4A3D-49EF-9203-35B156095226}" destId="{E38FA95F-2722-4A6D-A274-87AD7DAF61DB}" srcOrd="1" destOrd="0" presId="urn:microsoft.com/office/officeart/2008/layout/VerticalCurvedList"/>
    <dgm:cxn modelId="{4CF57B9F-DCD3-404D-81CC-32DDE7417B46}" type="presParOf" srcId="{CE1FC8DD-4A3D-49EF-9203-35B156095226}" destId="{A5872FDE-BDD2-4935-827D-5E14C0142BF4}" srcOrd="2" destOrd="0" presId="urn:microsoft.com/office/officeart/2008/layout/VerticalCurvedList"/>
    <dgm:cxn modelId="{5E078DE8-D336-4C62-AEAE-B0AA5A226E90}" type="presParOf" srcId="{CE1FC8DD-4A3D-49EF-9203-35B156095226}" destId="{3DAD9871-6D6E-468B-AB44-3097240CFC84}" srcOrd="3" destOrd="0" presId="urn:microsoft.com/office/officeart/2008/layout/VerticalCurvedList"/>
    <dgm:cxn modelId="{46402204-2842-4857-A6C6-33E5929710DA}" type="presParOf" srcId="{257E540C-6469-4B5B-98AC-41D0AD45AB0E}" destId="{353DFAAB-B477-4F6E-B07C-122DB10C2054}" srcOrd="1" destOrd="0" presId="urn:microsoft.com/office/officeart/2008/layout/VerticalCurvedList"/>
    <dgm:cxn modelId="{689CEF9F-1CF3-4966-8C2C-D9D1FD5DD710}" type="presParOf" srcId="{257E540C-6469-4B5B-98AC-41D0AD45AB0E}" destId="{3858D968-5CE0-4D74-9912-6525F31D6C11}" srcOrd="2" destOrd="0" presId="urn:microsoft.com/office/officeart/2008/layout/VerticalCurvedList"/>
    <dgm:cxn modelId="{3941241A-10B7-4DFC-989B-79B284C92656}" type="presParOf" srcId="{3858D968-5CE0-4D74-9912-6525F31D6C11}" destId="{F7A27F29-0F1B-4B92-8932-1252182795E6}" srcOrd="0" destOrd="0" presId="urn:microsoft.com/office/officeart/2008/layout/VerticalCurvedList"/>
    <dgm:cxn modelId="{83D848A9-E635-4940-A47C-8710EB86ABF1}" type="presParOf" srcId="{257E540C-6469-4B5B-98AC-41D0AD45AB0E}" destId="{941DE0DF-4D0C-4C20-99C0-A21EB9440224}" srcOrd="3" destOrd="0" presId="urn:microsoft.com/office/officeart/2008/layout/VerticalCurvedList"/>
    <dgm:cxn modelId="{D3DC33C7-5792-403E-9D04-1D772995CF9D}" type="presParOf" srcId="{257E540C-6469-4B5B-98AC-41D0AD45AB0E}" destId="{F333E2D5-31AE-4DEE-AC2A-C3001B8D2F3C}" srcOrd="4" destOrd="0" presId="urn:microsoft.com/office/officeart/2008/layout/VerticalCurvedList"/>
    <dgm:cxn modelId="{B83B68A8-FD9C-4C6B-8AB0-F0D85034734D}" type="presParOf" srcId="{F333E2D5-31AE-4DEE-AC2A-C3001B8D2F3C}" destId="{654D0ABC-5F53-4A9C-850E-37592956B9F4}" srcOrd="0" destOrd="0" presId="urn:microsoft.com/office/officeart/2008/layout/VerticalCurvedList"/>
    <dgm:cxn modelId="{49B7CFA7-EF16-4CE9-BF61-2587557D3A10}" type="presParOf" srcId="{257E540C-6469-4B5B-98AC-41D0AD45AB0E}" destId="{43F1B433-C782-431E-A21D-4AD53252E005}" srcOrd="5" destOrd="0" presId="urn:microsoft.com/office/officeart/2008/layout/VerticalCurvedList"/>
    <dgm:cxn modelId="{1D14A18B-0E56-417A-897B-E7B56429E1DE}" type="presParOf" srcId="{257E540C-6469-4B5B-98AC-41D0AD45AB0E}" destId="{02DC7F54-5093-45E7-A292-433C1C0B13F4}" srcOrd="6" destOrd="0" presId="urn:microsoft.com/office/officeart/2008/layout/VerticalCurvedList"/>
    <dgm:cxn modelId="{A6E94B9D-618A-4BE3-B9E9-1127D8A1276B}" type="presParOf" srcId="{02DC7F54-5093-45E7-A292-433C1C0B13F4}" destId="{861DBB81-677E-45BC-8E58-05AF2A85918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D478DE-65A7-4A31-81C5-847BA92B31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A87A9F3-E856-4FAA-8F96-034299610243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Can be adapted by the  organizations working for the physically disabled .</a:t>
          </a:r>
          <a:endParaRPr lang="en-GB" dirty="0">
            <a:solidFill>
              <a:schemeClr val="tx1"/>
            </a:solidFill>
          </a:endParaRPr>
        </a:p>
      </dgm:t>
    </dgm:pt>
    <dgm:pt modelId="{70F39A91-2DC8-4EC9-B17C-0643BDC4C204}" type="parTrans" cxnId="{1AB7C6C8-DA05-4499-ACEF-4C16D3170192}">
      <dgm:prSet/>
      <dgm:spPr/>
      <dgm:t>
        <a:bodyPr/>
        <a:lstStyle/>
        <a:p>
          <a:endParaRPr lang="en-GB"/>
        </a:p>
      </dgm:t>
    </dgm:pt>
    <dgm:pt modelId="{55D0D235-DFD7-4863-8074-6C1462198353}" type="sibTrans" cxnId="{1AB7C6C8-DA05-4499-ACEF-4C16D3170192}">
      <dgm:prSet/>
      <dgm:spPr/>
      <dgm:t>
        <a:bodyPr/>
        <a:lstStyle/>
        <a:p>
          <a:endParaRPr lang="en-GB"/>
        </a:p>
      </dgm:t>
    </dgm:pt>
    <dgm:pt modelId="{E039DADB-8DC1-4EEF-B956-D4138C2563A9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Can be integrated with the OS as an additional input medium.</a:t>
          </a:r>
          <a:endParaRPr lang="en-GB" dirty="0">
            <a:solidFill>
              <a:schemeClr val="tx1"/>
            </a:solidFill>
          </a:endParaRPr>
        </a:p>
      </dgm:t>
    </dgm:pt>
    <dgm:pt modelId="{4023046C-F181-41EA-BE84-EABD3522318F}" type="parTrans" cxnId="{C98167DC-7155-4E95-B819-A7A93E4B7942}">
      <dgm:prSet/>
      <dgm:spPr/>
      <dgm:t>
        <a:bodyPr/>
        <a:lstStyle/>
        <a:p>
          <a:endParaRPr lang="en-GB"/>
        </a:p>
      </dgm:t>
    </dgm:pt>
    <dgm:pt modelId="{23DA6958-4AFA-4516-A8F5-CEB4D4C4A3DB}" type="sibTrans" cxnId="{C98167DC-7155-4E95-B819-A7A93E4B7942}">
      <dgm:prSet/>
      <dgm:spPr/>
      <dgm:t>
        <a:bodyPr/>
        <a:lstStyle/>
        <a:p>
          <a:endParaRPr lang="en-GB"/>
        </a:p>
      </dgm:t>
    </dgm:pt>
    <dgm:pt modelId="{0437D88D-A2D0-40B0-B900-F6EF7D641995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GB" dirty="0" smtClean="0">
              <a:solidFill>
                <a:schemeClr val="tx1"/>
              </a:solidFill>
            </a:rPr>
            <a:t>Possibility of being used in gaming consoles.</a:t>
          </a:r>
          <a:endParaRPr lang="en-GB" dirty="0">
            <a:solidFill>
              <a:schemeClr val="tx1"/>
            </a:solidFill>
          </a:endParaRPr>
        </a:p>
      </dgm:t>
    </dgm:pt>
    <dgm:pt modelId="{CA529675-2BE6-4BFA-A2B2-FB1083C49032}" type="parTrans" cxnId="{6CD29CEB-073C-4C63-A5CC-11DB37DC81C6}">
      <dgm:prSet/>
      <dgm:spPr/>
      <dgm:t>
        <a:bodyPr/>
        <a:lstStyle/>
        <a:p>
          <a:endParaRPr lang="en-GB"/>
        </a:p>
      </dgm:t>
    </dgm:pt>
    <dgm:pt modelId="{A168E021-2E97-4B93-8D90-57750F5C8879}" type="sibTrans" cxnId="{6CD29CEB-073C-4C63-A5CC-11DB37DC81C6}">
      <dgm:prSet/>
      <dgm:spPr/>
      <dgm:t>
        <a:bodyPr/>
        <a:lstStyle/>
        <a:p>
          <a:endParaRPr lang="en-GB"/>
        </a:p>
      </dgm:t>
    </dgm:pt>
    <dgm:pt modelId="{35284637-B2EC-4A6B-A906-3BE60D1C9288}" type="pres">
      <dgm:prSet presAssocID="{E3D478DE-65A7-4A31-81C5-847BA92B31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257E540C-6469-4B5B-98AC-41D0AD45AB0E}" type="pres">
      <dgm:prSet presAssocID="{E3D478DE-65A7-4A31-81C5-847BA92B31B7}" presName="Name1" presStyleCnt="0"/>
      <dgm:spPr/>
    </dgm:pt>
    <dgm:pt modelId="{CE1FC8DD-4A3D-49EF-9203-35B156095226}" type="pres">
      <dgm:prSet presAssocID="{E3D478DE-65A7-4A31-81C5-847BA92B31B7}" presName="cycle" presStyleCnt="0"/>
      <dgm:spPr/>
    </dgm:pt>
    <dgm:pt modelId="{28C9636C-58D2-4EF2-AFB6-BC00E28C3EFA}" type="pres">
      <dgm:prSet presAssocID="{E3D478DE-65A7-4A31-81C5-847BA92B31B7}" presName="srcNode" presStyleLbl="node1" presStyleIdx="0" presStyleCnt="3"/>
      <dgm:spPr/>
    </dgm:pt>
    <dgm:pt modelId="{E38FA95F-2722-4A6D-A274-87AD7DAF61DB}" type="pres">
      <dgm:prSet presAssocID="{E3D478DE-65A7-4A31-81C5-847BA92B31B7}" presName="conn" presStyleLbl="parChTrans1D2" presStyleIdx="0" presStyleCnt="1"/>
      <dgm:spPr/>
      <dgm:t>
        <a:bodyPr/>
        <a:lstStyle/>
        <a:p>
          <a:endParaRPr lang="en-GB"/>
        </a:p>
      </dgm:t>
    </dgm:pt>
    <dgm:pt modelId="{A5872FDE-BDD2-4935-827D-5E14C0142BF4}" type="pres">
      <dgm:prSet presAssocID="{E3D478DE-65A7-4A31-81C5-847BA92B31B7}" presName="extraNode" presStyleLbl="node1" presStyleIdx="0" presStyleCnt="3"/>
      <dgm:spPr/>
    </dgm:pt>
    <dgm:pt modelId="{3DAD9871-6D6E-468B-AB44-3097240CFC84}" type="pres">
      <dgm:prSet presAssocID="{E3D478DE-65A7-4A31-81C5-847BA92B31B7}" presName="dstNode" presStyleLbl="node1" presStyleIdx="0" presStyleCnt="3"/>
      <dgm:spPr/>
    </dgm:pt>
    <dgm:pt modelId="{353DFAAB-B477-4F6E-B07C-122DB10C2054}" type="pres">
      <dgm:prSet presAssocID="{0A87A9F3-E856-4FAA-8F96-03429961024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858D968-5CE0-4D74-9912-6525F31D6C11}" type="pres">
      <dgm:prSet presAssocID="{0A87A9F3-E856-4FAA-8F96-034299610243}" presName="accent_1" presStyleCnt="0"/>
      <dgm:spPr/>
    </dgm:pt>
    <dgm:pt modelId="{F7A27F29-0F1B-4B92-8932-1252182795E6}" type="pres">
      <dgm:prSet presAssocID="{0A87A9F3-E856-4FAA-8F96-034299610243}" presName="accentRepeatNode" presStyleLbl="solidFgAcc1" presStyleIdx="0" presStyleCnt="3"/>
      <dgm:spPr/>
    </dgm:pt>
    <dgm:pt modelId="{941DE0DF-4D0C-4C20-99C0-A21EB9440224}" type="pres">
      <dgm:prSet presAssocID="{E039DADB-8DC1-4EEF-B956-D4138C2563A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333E2D5-31AE-4DEE-AC2A-C3001B8D2F3C}" type="pres">
      <dgm:prSet presAssocID="{E039DADB-8DC1-4EEF-B956-D4138C2563A9}" presName="accent_2" presStyleCnt="0"/>
      <dgm:spPr/>
    </dgm:pt>
    <dgm:pt modelId="{654D0ABC-5F53-4A9C-850E-37592956B9F4}" type="pres">
      <dgm:prSet presAssocID="{E039DADB-8DC1-4EEF-B956-D4138C2563A9}" presName="accentRepeatNode" presStyleLbl="solidFgAcc1" presStyleIdx="1" presStyleCnt="3"/>
      <dgm:spPr/>
    </dgm:pt>
    <dgm:pt modelId="{43F1B433-C782-431E-A21D-4AD53252E005}" type="pres">
      <dgm:prSet presAssocID="{0437D88D-A2D0-40B0-B900-F6EF7D64199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2DC7F54-5093-45E7-A292-433C1C0B13F4}" type="pres">
      <dgm:prSet presAssocID="{0437D88D-A2D0-40B0-B900-F6EF7D641995}" presName="accent_3" presStyleCnt="0"/>
      <dgm:spPr/>
    </dgm:pt>
    <dgm:pt modelId="{861DBB81-677E-45BC-8E58-05AF2A859182}" type="pres">
      <dgm:prSet presAssocID="{0437D88D-A2D0-40B0-B900-F6EF7D641995}" presName="accentRepeatNode" presStyleLbl="solidFgAcc1" presStyleIdx="2" presStyleCnt="3"/>
      <dgm:spPr/>
    </dgm:pt>
  </dgm:ptLst>
  <dgm:cxnLst>
    <dgm:cxn modelId="{45F58BA2-6A46-44C1-8798-BA13F05663CA}" type="presOf" srcId="{0A87A9F3-E856-4FAA-8F96-034299610243}" destId="{353DFAAB-B477-4F6E-B07C-122DB10C2054}" srcOrd="0" destOrd="0" presId="urn:microsoft.com/office/officeart/2008/layout/VerticalCurvedList"/>
    <dgm:cxn modelId="{6787A4EB-E118-44B8-98C3-7B5DC8F66783}" type="presOf" srcId="{0437D88D-A2D0-40B0-B900-F6EF7D641995}" destId="{43F1B433-C782-431E-A21D-4AD53252E005}" srcOrd="0" destOrd="0" presId="urn:microsoft.com/office/officeart/2008/layout/VerticalCurvedList"/>
    <dgm:cxn modelId="{C98167DC-7155-4E95-B819-A7A93E4B7942}" srcId="{E3D478DE-65A7-4A31-81C5-847BA92B31B7}" destId="{E039DADB-8DC1-4EEF-B956-D4138C2563A9}" srcOrd="1" destOrd="0" parTransId="{4023046C-F181-41EA-BE84-EABD3522318F}" sibTransId="{23DA6958-4AFA-4516-A8F5-CEB4D4C4A3DB}"/>
    <dgm:cxn modelId="{6CD29CEB-073C-4C63-A5CC-11DB37DC81C6}" srcId="{E3D478DE-65A7-4A31-81C5-847BA92B31B7}" destId="{0437D88D-A2D0-40B0-B900-F6EF7D641995}" srcOrd="2" destOrd="0" parTransId="{CA529675-2BE6-4BFA-A2B2-FB1083C49032}" sibTransId="{A168E021-2E97-4B93-8D90-57750F5C8879}"/>
    <dgm:cxn modelId="{66FF2927-292B-4342-80DD-00221DE0E612}" type="presOf" srcId="{E039DADB-8DC1-4EEF-B956-D4138C2563A9}" destId="{941DE0DF-4D0C-4C20-99C0-A21EB9440224}" srcOrd="0" destOrd="0" presId="urn:microsoft.com/office/officeart/2008/layout/VerticalCurvedList"/>
    <dgm:cxn modelId="{836578F5-F7F5-468C-A077-F3EC04F75E4C}" type="presOf" srcId="{E3D478DE-65A7-4A31-81C5-847BA92B31B7}" destId="{35284637-B2EC-4A6B-A906-3BE60D1C9288}" srcOrd="0" destOrd="0" presId="urn:microsoft.com/office/officeart/2008/layout/VerticalCurvedList"/>
    <dgm:cxn modelId="{1AB7C6C8-DA05-4499-ACEF-4C16D3170192}" srcId="{E3D478DE-65A7-4A31-81C5-847BA92B31B7}" destId="{0A87A9F3-E856-4FAA-8F96-034299610243}" srcOrd="0" destOrd="0" parTransId="{70F39A91-2DC8-4EC9-B17C-0643BDC4C204}" sibTransId="{55D0D235-DFD7-4863-8074-6C1462198353}"/>
    <dgm:cxn modelId="{E66B51DB-5972-446C-A821-9916E7F9931D}" type="presOf" srcId="{55D0D235-DFD7-4863-8074-6C1462198353}" destId="{E38FA95F-2722-4A6D-A274-87AD7DAF61DB}" srcOrd="0" destOrd="0" presId="urn:microsoft.com/office/officeart/2008/layout/VerticalCurvedList"/>
    <dgm:cxn modelId="{C7F6C2FC-33EB-427B-AB16-7D27C6F43F78}" type="presParOf" srcId="{35284637-B2EC-4A6B-A906-3BE60D1C9288}" destId="{257E540C-6469-4B5B-98AC-41D0AD45AB0E}" srcOrd="0" destOrd="0" presId="urn:microsoft.com/office/officeart/2008/layout/VerticalCurvedList"/>
    <dgm:cxn modelId="{D4678978-D37D-4BA9-B124-2561C0D1F4AA}" type="presParOf" srcId="{257E540C-6469-4B5B-98AC-41D0AD45AB0E}" destId="{CE1FC8DD-4A3D-49EF-9203-35B156095226}" srcOrd="0" destOrd="0" presId="urn:microsoft.com/office/officeart/2008/layout/VerticalCurvedList"/>
    <dgm:cxn modelId="{5E56CC3D-950D-4D6D-A1CF-BD19C0F805A5}" type="presParOf" srcId="{CE1FC8DD-4A3D-49EF-9203-35B156095226}" destId="{28C9636C-58D2-4EF2-AFB6-BC00E28C3EFA}" srcOrd="0" destOrd="0" presId="urn:microsoft.com/office/officeart/2008/layout/VerticalCurvedList"/>
    <dgm:cxn modelId="{D0E716D2-A2DD-4A46-9CC1-0B65F2DBAF67}" type="presParOf" srcId="{CE1FC8DD-4A3D-49EF-9203-35B156095226}" destId="{E38FA95F-2722-4A6D-A274-87AD7DAF61DB}" srcOrd="1" destOrd="0" presId="urn:microsoft.com/office/officeart/2008/layout/VerticalCurvedList"/>
    <dgm:cxn modelId="{C3FF678F-0794-4D18-B588-66F5BC865D86}" type="presParOf" srcId="{CE1FC8DD-4A3D-49EF-9203-35B156095226}" destId="{A5872FDE-BDD2-4935-827D-5E14C0142BF4}" srcOrd="2" destOrd="0" presId="urn:microsoft.com/office/officeart/2008/layout/VerticalCurvedList"/>
    <dgm:cxn modelId="{FBA484F8-B743-48F6-8ED8-C331F3CEC1BB}" type="presParOf" srcId="{CE1FC8DD-4A3D-49EF-9203-35B156095226}" destId="{3DAD9871-6D6E-468B-AB44-3097240CFC84}" srcOrd="3" destOrd="0" presId="urn:microsoft.com/office/officeart/2008/layout/VerticalCurvedList"/>
    <dgm:cxn modelId="{A3D76271-1D18-4DE4-8289-EC7A71BAAA66}" type="presParOf" srcId="{257E540C-6469-4B5B-98AC-41D0AD45AB0E}" destId="{353DFAAB-B477-4F6E-B07C-122DB10C2054}" srcOrd="1" destOrd="0" presId="urn:microsoft.com/office/officeart/2008/layout/VerticalCurvedList"/>
    <dgm:cxn modelId="{C638798F-D059-4558-83A6-AF0C80C23A31}" type="presParOf" srcId="{257E540C-6469-4B5B-98AC-41D0AD45AB0E}" destId="{3858D968-5CE0-4D74-9912-6525F31D6C11}" srcOrd="2" destOrd="0" presId="urn:microsoft.com/office/officeart/2008/layout/VerticalCurvedList"/>
    <dgm:cxn modelId="{04B4DFAC-7BE1-4CA4-BA16-284F928FC2FE}" type="presParOf" srcId="{3858D968-5CE0-4D74-9912-6525F31D6C11}" destId="{F7A27F29-0F1B-4B92-8932-1252182795E6}" srcOrd="0" destOrd="0" presId="urn:microsoft.com/office/officeart/2008/layout/VerticalCurvedList"/>
    <dgm:cxn modelId="{90A0CF21-8861-4869-8D7A-B0FADA1B4E4E}" type="presParOf" srcId="{257E540C-6469-4B5B-98AC-41D0AD45AB0E}" destId="{941DE0DF-4D0C-4C20-99C0-A21EB9440224}" srcOrd="3" destOrd="0" presId="urn:microsoft.com/office/officeart/2008/layout/VerticalCurvedList"/>
    <dgm:cxn modelId="{3D4A75D0-C4F4-4135-BBCA-C9303F49B3E2}" type="presParOf" srcId="{257E540C-6469-4B5B-98AC-41D0AD45AB0E}" destId="{F333E2D5-31AE-4DEE-AC2A-C3001B8D2F3C}" srcOrd="4" destOrd="0" presId="urn:microsoft.com/office/officeart/2008/layout/VerticalCurvedList"/>
    <dgm:cxn modelId="{EDEFA607-CBBE-4A8B-B957-D7AEBC46B694}" type="presParOf" srcId="{F333E2D5-31AE-4DEE-AC2A-C3001B8D2F3C}" destId="{654D0ABC-5F53-4A9C-850E-37592956B9F4}" srcOrd="0" destOrd="0" presId="urn:microsoft.com/office/officeart/2008/layout/VerticalCurvedList"/>
    <dgm:cxn modelId="{651F48D8-6C40-456B-B0E7-3F553F507E94}" type="presParOf" srcId="{257E540C-6469-4B5B-98AC-41D0AD45AB0E}" destId="{43F1B433-C782-431E-A21D-4AD53252E005}" srcOrd="5" destOrd="0" presId="urn:microsoft.com/office/officeart/2008/layout/VerticalCurvedList"/>
    <dgm:cxn modelId="{5BE6FF0A-4361-4D4A-86C9-CC06002D2A0F}" type="presParOf" srcId="{257E540C-6469-4B5B-98AC-41D0AD45AB0E}" destId="{02DC7F54-5093-45E7-A292-433C1C0B13F4}" srcOrd="6" destOrd="0" presId="urn:microsoft.com/office/officeart/2008/layout/VerticalCurvedList"/>
    <dgm:cxn modelId="{64A08C6B-AF6D-4C3F-9966-72EB79FA5CE5}" type="presParOf" srcId="{02DC7F54-5093-45E7-A292-433C1C0B13F4}" destId="{861DBB81-677E-45BC-8E58-05AF2A85918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D478DE-65A7-4A31-81C5-847BA92B31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A87A9F3-E856-4FAA-8F96-034299610243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Extending to detect multi-finger gestures. </a:t>
          </a:r>
          <a:endParaRPr lang="en-GB" dirty="0">
            <a:solidFill>
              <a:schemeClr val="tx1"/>
            </a:solidFill>
          </a:endParaRPr>
        </a:p>
      </dgm:t>
    </dgm:pt>
    <dgm:pt modelId="{70F39A91-2DC8-4EC9-B17C-0643BDC4C204}" type="parTrans" cxnId="{1AB7C6C8-DA05-4499-ACEF-4C16D3170192}">
      <dgm:prSet/>
      <dgm:spPr/>
      <dgm:t>
        <a:bodyPr/>
        <a:lstStyle/>
        <a:p>
          <a:endParaRPr lang="en-GB"/>
        </a:p>
      </dgm:t>
    </dgm:pt>
    <dgm:pt modelId="{55D0D235-DFD7-4863-8074-6C1462198353}" type="sibTrans" cxnId="{1AB7C6C8-DA05-4499-ACEF-4C16D3170192}">
      <dgm:prSet/>
      <dgm:spPr/>
      <dgm:t>
        <a:bodyPr/>
        <a:lstStyle/>
        <a:p>
          <a:endParaRPr lang="en-GB"/>
        </a:p>
      </dgm:t>
    </dgm:pt>
    <dgm:pt modelId="{E039DADB-8DC1-4EEF-B956-D4138C2563A9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Using gestures for drawing.</a:t>
          </a:r>
          <a:endParaRPr lang="en-GB" dirty="0">
            <a:solidFill>
              <a:schemeClr val="tx1"/>
            </a:solidFill>
          </a:endParaRPr>
        </a:p>
      </dgm:t>
    </dgm:pt>
    <dgm:pt modelId="{4023046C-F181-41EA-BE84-EABD3522318F}" type="parTrans" cxnId="{C98167DC-7155-4E95-B819-A7A93E4B7942}">
      <dgm:prSet/>
      <dgm:spPr/>
      <dgm:t>
        <a:bodyPr/>
        <a:lstStyle/>
        <a:p>
          <a:endParaRPr lang="en-GB"/>
        </a:p>
      </dgm:t>
    </dgm:pt>
    <dgm:pt modelId="{23DA6958-4AFA-4516-A8F5-CEB4D4C4A3DB}" type="sibTrans" cxnId="{C98167DC-7155-4E95-B819-A7A93E4B7942}">
      <dgm:prSet/>
      <dgm:spPr/>
      <dgm:t>
        <a:bodyPr/>
        <a:lstStyle/>
        <a:p>
          <a:endParaRPr lang="en-GB"/>
        </a:p>
      </dgm:t>
    </dgm:pt>
    <dgm:pt modelId="{0437D88D-A2D0-40B0-B900-F6EF7D641995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Typing using gestures.</a:t>
          </a:r>
          <a:endParaRPr lang="en-GB" dirty="0">
            <a:solidFill>
              <a:schemeClr val="tx1"/>
            </a:solidFill>
          </a:endParaRPr>
        </a:p>
      </dgm:t>
    </dgm:pt>
    <dgm:pt modelId="{CA529675-2BE6-4BFA-A2B2-FB1083C49032}" type="parTrans" cxnId="{6CD29CEB-073C-4C63-A5CC-11DB37DC81C6}">
      <dgm:prSet/>
      <dgm:spPr/>
      <dgm:t>
        <a:bodyPr/>
        <a:lstStyle/>
        <a:p>
          <a:endParaRPr lang="en-GB"/>
        </a:p>
      </dgm:t>
    </dgm:pt>
    <dgm:pt modelId="{A168E021-2E97-4B93-8D90-57750F5C8879}" type="sibTrans" cxnId="{6CD29CEB-073C-4C63-A5CC-11DB37DC81C6}">
      <dgm:prSet/>
      <dgm:spPr/>
      <dgm:t>
        <a:bodyPr/>
        <a:lstStyle/>
        <a:p>
          <a:endParaRPr lang="en-GB"/>
        </a:p>
      </dgm:t>
    </dgm:pt>
    <dgm:pt modelId="{1A5EE088-7762-4910-BF54-63CD32E5F857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Integrating more gestures.</a:t>
          </a:r>
          <a:endParaRPr lang="en-GB" dirty="0">
            <a:solidFill>
              <a:schemeClr val="tx1"/>
            </a:solidFill>
          </a:endParaRPr>
        </a:p>
      </dgm:t>
    </dgm:pt>
    <dgm:pt modelId="{E1AFB52B-233E-442A-AE11-483F84E40128}" type="parTrans" cxnId="{DE259F02-F8B8-42C3-B9EE-88EFC30822D1}">
      <dgm:prSet/>
      <dgm:spPr/>
      <dgm:t>
        <a:bodyPr/>
        <a:lstStyle/>
        <a:p>
          <a:endParaRPr lang="en-GB"/>
        </a:p>
      </dgm:t>
    </dgm:pt>
    <dgm:pt modelId="{BE76206B-6841-405C-B530-40D39E610137}" type="sibTrans" cxnId="{DE259F02-F8B8-42C3-B9EE-88EFC30822D1}">
      <dgm:prSet/>
      <dgm:spPr/>
      <dgm:t>
        <a:bodyPr/>
        <a:lstStyle/>
        <a:p>
          <a:endParaRPr lang="en-GB"/>
        </a:p>
      </dgm:t>
    </dgm:pt>
    <dgm:pt modelId="{CBE04FF4-017C-434C-9B29-D4D845A7CB4F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Exporting to mobile platforms and tablets</a:t>
          </a:r>
          <a:r>
            <a:rPr lang="en-US" dirty="0" smtClean="0"/>
            <a:t>.</a:t>
          </a:r>
          <a:endParaRPr lang="en-GB" dirty="0"/>
        </a:p>
      </dgm:t>
    </dgm:pt>
    <dgm:pt modelId="{8C961367-7F67-4227-9EB5-0E3962CEDE20}" type="sibTrans" cxnId="{5E049294-DA59-423D-BA2B-CC4C4DB61E66}">
      <dgm:prSet/>
      <dgm:spPr/>
      <dgm:t>
        <a:bodyPr/>
        <a:lstStyle/>
        <a:p>
          <a:endParaRPr lang="en-GB"/>
        </a:p>
      </dgm:t>
    </dgm:pt>
    <dgm:pt modelId="{25146210-6B8C-4256-BEFE-6027F4C29273}" type="parTrans" cxnId="{5E049294-DA59-423D-BA2B-CC4C4DB61E66}">
      <dgm:prSet/>
      <dgm:spPr/>
      <dgm:t>
        <a:bodyPr/>
        <a:lstStyle/>
        <a:p>
          <a:endParaRPr lang="en-GB"/>
        </a:p>
      </dgm:t>
    </dgm:pt>
    <dgm:pt modelId="{3A0272DC-5393-48A9-B41A-C63B2D66A98B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Adding extra capabilities to gaming consoles.</a:t>
          </a:r>
          <a:endParaRPr lang="en-GB" dirty="0">
            <a:solidFill>
              <a:schemeClr val="tx1"/>
            </a:solidFill>
          </a:endParaRPr>
        </a:p>
      </dgm:t>
    </dgm:pt>
    <dgm:pt modelId="{D905CD6E-ACBE-4984-A835-2EC30B012DF0}" type="sibTrans" cxnId="{36D5FFC3-5845-4B98-AD3C-A424327E8B3A}">
      <dgm:prSet/>
      <dgm:spPr/>
      <dgm:t>
        <a:bodyPr/>
        <a:lstStyle/>
        <a:p>
          <a:endParaRPr lang="en-GB"/>
        </a:p>
      </dgm:t>
    </dgm:pt>
    <dgm:pt modelId="{8CC22641-A198-49A7-8CA0-277347B8AB9D}" type="parTrans" cxnId="{36D5FFC3-5845-4B98-AD3C-A424327E8B3A}">
      <dgm:prSet/>
      <dgm:spPr/>
      <dgm:t>
        <a:bodyPr/>
        <a:lstStyle/>
        <a:p>
          <a:endParaRPr lang="en-GB"/>
        </a:p>
      </dgm:t>
    </dgm:pt>
    <dgm:pt modelId="{35284637-B2EC-4A6B-A906-3BE60D1C9288}" type="pres">
      <dgm:prSet presAssocID="{E3D478DE-65A7-4A31-81C5-847BA92B31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257E540C-6469-4B5B-98AC-41D0AD45AB0E}" type="pres">
      <dgm:prSet presAssocID="{E3D478DE-65A7-4A31-81C5-847BA92B31B7}" presName="Name1" presStyleCnt="0"/>
      <dgm:spPr/>
    </dgm:pt>
    <dgm:pt modelId="{CE1FC8DD-4A3D-49EF-9203-35B156095226}" type="pres">
      <dgm:prSet presAssocID="{E3D478DE-65A7-4A31-81C5-847BA92B31B7}" presName="cycle" presStyleCnt="0"/>
      <dgm:spPr/>
    </dgm:pt>
    <dgm:pt modelId="{28C9636C-58D2-4EF2-AFB6-BC00E28C3EFA}" type="pres">
      <dgm:prSet presAssocID="{E3D478DE-65A7-4A31-81C5-847BA92B31B7}" presName="srcNode" presStyleLbl="node1" presStyleIdx="0" presStyleCnt="6"/>
      <dgm:spPr/>
    </dgm:pt>
    <dgm:pt modelId="{E38FA95F-2722-4A6D-A274-87AD7DAF61DB}" type="pres">
      <dgm:prSet presAssocID="{E3D478DE-65A7-4A31-81C5-847BA92B31B7}" presName="conn" presStyleLbl="parChTrans1D2" presStyleIdx="0" presStyleCnt="1"/>
      <dgm:spPr/>
      <dgm:t>
        <a:bodyPr/>
        <a:lstStyle/>
        <a:p>
          <a:endParaRPr lang="en-GB"/>
        </a:p>
      </dgm:t>
    </dgm:pt>
    <dgm:pt modelId="{A5872FDE-BDD2-4935-827D-5E14C0142BF4}" type="pres">
      <dgm:prSet presAssocID="{E3D478DE-65A7-4A31-81C5-847BA92B31B7}" presName="extraNode" presStyleLbl="node1" presStyleIdx="0" presStyleCnt="6"/>
      <dgm:spPr/>
    </dgm:pt>
    <dgm:pt modelId="{3DAD9871-6D6E-468B-AB44-3097240CFC84}" type="pres">
      <dgm:prSet presAssocID="{E3D478DE-65A7-4A31-81C5-847BA92B31B7}" presName="dstNode" presStyleLbl="node1" presStyleIdx="0" presStyleCnt="6"/>
      <dgm:spPr/>
    </dgm:pt>
    <dgm:pt modelId="{353DFAAB-B477-4F6E-B07C-122DB10C2054}" type="pres">
      <dgm:prSet presAssocID="{0A87A9F3-E856-4FAA-8F96-034299610243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858D968-5CE0-4D74-9912-6525F31D6C11}" type="pres">
      <dgm:prSet presAssocID="{0A87A9F3-E856-4FAA-8F96-034299610243}" presName="accent_1" presStyleCnt="0"/>
      <dgm:spPr/>
    </dgm:pt>
    <dgm:pt modelId="{F7A27F29-0F1B-4B92-8932-1252182795E6}" type="pres">
      <dgm:prSet presAssocID="{0A87A9F3-E856-4FAA-8F96-034299610243}" presName="accentRepeatNode" presStyleLbl="solidFgAcc1" presStyleIdx="0" presStyleCnt="6"/>
      <dgm:spPr/>
    </dgm:pt>
    <dgm:pt modelId="{941DE0DF-4D0C-4C20-99C0-A21EB9440224}" type="pres">
      <dgm:prSet presAssocID="{E039DADB-8DC1-4EEF-B956-D4138C2563A9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333E2D5-31AE-4DEE-AC2A-C3001B8D2F3C}" type="pres">
      <dgm:prSet presAssocID="{E039DADB-8DC1-4EEF-B956-D4138C2563A9}" presName="accent_2" presStyleCnt="0"/>
      <dgm:spPr/>
    </dgm:pt>
    <dgm:pt modelId="{654D0ABC-5F53-4A9C-850E-37592956B9F4}" type="pres">
      <dgm:prSet presAssocID="{E039DADB-8DC1-4EEF-B956-D4138C2563A9}" presName="accentRepeatNode" presStyleLbl="solidFgAcc1" presStyleIdx="1" presStyleCnt="6"/>
      <dgm:spPr/>
    </dgm:pt>
    <dgm:pt modelId="{43F1B433-C782-431E-A21D-4AD53252E005}" type="pres">
      <dgm:prSet presAssocID="{0437D88D-A2D0-40B0-B900-F6EF7D641995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2DC7F54-5093-45E7-A292-433C1C0B13F4}" type="pres">
      <dgm:prSet presAssocID="{0437D88D-A2D0-40B0-B900-F6EF7D641995}" presName="accent_3" presStyleCnt="0"/>
      <dgm:spPr/>
    </dgm:pt>
    <dgm:pt modelId="{861DBB81-677E-45BC-8E58-05AF2A859182}" type="pres">
      <dgm:prSet presAssocID="{0437D88D-A2D0-40B0-B900-F6EF7D641995}" presName="accentRepeatNode" presStyleLbl="solidFgAcc1" presStyleIdx="2" presStyleCnt="6"/>
      <dgm:spPr/>
    </dgm:pt>
    <dgm:pt modelId="{E4D083E6-336D-4C11-870F-458A6C53D5ED}" type="pres">
      <dgm:prSet presAssocID="{1A5EE088-7762-4910-BF54-63CD32E5F857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8A31C9-840D-4346-858F-E7792770F4EB}" type="pres">
      <dgm:prSet presAssocID="{1A5EE088-7762-4910-BF54-63CD32E5F857}" presName="accent_4" presStyleCnt="0"/>
      <dgm:spPr/>
    </dgm:pt>
    <dgm:pt modelId="{C282CA60-576C-4E1D-8E5D-143BE3E71D0F}" type="pres">
      <dgm:prSet presAssocID="{1A5EE088-7762-4910-BF54-63CD32E5F857}" presName="accentRepeatNode" presStyleLbl="solidFgAcc1" presStyleIdx="3" presStyleCnt="6"/>
      <dgm:spPr/>
    </dgm:pt>
    <dgm:pt modelId="{737A3E0F-9423-4BB7-ABE7-0265FAC96E50}" type="pres">
      <dgm:prSet presAssocID="{CBE04FF4-017C-434C-9B29-D4D845A7CB4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CB4754C-095C-4588-963E-4E6BB725CBA7}" type="pres">
      <dgm:prSet presAssocID="{CBE04FF4-017C-434C-9B29-D4D845A7CB4F}" presName="accent_5" presStyleCnt="0"/>
      <dgm:spPr/>
    </dgm:pt>
    <dgm:pt modelId="{89229F62-901C-49A4-85E8-830DDD45D6DD}" type="pres">
      <dgm:prSet presAssocID="{CBE04FF4-017C-434C-9B29-D4D845A7CB4F}" presName="accentRepeatNode" presStyleLbl="solidFgAcc1" presStyleIdx="4" presStyleCnt="6"/>
      <dgm:spPr/>
    </dgm:pt>
    <dgm:pt modelId="{FB37B198-4192-488A-80B3-9B16A4E5C218}" type="pres">
      <dgm:prSet presAssocID="{3A0272DC-5393-48A9-B41A-C63B2D66A98B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686C765-6198-4AF8-8CED-A70E1F70E5DA}" type="pres">
      <dgm:prSet presAssocID="{3A0272DC-5393-48A9-B41A-C63B2D66A98B}" presName="accent_6" presStyleCnt="0"/>
      <dgm:spPr/>
    </dgm:pt>
    <dgm:pt modelId="{B8198478-2433-4CA3-9C71-3FFC205713DD}" type="pres">
      <dgm:prSet presAssocID="{3A0272DC-5393-48A9-B41A-C63B2D66A98B}" presName="accentRepeatNode" presStyleLbl="solidFgAcc1" presStyleIdx="5" presStyleCnt="6"/>
      <dgm:spPr/>
    </dgm:pt>
  </dgm:ptLst>
  <dgm:cxnLst>
    <dgm:cxn modelId="{95D1A952-219E-470A-97A4-30D4FB0A6C43}" type="presOf" srcId="{E039DADB-8DC1-4EEF-B956-D4138C2563A9}" destId="{941DE0DF-4D0C-4C20-99C0-A21EB9440224}" srcOrd="0" destOrd="0" presId="urn:microsoft.com/office/officeart/2008/layout/VerticalCurvedList"/>
    <dgm:cxn modelId="{6CD29CEB-073C-4C63-A5CC-11DB37DC81C6}" srcId="{E3D478DE-65A7-4A31-81C5-847BA92B31B7}" destId="{0437D88D-A2D0-40B0-B900-F6EF7D641995}" srcOrd="2" destOrd="0" parTransId="{CA529675-2BE6-4BFA-A2B2-FB1083C49032}" sibTransId="{A168E021-2E97-4B93-8D90-57750F5C8879}"/>
    <dgm:cxn modelId="{E1575C1E-43A5-4142-B4F6-469399D16163}" type="presOf" srcId="{1A5EE088-7762-4910-BF54-63CD32E5F857}" destId="{E4D083E6-336D-4C11-870F-458A6C53D5ED}" srcOrd="0" destOrd="0" presId="urn:microsoft.com/office/officeart/2008/layout/VerticalCurvedList"/>
    <dgm:cxn modelId="{36D5FFC3-5845-4B98-AD3C-A424327E8B3A}" srcId="{E3D478DE-65A7-4A31-81C5-847BA92B31B7}" destId="{3A0272DC-5393-48A9-B41A-C63B2D66A98B}" srcOrd="5" destOrd="0" parTransId="{8CC22641-A198-49A7-8CA0-277347B8AB9D}" sibTransId="{D905CD6E-ACBE-4984-A835-2EC30B012DF0}"/>
    <dgm:cxn modelId="{C98167DC-7155-4E95-B819-A7A93E4B7942}" srcId="{E3D478DE-65A7-4A31-81C5-847BA92B31B7}" destId="{E039DADB-8DC1-4EEF-B956-D4138C2563A9}" srcOrd="1" destOrd="0" parTransId="{4023046C-F181-41EA-BE84-EABD3522318F}" sibTransId="{23DA6958-4AFA-4516-A8F5-CEB4D4C4A3DB}"/>
    <dgm:cxn modelId="{E45FAFD8-6C64-4363-A978-EC7A1331B2AF}" type="presOf" srcId="{0437D88D-A2D0-40B0-B900-F6EF7D641995}" destId="{43F1B433-C782-431E-A21D-4AD53252E005}" srcOrd="0" destOrd="0" presId="urn:microsoft.com/office/officeart/2008/layout/VerticalCurvedList"/>
    <dgm:cxn modelId="{1AB7C6C8-DA05-4499-ACEF-4C16D3170192}" srcId="{E3D478DE-65A7-4A31-81C5-847BA92B31B7}" destId="{0A87A9F3-E856-4FAA-8F96-034299610243}" srcOrd="0" destOrd="0" parTransId="{70F39A91-2DC8-4EC9-B17C-0643BDC4C204}" sibTransId="{55D0D235-DFD7-4863-8074-6C1462198353}"/>
    <dgm:cxn modelId="{5E049294-DA59-423D-BA2B-CC4C4DB61E66}" srcId="{E3D478DE-65A7-4A31-81C5-847BA92B31B7}" destId="{CBE04FF4-017C-434C-9B29-D4D845A7CB4F}" srcOrd="4" destOrd="0" parTransId="{25146210-6B8C-4256-BEFE-6027F4C29273}" sibTransId="{8C961367-7F67-4227-9EB5-0E3962CEDE20}"/>
    <dgm:cxn modelId="{C1B88B97-09BE-421C-AF47-93630E416E11}" type="presOf" srcId="{0A87A9F3-E856-4FAA-8F96-034299610243}" destId="{353DFAAB-B477-4F6E-B07C-122DB10C2054}" srcOrd="0" destOrd="0" presId="urn:microsoft.com/office/officeart/2008/layout/VerticalCurvedList"/>
    <dgm:cxn modelId="{DE259F02-F8B8-42C3-B9EE-88EFC30822D1}" srcId="{E3D478DE-65A7-4A31-81C5-847BA92B31B7}" destId="{1A5EE088-7762-4910-BF54-63CD32E5F857}" srcOrd="3" destOrd="0" parTransId="{E1AFB52B-233E-442A-AE11-483F84E40128}" sibTransId="{BE76206B-6841-405C-B530-40D39E610137}"/>
    <dgm:cxn modelId="{6FD8CE89-B71F-46F7-912D-F0911191C3D7}" type="presOf" srcId="{E3D478DE-65A7-4A31-81C5-847BA92B31B7}" destId="{35284637-B2EC-4A6B-A906-3BE60D1C9288}" srcOrd="0" destOrd="0" presId="urn:microsoft.com/office/officeart/2008/layout/VerticalCurvedList"/>
    <dgm:cxn modelId="{42B35CA4-7475-4C7E-A15F-6C84BE1A64B8}" type="presOf" srcId="{3A0272DC-5393-48A9-B41A-C63B2D66A98B}" destId="{FB37B198-4192-488A-80B3-9B16A4E5C218}" srcOrd="0" destOrd="0" presId="urn:microsoft.com/office/officeart/2008/layout/VerticalCurvedList"/>
    <dgm:cxn modelId="{ADAAF73F-92D1-48D7-B38F-69E5C465AA19}" type="presOf" srcId="{55D0D235-DFD7-4863-8074-6C1462198353}" destId="{E38FA95F-2722-4A6D-A274-87AD7DAF61DB}" srcOrd="0" destOrd="0" presId="urn:microsoft.com/office/officeart/2008/layout/VerticalCurvedList"/>
    <dgm:cxn modelId="{23B8BA2F-AA60-4F2C-B59D-79A3ECA0C7E3}" type="presOf" srcId="{CBE04FF4-017C-434C-9B29-D4D845A7CB4F}" destId="{737A3E0F-9423-4BB7-ABE7-0265FAC96E50}" srcOrd="0" destOrd="0" presId="urn:microsoft.com/office/officeart/2008/layout/VerticalCurvedList"/>
    <dgm:cxn modelId="{3DE9639A-E709-4128-B902-32F58F4D8CEA}" type="presParOf" srcId="{35284637-B2EC-4A6B-A906-3BE60D1C9288}" destId="{257E540C-6469-4B5B-98AC-41D0AD45AB0E}" srcOrd="0" destOrd="0" presId="urn:microsoft.com/office/officeart/2008/layout/VerticalCurvedList"/>
    <dgm:cxn modelId="{67564318-2E4F-4815-BEC2-46A4F1458C8E}" type="presParOf" srcId="{257E540C-6469-4B5B-98AC-41D0AD45AB0E}" destId="{CE1FC8DD-4A3D-49EF-9203-35B156095226}" srcOrd="0" destOrd="0" presId="urn:microsoft.com/office/officeart/2008/layout/VerticalCurvedList"/>
    <dgm:cxn modelId="{DF284F84-8FA5-4DC8-9074-8510E50EADA8}" type="presParOf" srcId="{CE1FC8DD-4A3D-49EF-9203-35B156095226}" destId="{28C9636C-58D2-4EF2-AFB6-BC00E28C3EFA}" srcOrd="0" destOrd="0" presId="urn:microsoft.com/office/officeart/2008/layout/VerticalCurvedList"/>
    <dgm:cxn modelId="{577A13A9-2EC5-427B-8B9A-BBFF3677BF7D}" type="presParOf" srcId="{CE1FC8DD-4A3D-49EF-9203-35B156095226}" destId="{E38FA95F-2722-4A6D-A274-87AD7DAF61DB}" srcOrd="1" destOrd="0" presId="urn:microsoft.com/office/officeart/2008/layout/VerticalCurvedList"/>
    <dgm:cxn modelId="{81982A8A-AEB9-4B09-9656-9D92B431CD8A}" type="presParOf" srcId="{CE1FC8DD-4A3D-49EF-9203-35B156095226}" destId="{A5872FDE-BDD2-4935-827D-5E14C0142BF4}" srcOrd="2" destOrd="0" presId="urn:microsoft.com/office/officeart/2008/layout/VerticalCurvedList"/>
    <dgm:cxn modelId="{19FB7389-82C8-4D17-A99B-AF3C353FED2A}" type="presParOf" srcId="{CE1FC8DD-4A3D-49EF-9203-35B156095226}" destId="{3DAD9871-6D6E-468B-AB44-3097240CFC84}" srcOrd="3" destOrd="0" presId="urn:microsoft.com/office/officeart/2008/layout/VerticalCurvedList"/>
    <dgm:cxn modelId="{3E8E6ED3-E989-478E-BFD2-F466F64D7C3C}" type="presParOf" srcId="{257E540C-6469-4B5B-98AC-41D0AD45AB0E}" destId="{353DFAAB-B477-4F6E-B07C-122DB10C2054}" srcOrd="1" destOrd="0" presId="urn:microsoft.com/office/officeart/2008/layout/VerticalCurvedList"/>
    <dgm:cxn modelId="{0AE773ED-AE1E-4A85-9D2C-9FFA050C1076}" type="presParOf" srcId="{257E540C-6469-4B5B-98AC-41D0AD45AB0E}" destId="{3858D968-5CE0-4D74-9912-6525F31D6C11}" srcOrd="2" destOrd="0" presId="urn:microsoft.com/office/officeart/2008/layout/VerticalCurvedList"/>
    <dgm:cxn modelId="{5F4651EF-B2EA-42AA-9423-731AB9A3C404}" type="presParOf" srcId="{3858D968-5CE0-4D74-9912-6525F31D6C11}" destId="{F7A27F29-0F1B-4B92-8932-1252182795E6}" srcOrd="0" destOrd="0" presId="urn:microsoft.com/office/officeart/2008/layout/VerticalCurvedList"/>
    <dgm:cxn modelId="{8495AFEC-6806-402F-989D-05B0F55EC539}" type="presParOf" srcId="{257E540C-6469-4B5B-98AC-41D0AD45AB0E}" destId="{941DE0DF-4D0C-4C20-99C0-A21EB9440224}" srcOrd="3" destOrd="0" presId="urn:microsoft.com/office/officeart/2008/layout/VerticalCurvedList"/>
    <dgm:cxn modelId="{1D134131-61AD-4A0D-B84B-E6EF8DA3E634}" type="presParOf" srcId="{257E540C-6469-4B5B-98AC-41D0AD45AB0E}" destId="{F333E2D5-31AE-4DEE-AC2A-C3001B8D2F3C}" srcOrd="4" destOrd="0" presId="urn:microsoft.com/office/officeart/2008/layout/VerticalCurvedList"/>
    <dgm:cxn modelId="{92F44164-1CA2-43F2-891A-CBB3331EFC55}" type="presParOf" srcId="{F333E2D5-31AE-4DEE-AC2A-C3001B8D2F3C}" destId="{654D0ABC-5F53-4A9C-850E-37592956B9F4}" srcOrd="0" destOrd="0" presId="urn:microsoft.com/office/officeart/2008/layout/VerticalCurvedList"/>
    <dgm:cxn modelId="{518991E4-4DB4-484A-BB16-F1ADDEF64DD0}" type="presParOf" srcId="{257E540C-6469-4B5B-98AC-41D0AD45AB0E}" destId="{43F1B433-C782-431E-A21D-4AD53252E005}" srcOrd="5" destOrd="0" presId="urn:microsoft.com/office/officeart/2008/layout/VerticalCurvedList"/>
    <dgm:cxn modelId="{FBCD681B-17B6-4402-9D59-18C1C1067EEE}" type="presParOf" srcId="{257E540C-6469-4B5B-98AC-41D0AD45AB0E}" destId="{02DC7F54-5093-45E7-A292-433C1C0B13F4}" srcOrd="6" destOrd="0" presId="urn:microsoft.com/office/officeart/2008/layout/VerticalCurvedList"/>
    <dgm:cxn modelId="{97F2756E-6FC2-49B8-B004-0FBD10813732}" type="presParOf" srcId="{02DC7F54-5093-45E7-A292-433C1C0B13F4}" destId="{861DBB81-677E-45BC-8E58-05AF2A859182}" srcOrd="0" destOrd="0" presId="urn:microsoft.com/office/officeart/2008/layout/VerticalCurvedList"/>
    <dgm:cxn modelId="{3F5C2D3E-E4E5-478D-9531-89A92F3E045F}" type="presParOf" srcId="{257E540C-6469-4B5B-98AC-41D0AD45AB0E}" destId="{E4D083E6-336D-4C11-870F-458A6C53D5ED}" srcOrd="7" destOrd="0" presId="urn:microsoft.com/office/officeart/2008/layout/VerticalCurvedList"/>
    <dgm:cxn modelId="{33D78DDE-7AA8-401C-BF8F-66201289BE1C}" type="presParOf" srcId="{257E540C-6469-4B5B-98AC-41D0AD45AB0E}" destId="{DB8A31C9-840D-4346-858F-E7792770F4EB}" srcOrd="8" destOrd="0" presId="urn:microsoft.com/office/officeart/2008/layout/VerticalCurvedList"/>
    <dgm:cxn modelId="{0F6F1DF3-8CF7-4382-8F6F-9ECA9289C771}" type="presParOf" srcId="{DB8A31C9-840D-4346-858F-E7792770F4EB}" destId="{C282CA60-576C-4E1D-8E5D-143BE3E71D0F}" srcOrd="0" destOrd="0" presId="urn:microsoft.com/office/officeart/2008/layout/VerticalCurvedList"/>
    <dgm:cxn modelId="{F8B57641-B1FA-44D0-8F2B-60C6CEC410BC}" type="presParOf" srcId="{257E540C-6469-4B5B-98AC-41D0AD45AB0E}" destId="{737A3E0F-9423-4BB7-ABE7-0265FAC96E50}" srcOrd="9" destOrd="0" presId="urn:microsoft.com/office/officeart/2008/layout/VerticalCurvedList"/>
    <dgm:cxn modelId="{2117AC44-2CEE-46A8-9A86-F1FC8EBC283B}" type="presParOf" srcId="{257E540C-6469-4B5B-98AC-41D0AD45AB0E}" destId="{3CB4754C-095C-4588-963E-4E6BB725CBA7}" srcOrd="10" destOrd="0" presId="urn:microsoft.com/office/officeart/2008/layout/VerticalCurvedList"/>
    <dgm:cxn modelId="{94EC3745-178F-4A0C-87B7-B68C03DE567D}" type="presParOf" srcId="{3CB4754C-095C-4588-963E-4E6BB725CBA7}" destId="{89229F62-901C-49A4-85E8-830DDD45D6DD}" srcOrd="0" destOrd="0" presId="urn:microsoft.com/office/officeart/2008/layout/VerticalCurvedList"/>
    <dgm:cxn modelId="{0EC28EAD-0101-4307-9247-772594467495}" type="presParOf" srcId="{257E540C-6469-4B5B-98AC-41D0AD45AB0E}" destId="{FB37B198-4192-488A-80B3-9B16A4E5C218}" srcOrd="11" destOrd="0" presId="urn:microsoft.com/office/officeart/2008/layout/VerticalCurvedList"/>
    <dgm:cxn modelId="{FC860ECD-B45C-4DB3-8DE5-E1C25A9EA413}" type="presParOf" srcId="{257E540C-6469-4B5B-98AC-41D0AD45AB0E}" destId="{2686C765-6198-4AF8-8CED-A70E1F70E5DA}" srcOrd="12" destOrd="0" presId="urn:microsoft.com/office/officeart/2008/layout/VerticalCurvedList"/>
    <dgm:cxn modelId="{635B7724-4332-462D-B94A-F8A427E1073A}" type="presParOf" srcId="{2686C765-6198-4AF8-8CED-A70E1F70E5DA}" destId="{B8198478-2433-4CA3-9C71-3FFC205713D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34DAD-2300-49E5-B475-E1C4B1790A5C}">
      <dsp:nvSpPr>
        <dsp:cNvPr id="0" name=""/>
        <dsp:cNvSpPr/>
      </dsp:nvSpPr>
      <dsp:spPr>
        <a:xfrm>
          <a:off x="0" y="12299"/>
          <a:ext cx="8229600" cy="1728000"/>
        </a:xfrm>
        <a:prstGeom prst="rightArrow">
          <a:avLst/>
        </a:prstGeom>
        <a:solidFill>
          <a:schemeClr val="accent4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FEE70-0FF8-4700-A543-2DAA75DF09D2}">
      <dsp:nvSpPr>
        <dsp:cNvPr id="0" name=""/>
        <dsp:cNvSpPr/>
      </dsp:nvSpPr>
      <dsp:spPr>
        <a:xfrm>
          <a:off x="662880" y="444299"/>
          <a:ext cx="7128569" cy="8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But Wait… There’s one more ! </a:t>
          </a:r>
          <a:endParaRPr lang="en-GB" sz="2400" b="1" kern="1200" dirty="0">
            <a:solidFill>
              <a:schemeClr val="bg1"/>
            </a:solidFill>
          </a:endParaRPr>
        </a:p>
      </dsp:txBody>
      <dsp:txXfrm>
        <a:off x="662880" y="444299"/>
        <a:ext cx="7128569" cy="86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C9B58-5A96-4531-88B6-6B18FE09E360}">
      <dsp:nvSpPr>
        <dsp:cNvPr id="0" name=""/>
        <dsp:cNvSpPr/>
      </dsp:nvSpPr>
      <dsp:spPr>
        <a:xfrm>
          <a:off x="0" y="0"/>
          <a:ext cx="5233510" cy="3230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1124C24-B499-4BDF-A005-E75BA21D49BF}">
      <dsp:nvSpPr>
        <dsp:cNvPr id="0" name=""/>
        <dsp:cNvSpPr/>
      </dsp:nvSpPr>
      <dsp:spPr>
        <a:xfrm>
          <a:off x="0" y="0"/>
          <a:ext cx="5942938" cy="2723040"/>
        </a:xfrm>
        <a:prstGeom prst="rect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D902E-F64B-4371-B0CC-DE7E7E2E8841}">
      <dsp:nvSpPr>
        <dsp:cNvPr id="0" name=""/>
        <dsp:cNvSpPr/>
      </dsp:nvSpPr>
      <dsp:spPr>
        <a:xfrm>
          <a:off x="3737896" y="2407414"/>
          <a:ext cx="3958302" cy="823147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3345" tIns="31115" rIns="93345" bIns="0" numCol="1" spcCol="1270" anchor="b" anchorCtr="0">
          <a:noAutofit/>
        </a:bodyPr>
        <a:lstStyle/>
        <a:p>
          <a:pPr lvl="0" algn="r" defTabSz="21780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Gestures … !</a:t>
          </a:r>
          <a:endParaRPr lang="en-GB" sz="4900" kern="1200" dirty="0">
            <a:solidFill>
              <a:schemeClr val="tx1"/>
            </a:solidFill>
          </a:endParaRPr>
        </a:p>
      </dsp:txBody>
      <dsp:txXfrm>
        <a:off x="3737896" y="2407414"/>
        <a:ext cx="3958302" cy="8231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C53B9-5D13-4963-89CA-4D138C833333}">
      <dsp:nvSpPr>
        <dsp:cNvPr id="0" name=""/>
        <dsp:cNvSpPr/>
      </dsp:nvSpPr>
      <dsp:spPr>
        <a:xfrm>
          <a:off x="761992" y="1844"/>
          <a:ext cx="5067976" cy="1217397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Limited and “Not so cool” methods of input </a:t>
          </a:r>
          <a:r>
            <a:rPr lang="en-US" sz="2400" kern="1200" dirty="0" smtClean="0">
              <a:solidFill>
                <a:schemeClr val="tx1"/>
              </a:solidFill>
            </a:rPr>
            <a:t>!</a:t>
          </a:r>
          <a:endParaRPr lang="en-GB" sz="2400" kern="1200" dirty="0">
            <a:solidFill>
              <a:schemeClr val="tx1"/>
            </a:solidFill>
          </a:endParaRPr>
        </a:p>
      </dsp:txBody>
      <dsp:txXfrm>
        <a:off x="821420" y="61272"/>
        <a:ext cx="4949120" cy="1098541"/>
      </dsp:txXfrm>
    </dsp:sp>
    <dsp:sp modelId="{B2C6967F-FA39-4F12-85B3-5E6B971D5069}">
      <dsp:nvSpPr>
        <dsp:cNvPr id="0" name=""/>
        <dsp:cNvSpPr/>
      </dsp:nvSpPr>
      <dsp:spPr>
        <a:xfrm>
          <a:off x="761992" y="1280112"/>
          <a:ext cx="5067999" cy="1217397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The fact that everyone’s Laptop has a camera.</a:t>
          </a:r>
          <a:endParaRPr lang="en-GB" sz="2000" kern="1200" dirty="0">
            <a:solidFill>
              <a:schemeClr val="tx1"/>
            </a:solidFill>
          </a:endParaRPr>
        </a:p>
      </dsp:txBody>
      <dsp:txXfrm>
        <a:off x="821420" y="1339540"/>
        <a:ext cx="4949143" cy="1098541"/>
      </dsp:txXfrm>
    </dsp:sp>
    <dsp:sp modelId="{E43963BF-D8B9-46DF-A8B7-AF9AC11A1FBD}">
      <dsp:nvSpPr>
        <dsp:cNvPr id="0" name=""/>
        <dsp:cNvSpPr/>
      </dsp:nvSpPr>
      <dsp:spPr>
        <a:xfrm>
          <a:off x="761992" y="2558379"/>
          <a:ext cx="5067999" cy="1217397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The fact that everyone has the legal right to simplicity </a:t>
          </a:r>
          <a:r>
            <a:rPr lang="en-US" sz="2000" kern="1200" dirty="0" smtClean="0"/>
            <a:t>!</a:t>
          </a:r>
          <a:endParaRPr lang="en-GB" sz="2000" kern="1200" dirty="0"/>
        </a:p>
      </dsp:txBody>
      <dsp:txXfrm>
        <a:off x="821420" y="2617807"/>
        <a:ext cx="4949143" cy="10985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340F9-AE1A-4083-A367-740D84B288C4}">
      <dsp:nvSpPr>
        <dsp:cNvPr id="0" name=""/>
        <dsp:cNvSpPr/>
      </dsp:nvSpPr>
      <dsp:spPr>
        <a:xfrm>
          <a:off x="-4239596" y="-655150"/>
          <a:ext cx="5087923" cy="5087923"/>
        </a:xfrm>
        <a:prstGeom prst="blockArc">
          <a:avLst>
            <a:gd name="adj1" fmla="val 18900000"/>
            <a:gd name="adj2" fmla="val 2700000"/>
            <a:gd name="adj3" fmla="val 425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BC658-6C4D-4AD1-B7D9-AECFB36808D3}">
      <dsp:nvSpPr>
        <dsp:cNvPr id="0" name=""/>
        <dsp:cNvSpPr/>
      </dsp:nvSpPr>
      <dsp:spPr>
        <a:xfrm>
          <a:off x="714348" y="533400"/>
          <a:ext cx="5877636" cy="1079191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6608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 windows based software that  detects the user’s gesture through a webcam and maps the gestures onto the navigation keys .</a:t>
          </a:r>
          <a:endParaRPr lang="en-GB" sz="1800" kern="1200" dirty="0">
            <a:solidFill>
              <a:schemeClr val="tx1"/>
            </a:solidFill>
          </a:endParaRPr>
        </a:p>
      </dsp:txBody>
      <dsp:txXfrm>
        <a:off x="714348" y="533400"/>
        <a:ext cx="5877636" cy="1079191"/>
      </dsp:txXfrm>
    </dsp:sp>
    <dsp:sp modelId="{04712BF7-94E7-4FE4-86DA-48A623CD4F23}">
      <dsp:nvSpPr>
        <dsp:cNvPr id="0" name=""/>
        <dsp:cNvSpPr/>
      </dsp:nvSpPr>
      <dsp:spPr>
        <a:xfrm>
          <a:off x="19926" y="404772"/>
          <a:ext cx="1348988" cy="13489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9F351-4862-4E96-8BF0-8D29E5468375}">
      <dsp:nvSpPr>
        <dsp:cNvPr id="0" name=""/>
        <dsp:cNvSpPr/>
      </dsp:nvSpPr>
      <dsp:spPr>
        <a:xfrm>
          <a:off x="714348" y="2133603"/>
          <a:ext cx="5877636" cy="1079191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6608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 software that allows the user to control the cursor movement through gestures.</a:t>
          </a:r>
          <a:endParaRPr lang="en-GB" sz="1800" kern="1200" dirty="0">
            <a:solidFill>
              <a:schemeClr val="tx1"/>
            </a:solidFill>
          </a:endParaRPr>
        </a:p>
      </dsp:txBody>
      <dsp:txXfrm>
        <a:off x="714348" y="2133603"/>
        <a:ext cx="5877636" cy="1079191"/>
      </dsp:txXfrm>
    </dsp:sp>
    <dsp:sp modelId="{AAE75B89-723E-4F9A-9138-C47E33EDD2B8}">
      <dsp:nvSpPr>
        <dsp:cNvPr id="0" name=""/>
        <dsp:cNvSpPr/>
      </dsp:nvSpPr>
      <dsp:spPr>
        <a:xfrm>
          <a:off x="19926" y="2023860"/>
          <a:ext cx="1348988" cy="13489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FA95F-2722-4A6D-A274-87AD7DAF61DB}">
      <dsp:nvSpPr>
        <dsp:cNvPr id="0" name=""/>
        <dsp:cNvSpPr/>
      </dsp:nvSpPr>
      <dsp:spPr>
        <a:xfrm>
          <a:off x="-4270332" y="-655150"/>
          <a:ext cx="5087923" cy="5087923"/>
        </a:xfrm>
        <a:prstGeom prst="blockArc">
          <a:avLst>
            <a:gd name="adj1" fmla="val 18900000"/>
            <a:gd name="adj2" fmla="val 2700000"/>
            <a:gd name="adj3" fmla="val 425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DFAAB-B477-4F6E-B07C-122DB10C2054}">
      <dsp:nvSpPr>
        <dsp:cNvPr id="0" name=""/>
        <dsp:cNvSpPr/>
      </dsp:nvSpPr>
      <dsp:spPr>
        <a:xfrm>
          <a:off x="562466" y="85408"/>
          <a:ext cx="5942190" cy="134023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97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Throw your mouse away.. Let your fingers take control of your computer !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562466" y="85408"/>
        <a:ext cx="5942190" cy="1340232"/>
      </dsp:txXfrm>
    </dsp:sp>
    <dsp:sp modelId="{F7A27F29-0F1B-4B92-8932-1252182795E6}">
      <dsp:nvSpPr>
        <dsp:cNvPr id="0" name=""/>
        <dsp:cNvSpPr/>
      </dsp:nvSpPr>
      <dsp:spPr>
        <a:xfrm>
          <a:off x="53598" y="283321"/>
          <a:ext cx="944405" cy="9444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DE0DF-4D0C-4C20-99C0-A21EB9440224}">
      <dsp:nvSpPr>
        <dsp:cNvPr id="0" name=""/>
        <dsp:cNvSpPr/>
      </dsp:nvSpPr>
      <dsp:spPr>
        <a:xfrm>
          <a:off x="688028" y="1575162"/>
          <a:ext cx="5740886" cy="755524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97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Experience motion sensor games on your computer.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688028" y="1575162"/>
        <a:ext cx="5740886" cy="755524"/>
      </dsp:txXfrm>
    </dsp:sp>
    <dsp:sp modelId="{654D0ABC-5F53-4A9C-850E-37592956B9F4}">
      <dsp:nvSpPr>
        <dsp:cNvPr id="0" name=""/>
        <dsp:cNvSpPr/>
      </dsp:nvSpPr>
      <dsp:spPr>
        <a:xfrm>
          <a:off x="328231" y="1416608"/>
          <a:ext cx="944405" cy="9444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1B433-C782-431E-A21D-4AD53252E005}">
      <dsp:nvSpPr>
        <dsp:cNvPr id="0" name=""/>
        <dsp:cNvSpPr/>
      </dsp:nvSpPr>
      <dsp:spPr>
        <a:xfrm>
          <a:off x="525801" y="2644335"/>
          <a:ext cx="6015519" cy="755524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97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Giving presentations will never be so easy…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525801" y="2644335"/>
        <a:ext cx="6015519" cy="755524"/>
      </dsp:txXfrm>
    </dsp:sp>
    <dsp:sp modelId="{861DBB81-677E-45BC-8E58-05AF2A859182}">
      <dsp:nvSpPr>
        <dsp:cNvPr id="0" name=""/>
        <dsp:cNvSpPr/>
      </dsp:nvSpPr>
      <dsp:spPr>
        <a:xfrm>
          <a:off x="53598" y="2549894"/>
          <a:ext cx="944405" cy="9444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FA95F-2722-4A6D-A274-87AD7DAF61DB}">
      <dsp:nvSpPr>
        <dsp:cNvPr id="0" name=""/>
        <dsp:cNvSpPr/>
      </dsp:nvSpPr>
      <dsp:spPr>
        <a:xfrm>
          <a:off x="-4270332" y="-655150"/>
          <a:ext cx="5087923" cy="5087923"/>
        </a:xfrm>
        <a:prstGeom prst="blockArc">
          <a:avLst>
            <a:gd name="adj1" fmla="val 18900000"/>
            <a:gd name="adj2" fmla="val 2700000"/>
            <a:gd name="adj3" fmla="val 425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DFAAB-B477-4F6E-B07C-122DB10C2054}">
      <dsp:nvSpPr>
        <dsp:cNvPr id="0" name=""/>
        <dsp:cNvSpPr/>
      </dsp:nvSpPr>
      <dsp:spPr>
        <a:xfrm>
          <a:off x="525801" y="377762"/>
          <a:ext cx="6015519" cy="755524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97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Can be adapted by the  organizations working for the physically disabled .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525801" y="377762"/>
        <a:ext cx="6015519" cy="755524"/>
      </dsp:txXfrm>
    </dsp:sp>
    <dsp:sp modelId="{F7A27F29-0F1B-4B92-8932-1252182795E6}">
      <dsp:nvSpPr>
        <dsp:cNvPr id="0" name=""/>
        <dsp:cNvSpPr/>
      </dsp:nvSpPr>
      <dsp:spPr>
        <a:xfrm>
          <a:off x="53598" y="283321"/>
          <a:ext cx="944405" cy="9444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DE0DF-4D0C-4C20-99C0-A21EB9440224}">
      <dsp:nvSpPr>
        <dsp:cNvPr id="0" name=""/>
        <dsp:cNvSpPr/>
      </dsp:nvSpPr>
      <dsp:spPr>
        <a:xfrm>
          <a:off x="800434" y="1511048"/>
          <a:ext cx="5740886" cy="755524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97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Can be integrated with the OS as an additional input medium.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800434" y="1511048"/>
        <a:ext cx="5740886" cy="755524"/>
      </dsp:txXfrm>
    </dsp:sp>
    <dsp:sp modelId="{654D0ABC-5F53-4A9C-850E-37592956B9F4}">
      <dsp:nvSpPr>
        <dsp:cNvPr id="0" name=""/>
        <dsp:cNvSpPr/>
      </dsp:nvSpPr>
      <dsp:spPr>
        <a:xfrm>
          <a:off x="328231" y="1416608"/>
          <a:ext cx="944405" cy="9444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1B433-C782-431E-A21D-4AD53252E005}">
      <dsp:nvSpPr>
        <dsp:cNvPr id="0" name=""/>
        <dsp:cNvSpPr/>
      </dsp:nvSpPr>
      <dsp:spPr>
        <a:xfrm>
          <a:off x="525801" y="2644335"/>
          <a:ext cx="6015519" cy="755524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97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>
              <a:solidFill>
                <a:schemeClr val="tx1"/>
              </a:solidFill>
            </a:rPr>
            <a:t>Possibility of being used in gaming consoles.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525801" y="2644335"/>
        <a:ext cx="6015519" cy="755524"/>
      </dsp:txXfrm>
    </dsp:sp>
    <dsp:sp modelId="{861DBB81-677E-45BC-8E58-05AF2A859182}">
      <dsp:nvSpPr>
        <dsp:cNvPr id="0" name=""/>
        <dsp:cNvSpPr/>
      </dsp:nvSpPr>
      <dsp:spPr>
        <a:xfrm>
          <a:off x="53598" y="2549894"/>
          <a:ext cx="944405" cy="9444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FA95F-2722-4A6D-A274-87AD7DAF61DB}">
      <dsp:nvSpPr>
        <dsp:cNvPr id="0" name=""/>
        <dsp:cNvSpPr/>
      </dsp:nvSpPr>
      <dsp:spPr>
        <a:xfrm>
          <a:off x="-4270332" y="-655150"/>
          <a:ext cx="5087923" cy="5087923"/>
        </a:xfrm>
        <a:prstGeom prst="blockArc">
          <a:avLst>
            <a:gd name="adj1" fmla="val 18900000"/>
            <a:gd name="adj2" fmla="val 2700000"/>
            <a:gd name="adj3" fmla="val 425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DFAAB-B477-4F6E-B07C-122DB10C2054}">
      <dsp:nvSpPr>
        <dsp:cNvPr id="0" name=""/>
        <dsp:cNvSpPr/>
      </dsp:nvSpPr>
      <dsp:spPr>
        <a:xfrm>
          <a:off x="305566" y="198929"/>
          <a:ext cx="6235755" cy="39770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681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Extending to detect multi-finger gestures. </a:t>
          </a:r>
          <a:endParaRPr lang="en-GB" sz="2000" kern="1200" dirty="0">
            <a:solidFill>
              <a:schemeClr val="tx1"/>
            </a:solidFill>
          </a:endParaRPr>
        </a:p>
      </dsp:txBody>
      <dsp:txXfrm>
        <a:off x="305566" y="198929"/>
        <a:ext cx="6235755" cy="397708"/>
      </dsp:txXfrm>
    </dsp:sp>
    <dsp:sp modelId="{F7A27F29-0F1B-4B92-8932-1252182795E6}">
      <dsp:nvSpPr>
        <dsp:cNvPr id="0" name=""/>
        <dsp:cNvSpPr/>
      </dsp:nvSpPr>
      <dsp:spPr>
        <a:xfrm>
          <a:off x="56998" y="149216"/>
          <a:ext cx="497135" cy="4971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DE0DF-4D0C-4C20-99C0-A21EB9440224}">
      <dsp:nvSpPr>
        <dsp:cNvPr id="0" name=""/>
        <dsp:cNvSpPr/>
      </dsp:nvSpPr>
      <dsp:spPr>
        <a:xfrm>
          <a:off x="632708" y="795416"/>
          <a:ext cx="5908613" cy="39770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681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Using gestures for drawing.</a:t>
          </a:r>
          <a:endParaRPr lang="en-GB" sz="2000" kern="1200" dirty="0">
            <a:solidFill>
              <a:schemeClr val="tx1"/>
            </a:solidFill>
          </a:endParaRPr>
        </a:p>
      </dsp:txBody>
      <dsp:txXfrm>
        <a:off x="632708" y="795416"/>
        <a:ext cx="5908613" cy="397708"/>
      </dsp:txXfrm>
    </dsp:sp>
    <dsp:sp modelId="{654D0ABC-5F53-4A9C-850E-37592956B9F4}">
      <dsp:nvSpPr>
        <dsp:cNvPr id="0" name=""/>
        <dsp:cNvSpPr/>
      </dsp:nvSpPr>
      <dsp:spPr>
        <a:xfrm>
          <a:off x="384140" y="745702"/>
          <a:ext cx="497135" cy="4971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1B433-C782-431E-A21D-4AD53252E005}">
      <dsp:nvSpPr>
        <dsp:cNvPr id="0" name=""/>
        <dsp:cNvSpPr/>
      </dsp:nvSpPr>
      <dsp:spPr>
        <a:xfrm>
          <a:off x="782302" y="1391902"/>
          <a:ext cx="5759019" cy="39770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681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Typing using gestures.</a:t>
          </a:r>
          <a:endParaRPr lang="en-GB" sz="2000" kern="1200" dirty="0">
            <a:solidFill>
              <a:schemeClr val="tx1"/>
            </a:solidFill>
          </a:endParaRPr>
        </a:p>
      </dsp:txBody>
      <dsp:txXfrm>
        <a:off x="782302" y="1391902"/>
        <a:ext cx="5759019" cy="397708"/>
      </dsp:txXfrm>
    </dsp:sp>
    <dsp:sp modelId="{861DBB81-677E-45BC-8E58-05AF2A859182}">
      <dsp:nvSpPr>
        <dsp:cNvPr id="0" name=""/>
        <dsp:cNvSpPr/>
      </dsp:nvSpPr>
      <dsp:spPr>
        <a:xfrm>
          <a:off x="533734" y="1342189"/>
          <a:ext cx="497135" cy="4971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083E6-336D-4C11-870F-458A6C53D5ED}">
      <dsp:nvSpPr>
        <dsp:cNvPr id="0" name=""/>
        <dsp:cNvSpPr/>
      </dsp:nvSpPr>
      <dsp:spPr>
        <a:xfrm>
          <a:off x="782302" y="1988011"/>
          <a:ext cx="5759019" cy="39770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681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Integrating more gestures.</a:t>
          </a:r>
          <a:endParaRPr lang="en-GB" sz="2000" kern="1200" dirty="0">
            <a:solidFill>
              <a:schemeClr val="tx1"/>
            </a:solidFill>
          </a:endParaRPr>
        </a:p>
      </dsp:txBody>
      <dsp:txXfrm>
        <a:off x="782302" y="1988011"/>
        <a:ext cx="5759019" cy="397708"/>
      </dsp:txXfrm>
    </dsp:sp>
    <dsp:sp modelId="{C282CA60-576C-4E1D-8E5D-143BE3E71D0F}">
      <dsp:nvSpPr>
        <dsp:cNvPr id="0" name=""/>
        <dsp:cNvSpPr/>
      </dsp:nvSpPr>
      <dsp:spPr>
        <a:xfrm>
          <a:off x="533734" y="1938297"/>
          <a:ext cx="497135" cy="4971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A3E0F-9423-4BB7-ABE7-0265FAC96E50}">
      <dsp:nvSpPr>
        <dsp:cNvPr id="0" name=""/>
        <dsp:cNvSpPr/>
      </dsp:nvSpPr>
      <dsp:spPr>
        <a:xfrm>
          <a:off x="632708" y="2584497"/>
          <a:ext cx="5908613" cy="39770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681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Exporting to mobile platforms and tablets</a:t>
          </a:r>
          <a:r>
            <a:rPr lang="en-US" sz="2000" kern="1200" dirty="0" smtClean="0"/>
            <a:t>.</a:t>
          </a:r>
          <a:endParaRPr lang="en-GB" sz="2000" kern="1200" dirty="0"/>
        </a:p>
      </dsp:txBody>
      <dsp:txXfrm>
        <a:off x="632708" y="2584497"/>
        <a:ext cx="5908613" cy="397708"/>
      </dsp:txXfrm>
    </dsp:sp>
    <dsp:sp modelId="{89229F62-901C-49A4-85E8-830DDD45D6DD}">
      <dsp:nvSpPr>
        <dsp:cNvPr id="0" name=""/>
        <dsp:cNvSpPr/>
      </dsp:nvSpPr>
      <dsp:spPr>
        <a:xfrm>
          <a:off x="384140" y="2534784"/>
          <a:ext cx="497135" cy="4971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7B198-4192-488A-80B3-9B16A4E5C218}">
      <dsp:nvSpPr>
        <dsp:cNvPr id="0" name=""/>
        <dsp:cNvSpPr/>
      </dsp:nvSpPr>
      <dsp:spPr>
        <a:xfrm>
          <a:off x="305566" y="3180984"/>
          <a:ext cx="6235755" cy="39770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681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Adding extra capabilities to gaming consoles.</a:t>
          </a:r>
          <a:endParaRPr lang="en-GB" sz="2000" kern="1200" dirty="0">
            <a:solidFill>
              <a:schemeClr val="tx1"/>
            </a:solidFill>
          </a:endParaRPr>
        </a:p>
      </dsp:txBody>
      <dsp:txXfrm>
        <a:off x="305566" y="3180984"/>
        <a:ext cx="6235755" cy="397708"/>
      </dsp:txXfrm>
    </dsp:sp>
    <dsp:sp modelId="{B8198478-2433-4CA3-9C71-3FFC205713DD}">
      <dsp:nvSpPr>
        <dsp:cNvPr id="0" name=""/>
        <dsp:cNvSpPr/>
      </dsp:nvSpPr>
      <dsp:spPr>
        <a:xfrm>
          <a:off x="56998" y="3131270"/>
          <a:ext cx="497135" cy="4971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ccent">
  <dgm:title val="Theme Picture Accent"/>
  <dgm:desc val="Use to show a group of pictures with the first picture being centered and the largest. Can contain up to six Level 1 pictures. Unused pictures do not appear, but remain available if you switch layouts.  Works best with small amounts of text."/>
  <dgm:catLst>
    <dgm:cat type="picture" pri="13250"/>
    <dgm:cat type="officeonline" pri="4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  <dgm:pt modelId="50">
          <dgm:prSet phldr="1"/>
        </dgm:pt>
        <dgm:pt modelId="60">
          <dgm:prSet phldr="1"/>
        </dgm:pt>
      </dgm:ptLst>
      <dgm:cxnLst>
        <dgm:cxn modelId="70" srcId="0" destId="10" srcOrd="0" destOrd="0"/>
        <dgm:cxn modelId="80" srcId="0" destId="20" srcOrd="1" destOrd="0"/>
        <dgm:cxn modelId="90" srcId="0" destId="30" srcOrd="2" destOrd="0"/>
        <dgm:cxn modelId="100" srcId="0" destId="40" srcOrd="3" destOrd="0"/>
        <dgm:cxn modelId="110" srcId="0" destId="50" srcOrd="4" destOrd="0"/>
        <dgm:cxn modelId="120" srcId="0" destId="60" srcOrd="5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6"/>
      <dgm:chPref val="6"/>
      <dgm:dir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62"/>
            </dgm:alg>
            <dgm:constrLst>
              <dgm:constr type="primFontSz" for="des" forName="Text1" val="65"/>
              <dgm:constr type="l" for="ch" forName="Image1" refType="w" fact="0"/>
              <dgm:constr type="t" for="ch" forName="Image1" refType="h" fact="0"/>
              <dgm:constr type="w" for="ch" forName="Image1" refType="w"/>
              <dgm:constr type="h" for="ch" forName="Image1" refType="h"/>
              <dgm:constr type="l" for="ch" forName="Accent1" refType="w" fact="0.0491"/>
              <dgm:constr type="t" for="ch" forName="Accent1" refType="h" fact="0.0756"/>
              <dgm:constr type="w" for="ch" forName="Accent1" refType="w" fact="0.9035"/>
              <dgm:constr type="h" for="ch" forName="Accent1" refType="h" fact="0.8429"/>
              <dgm:constr type="l" for="ch" forName="Text1" refType="w" fact="0.0491"/>
              <dgm:constr type="t" for="ch" forName="Text1" refType="h" fact="0.6654"/>
              <dgm:constr type="w" for="ch" forName="Text1" refType="w" fact="0.9035"/>
              <dgm:constr type="h" for="ch" forName="Text1" refType="h" fact="0.2548"/>
            </dgm:constrLst>
          </dgm:if>
          <dgm:if name="Name5" axis="ch" ptType="node" func="cnt" op="equ" val="2">
            <dgm:alg type="composite">
              <dgm:param type="ar" val="0.9528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l" for="ch" forName="Image1" refType="w" fact="0"/>
              <dgm:constr type="t" for="ch" forName="Image1" refType="h" fact="0.4119"/>
              <dgm:constr type="w" for="ch" forName="Image1" refType="w" fact="0.997"/>
              <dgm:constr type="h" for="ch" forName="Image1" refType="h" fact="0.5881"/>
              <dgm:constr type="l" for="ch" forName="Accent1" refType="w" fact="0.049"/>
              <dgm:constr type="t" for="ch" forName="Accent1" refType="h" fact="0.4563"/>
              <dgm:constr type="w" for="ch" forName="Accent1" refType="w" fact="0.9008"/>
              <dgm:constr type="h" for="ch" forName="Accent1" refType="h" fact="0.4958"/>
              <dgm:constr type="l" for="ch" forName="Image2" refType="w" fact="0.6099"/>
              <dgm:constr type="t" for="ch" forName="Image2" refType="h" fact="0"/>
              <dgm:constr type="w" for="ch" forName="Image2" refType="w" fact="0.3901"/>
              <dgm:constr type="h" for="ch" forName="Image2" refType="h" fact="0.3806"/>
              <dgm:constr type="l" for="ch" forName="Accent2" refType="w" fact="0.6338"/>
              <dgm:constr type="t" for="ch" forName="Accent2" refType="h" fact="0.0231"/>
              <dgm:constr type="w" for="ch" forName="Accent2" refType="w" fact="0.3418"/>
              <dgm:constr type="h" for="ch" forName="Accent2" refType="h" fact="0.3343"/>
              <dgm:constr type="l" for="ch" forName="Text1" refType="w" fact="0.049"/>
              <dgm:constr type="t" for="ch" forName="Text1" refType="h" fact="0.8032"/>
              <dgm:constr type="w" for="ch" forName="Text1" refType="w" fact="0.9008"/>
              <dgm:constr type="h" for="ch" forName="Text1" refType="h" fact="0.1499"/>
              <dgm:constr type="l" for="ch" forName="Text2" refType="w" fact="0.6335"/>
              <dgm:constr type="t" for="ch" forName="Text2" refType="h" fact="0.2575"/>
              <dgm:constr type="w" for="ch" forName="Text2" refType="w" fact="0.3418"/>
              <dgm:constr type="h" for="ch" forName="Text2" refType="h" fact="0.0999"/>
            </dgm:constrLst>
          </dgm:if>
          <dgm:if name="Name6" axis="ch" ptType="node" func="cnt" op="equ" val="3">
            <dgm:alg type="composite">
              <dgm:param type="ar" val="1.4351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l" for="ch" forName="Image1" refType="w" fact="0"/>
              <dgm:constr type="t" for="ch" forName="Image1" refType="h" fact="0.4119"/>
              <dgm:constr type="w" for="ch" forName="Image1" refType="w" fact="0.6627"/>
              <dgm:constr type="h" for="ch" forName="Image1" refType="h" fact="0.5881"/>
              <dgm:constr type="l" for="ch" forName="Accent1" refType="w" fact="0.0326"/>
              <dgm:constr type="t" for="ch" forName="Accent1" refType="h" fact="0.4563"/>
              <dgm:constr type="w" for="ch" forName="Accent1" refType="w" fact="0.5988"/>
              <dgm:constr type="h" for="ch" forName="Accent1" refType="h" fact="0.4958"/>
              <dgm:constr type="l" for="ch" forName="Image3" refType="w" fact="0.6846"/>
              <dgm:constr type="t" for="ch" forName="Image3" refType="h" fact="0.6397"/>
              <dgm:constr type="w" for="ch" forName="Image3" refType="w" fact="0.3154"/>
              <dgm:constr type="h" for="ch" forName="Image3" refType="h" fact="0.2805"/>
              <dgm:constr type="l" for="ch" forName="Accent3" refType="w" fact="0.7006"/>
              <dgm:constr type="t" for="ch" forName="Accent3" refType="h" fact="0.6629"/>
              <dgm:constr type="w" for="ch" forName="Accent3" refType="w" fact="0.2833"/>
              <dgm:constr type="h" for="ch" forName="Accent3" refType="h" fact="0.2344"/>
              <dgm:constr type="l" for="ch" forName="Image2" refType="w" fact="0.4054"/>
              <dgm:constr type="t" for="ch" forName="Image2" refType="h" fact="0"/>
              <dgm:constr type="w" for="ch" forName="Image2" refType="w" fact="0.2593"/>
              <dgm:constr type="h" for="ch" forName="Image2" refType="h" fact="0.3806"/>
              <dgm:constr type="l" for="ch" forName="Accent2" refType="w" fact="0.4213"/>
              <dgm:constr type="t" for="ch" forName="Accent2" refType="h" fact="0.0231"/>
              <dgm:constr type="w" for="ch" forName="Accent2" refType="w" fact="0.2272"/>
              <dgm:constr type="h" for="ch" forName="Accent2" refType="h" fact="0.3343"/>
              <dgm:constr type="l" for="ch" forName="Text1" refType="w" fact="0.0326"/>
              <dgm:constr type="t" for="ch" forName="Text1" refType="h" fact="0.8032"/>
              <dgm:constr type="w" for="ch" forName="Text1" refType="w" fact="0.5988"/>
              <dgm:constr type="h" for="ch" forName="Text1" refType="h" fact="0.1499"/>
              <dgm:constr type="l" for="ch" forName="Text2" refType="w" fact="0.4211"/>
              <dgm:constr type="t" for="ch" forName="Text2" refType="h" fact="0.2575"/>
              <dgm:constr type="w" for="ch" forName="Text2" refType="w" fact="0.2272"/>
              <dgm:constr type="h" for="ch" forName="Text2" refType="h" fact="0.0999"/>
              <dgm:constr type="l" for="ch" forName="Text3" refType="w" fact="0.7006"/>
              <dgm:constr type="t" for="ch" forName="Text3" refType="h" fact="0.7974"/>
              <dgm:constr type="w" for="ch" forName="Text3" refType="w" fact="0.2833"/>
              <dgm:constr type="h" for="ch" forName="Text3" refType="h" fact="0.0999"/>
            </dgm:constrLst>
          </dgm:if>
          <dgm:if name="Name7" axis="ch" ptType="node" func="cnt" op="equ" val="4">
            <dgm:alg type="composite">
              <dgm:param type="ar" val="1.6922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l" for="ch" forName="Image1" refType="w" fact="0.1498"/>
              <dgm:constr type="t" for="ch" forName="Image1" refType="h" fact="0.4119"/>
              <dgm:constr type="w" for="ch" forName="Image1" refType="w" fact="0.5634"/>
              <dgm:constr type="h" for="ch" forName="Image1" refType="h" fact="0.5881"/>
              <dgm:constr type="l" for="ch" forName="Accent1" refType="w" fact="0.1774"/>
              <dgm:constr type="t" for="ch" forName="Accent1" refType="h" fact="0.4563"/>
              <dgm:constr type="w" for="ch" forName="Accent1" refType="w" fact="0.5091"/>
              <dgm:constr type="h" for="ch" forName="Accent1" refType="h" fact="0.4958"/>
              <dgm:constr type="l" for="ch" forName="Image4" refType="w" fact="0"/>
              <dgm:constr type="t" for="ch" forName="Image4" refType="h" fact="0.7601"/>
              <dgm:constr type="w" for="ch" forName="Image4" refType="w" fact="0.1316"/>
              <dgm:constr type="h" for="ch" forName="Image4" refType="h" fact="0.2262"/>
              <dgm:constr type="l" for="ch" forName="Accent4" refType="w" fact="0.0136"/>
              <dgm:constr type="t" for="ch" forName="Accent4" refType="h" fact="0.7839"/>
              <dgm:constr type="w" for="ch" forName="Accent4" refType="w" fact="0.1045"/>
              <dgm:constr type="h" for="ch" forName="Accent4" refType="h" fact="0.1806"/>
              <dgm:constr type="l" for="ch" forName="Image3" refType="w" fact="0.7318"/>
              <dgm:constr type="t" for="ch" forName="Image3" refType="h" fact="0.6397"/>
              <dgm:constr type="w" for="ch" forName="Image3" refType="w" fact="0.2682"/>
              <dgm:constr type="h" for="ch" forName="Image3" refType="h" fact="0.2805"/>
              <dgm:constr type="l" for="ch" forName="Accent3" refType="w" fact="0.7455"/>
              <dgm:constr type="t" for="ch" forName="Accent3" refType="h" fact="0.6629"/>
              <dgm:constr type="w" for="ch" forName="Accent3" refType="w" fact="0.2409"/>
              <dgm:constr type="h" for="ch" forName="Accent3" refType="h" fact="0.2344"/>
              <dgm:constr type="l" for="ch" forName="Image2" refType="w" fact="0.4944"/>
              <dgm:constr type="t" for="ch" forName="Image2" refType="h" fact="0"/>
              <dgm:constr type="w" for="ch" forName="Image2" refType="w" fact="0.2205"/>
              <dgm:constr type="h" for="ch" forName="Image2" refType="h" fact="0.3806"/>
              <dgm:constr type="l" for="ch" forName="Accent2" refType="w" fact="0.508"/>
              <dgm:constr type="t" for="ch" forName="Accent2" refType="h" fact="0.0231"/>
              <dgm:constr type="w" for="ch" forName="Accent2" refType="w" fact="0.1932"/>
              <dgm:constr type="h" for="ch" forName="Accent2" refType="h" fact="0.3343"/>
              <dgm:constr type="l" for="ch" forName="Text1" refType="w" fact="0.1774"/>
              <dgm:constr type="t" for="ch" forName="Text1" refType="h" fact="0.8032"/>
              <dgm:constr type="w" for="ch" forName="Text1" refType="w" fact="0.5091"/>
              <dgm:constr type="h" for="ch" forName="Text1" refType="h" fact="0.1499"/>
              <dgm:constr type="l" for="ch" forName="Text2" refType="w" fact="0.5078"/>
              <dgm:constr type="t" for="ch" forName="Text2" refType="h" fact="0.2575"/>
              <dgm:constr type="w" for="ch" forName="Text2" refType="w" fact="0.1932"/>
              <dgm:constr type="h" for="ch" forName="Text2" refType="h" fact="0.0999"/>
              <dgm:constr type="l" for="ch" forName="Text3" refType="w" fact="0.7455"/>
              <dgm:constr type="t" for="ch" forName="Text3" refType="h" fact="0.7974"/>
              <dgm:constr type="w" for="ch" forName="Text3" refType="w" fact="0.2409"/>
              <dgm:constr type="h" for="ch" forName="Text3" refType="h" fact="0.0999"/>
              <dgm:constr type="l" for="ch" forName="Text4" refType="w" fact="0.0136"/>
              <dgm:constr type="t" for="ch" forName="Text4" refType="h" fact="0.8647"/>
              <dgm:constr type="w" for="ch" forName="Text4" refType="w" fact="0.1045"/>
              <dgm:constr type="h" for="ch" forName="Text4" refType="h" fact="0.0999"/>
            </dgm:constrLst>
          </dgm:if>
          <dgm:if name="Name8" axis="ch" ptType="node" func="cnt" op="equ" val="5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l" for="ch" forName="Image1" refType="w" fact="0.1498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l" for="ch" forName="Accent1" refType="w" fact="0.1774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l" for="ch" forName="Image4" refType="w" fact="0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l" for="ch" forName="Accent4" refType="w" fact="0.0136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l" for="ch" forName="Image5" refType="w" fact="0.6287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l" for="ch" forName="Accent5" refType="w" fact="0.642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l" for="ch" forName="Image3" refType="w" fact="0.7318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l" for="ch" forName="Accent3" refType="w" fact="0.745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l" for="ch" forName="Image2" refType="w" fact="0.4944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l" for="ch" forName="Accent2" refType="w" fact="0.508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l" for="ch" forName="Text1" refType="w" fact="0.1774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l" for="ch" forName="Text2" refType="w" fact="0.5078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l" for="ch" forName="Text3" refType="w" fact="0.745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l" for="ch" forName="Text5" refType="w" fact="0.642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l" for="ch" forName="Text4" refType="w" fact="0.0136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if>
          <dgm:else name="Name9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primFontSz" for="des" forName="Text6" refType="primFontSz" refFor="des" refForName="Text1" op="equ"/>
              <dgm:constr type="l" for="ch" forName="Image1" refType="w" fact="0.1498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l" for="ch" forName="Accent1" refType="w" fact="0.1774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l" for="ch" forName="Image4" refType="w" fact="0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l" for="ch" forName="Accent4" refType="w" fact="0.0136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l" for="ch" forName="Image5" refType="w" fact="0.6287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l" for="ch" forName="Accent5" refType="w" fact="0.642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l" for="ch" forName="Image3" refType="w" fact="0.7318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l" for="ch" forName="Accent3" refType="w" fact="0.745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l" for="ch" forName="Image2" refType="w" fact="0.4944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l" for="ch" forName="Accent2" refType="w" fact="0.508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l" for="ch" forName="Text1" refType="w" fact="0.1774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l" for="ch" forName="Image6" refType="w" fact="0.151"/>
              <dgm:constr type="t" for="ch" forName="Image6" refType="h" fact="0.7301"/>
              <dgm:constr type="w" for="ch" forName="Image6" refType="w" fact="0.2361"/>
              <dgm:constr type="h" for="ch" forName="Image6" refType="h" fact="0.1604"/>
              <dgm:constr type="l" for="ch" forName="Accent6" refType="w" fact="0.1648"/>
              <dgm:constr type="t" for="ch" forName="Accent6" refType="h" fact="0.7467"/>
              <dgm:constr type="w" for="ch" forName="Accent6" refType="w" fact="0.2091"/>
              <dgm:constr type="h" for="ch" forName="Accent6" refType="h" fact="0.1281"/>
              <dgm:constr type="l" for="ch" forName="Text2" refType="w" fact="0.5078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l" for="ch" forName="Text3" refType="w" fact="0.745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l" for="ch" forName="Text5" refType="w" fact="0.642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l" for="ch" forName="Text6" refType="w" fact="0.1648"/>
              <dgm:constr type="t" for="ch" forName="Text6" refType="h" fact="0.8039"/>
              <dgm:constr type="w" for="ch" forName="Text6" refType="w" fact="0.2091"/>
              <dgm:constr type="h" for="ch" forName="Text6" refType="h" fact="0.0709"/>
              <dgm:constr type="l" for="ch" forName="Text4" refType="w" fact="0.0136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else>
        </dgm:choose>
      </dgm:if>
      <dgm:else name="Name10">
        <dgm:choose name="Name11">
          <dgm:if name="Name12" axis="ch" ptType="node" func="cnt" op="equ" val="1">
            <dgm:alg type="composite">
              <dgm:param type="ar" val="1.62"/>
            </dgm:alg>
            <dgm:constrLst>
              <dgm:constr type="primFontSz" for="des" forName="Text1" val="65"/>
              <dgm:constr type="l" for="ch" forName="Image1" refType="w" fact="0"/>
              <dgm:constr type="t" for="ch" forName="Image1" refType="h" fact="0"/>
              <dgm:constr type="w" for="ch" forName="Image1" refType="w"/>
              <dgm:constr type="h" for="ch" forName="Image1" refType="h"/>
              <dgm:constr type="l" for="ch" forName="Accent1" refType="w" fact="0.0491"/>
              <dgm:constr type="t" for="ch" forName="Accent1" refType="h" fact="0.0756"/>
              <dgm:constr type="w" for="ch" forName="Accent1" refType="w" fact="0.9035"/>
              <dgm:constr type="h" for="ch" forName="Accent1" refType="h" fact="0.8429"/>
              <dgm:constr type="l" for="ch" forName="Text1" refType="w" fact="0.0491"/>
              <dgm:constr type="t" for="ch" forName="Text1" refType="h" fact="0.6654"/>
              <dgm:constr type="w" for="ch" forName="Text1" refType="w" fact="0.9035"/>
              <dgm:constr type="h" for="ch" forName="Text1" refType="h" fact="0.2548"/>
            </dgm:constrLst>
          </dgm:if>
          <dgm:if name="Name13" axis="ch" ptType="node" func="cnt" op="equ" val="2">
            <dgm:alg type="composite">
              <dgm:param type="ar" val="0.9528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r" for="ch" forName="Image1" refType="w"/>
              <dgm:constr type="t" for="ch" forName="Image1" refType="h" fact="0.4119"/>
              <dgm:constr type="w" for="ch" forName="Image1" refType="w" fact="0.997"/>
              <dgm:constr type="h" for="ch" forName="Image1" refType="h" fact="0.5881"/>
              <dgm:constr type="r" for="ch" forName="Accent1" refType="w" fact="0.951"/>
              <dgm:constr type="t" for="ch" forName="Accent1" refType="h" fact="0.4563"/>
              <dgm:constr type="w" for="ch" forName="Accent1" refType="w" fact="0.9008"/>
              <dgm:constr type="h" for="ch" forName="Accent1" refType="h" fact="0.4958"/>
              <dgm:constr type="r" for="ch" forName="Image2" refType="w" fact="0.3901"/>
              <dgm:constr type="t" for="ch" forName="Image2" refType="h" fact="0"/>
              <dgm:constr type="w" for="ch" forName="Image2" refType="w" fact="0.3901"/>
              <dgm:constr type="h" for="ch" forName="Image2" refType="h" fact="0.3806"/>
              <dgm:constr type="r" for="ch" forName="Accent2" refType="w" fact="0.3662"/>
              <dgm:constr type="t" for="ch" forName="Accent2" refType="h" fact="0.0231"/>
              <dgm:constr type="w" for="ch" forName="Accent2" refType="w" fact="0.3418"/>
              <dgm:constr type="h" for="ch" forName="Accent2" refType="h" fact="0.3343"/>
              <dgm:constr type="r" for="ch" forName="Text1" refType="w" fact="0.951"/>
              <dgm:constr type="t" for="ch" forName="Text1" refType="h" fact="0.8032"/>
              <dgm:constr type="w" for="ch" forName="Text1" refType="w" fact="0.9008"/>
              <dgm:constr type="h" for="ch" forName="Text1" refType="h" fact="0.1499"/>
              <dgm:constr type="r" for="ch" forName="Text2" refType="w" fact="0.3665"/>
              <dgm:constr type="t" for="ch" forName="Text2" refType="h" fact="0.2575"/>
              <dgm:constr type="w" for="ch" forName="Text2" refType="w" fact="0.3418"/>
              <dgm:constr type="h" for="ch" forName="Text2" refType="h" fact="0.0999"/>
            </dgm:constrLst>
          </dgm:if>
          <dgm:if name="Name14" axis="ch" ptType="node" func="cnt" op="equ" val="3">
            <dgm:alg type="composite">
              <dgm:param type="ar" val="1.4351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r" for="ch" forName="Image1" refType="w"/>
              <dgm:constr type="t" for="ch" forName="Image1" refType="h" fact="0.4119"/>
              <dgm:constr type="w" for="ch" forName="Image1" refType="w" fact="0.6627"/>
              <dgm:constr type="h" for="ch" forName="Image1" refType="h" fact="0.5881"/>
              <dgm:constr type="r" for="ch" forName="Accent1" refType="w" fact="0.9674"/>
              <dgm:constr type="t" for="ch" forName="Accent1" refType="h" fact="0.4563"/>
              <dgm:constr type="w" for="ch" forName="Accent1" refType="w" fact="0.5988"/>
              <dgm:constr type="h" for="ch" forName="Accent1" refType="h" fact="0.4958"/>
              <dgm:constr type="r" for="ch" forName="Image3" refType="w" fact="0.3154"/>
              <dgm:constr type="t" for="ch" forName="Image3" refType="h" fact="0.6397"/>
              <dgm:constr type="w" for="ch" forName="Image3" refType="w" fact="0.3154"/>
              <dgm:constr type="h" for="ch" forName="Image3" refType="h" fact="0.2805"/>
              <dgm:constr type="r" for="ch" forName="Accent3" refType="w" fact="0.2994"/>
              <dgm:constr type="t" for="ch" forName="Accent3" refType="h" fact="0.6629"/>
              <dgm:constr type="w" for="ch" forName="Accent3" refType="w" fact="0.2833"/>
              <dgm:constr type="h" for="ch" forName="Accent3" refType="h" fact="0.2344"/>
              <dgm:constr type="r" for="ch" forName="Image2" refType="w" fact="0.5946"/>
              <dgm:constr type="t" for="ch" forName="Image2" refType="h" fact="0"/>
              <dgm:constr type="w" for="ch" forName="Image2" refType="w" fact="0.2593"/>
              <dgm:constr type="h" for="ch" forName="Image2" refType="h" fact="0.3806"/>
              <dgm:constr type="r" for="ch" forName="Accent2" refType="w" fact="0.5787"/>
              <dgm:constr type="t" for="ch" forName="Accent2" refType="h" fact="0.0231"/>
              <dgm:constr type="w" for="ch" forName="Accent2" refType="w" fact="0.2272"/>
              <dgm:constr type="h" for="ch" forName="Accent2" refType="h" fact="0.3343"/>
              <dgm:constr type="r" for="ch" forName="Text1" refType="w" fact="0.9674"/>
              <dgm:constr type="t" for="ch" forName="Text1" refType="h" fact="0.8032"/>
              <dgm:constr type="w" for="ch" forName="Text1" refType="w" fact="0.5988"/>
              <dgm:constr type="h" for="ch" forName="Text1" refType="h" fact="0.1499"/>
              <dgm:constr type="r" for="ch" forName="Text2" refType="w" fact="0.5789"/>
              <dgm:constr type="t" for="ch" forName="Text2" refType="h" fact="0.2575"/>
              <dgm:constr type="w" for="ch" forName="Text2" refType="w" fact="0.2272"/>
              <dgm:constr type="h" for="ch" forName="Text2" refType="h" fact="0.0999"/>
              <dgm:constr type="r" for="ch" forName="Text3" refType="w" fact="0.2994"/>
              <dgm:constr type="t" for="ch" forName="Text3" refType="h" fact="0.7974"/>
              <dgm:constr type="w" for="ch" forName="Text3" refType="w" fact="0.2833"/>
              <dgm:constr type="h" for="ch" forName="Text3" refType="h" fact="0.0999"/>
            </dgm:constrLst>
          </dgm:if>
          <dgm:if name="Name15" axis="ch" ptType="node" func="cnt" op="equ" val="4">
            <dgm:alg type="composite">
              <dgm:param type="ar" val="1.6922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r" for="ch" forName="Image1" refType="w" fact="0.8502"/>
              <dgm:constr type="t" for="ch" forName="Image1" refType="h" fact="0.4119"/>
              <dgm:constr type="w" for="ch" forName="Image1" refType="w" fact="0.5634"/>
              <dgm:constr type="h" for="ch" forName="Image1" refType="h" fact="0.5881"/>
              <dgm:constr type="r" for="ch" forName="Accent1" refType="w" fact="0.8226"/>
              <dgm:constr type="t" for="ch" forName="Accent1" refType="h" fact="0.4563"/>
              <dgm:constr type="w" for="ch" forName="Accent1" refType="w" fact="0.5091"/>
              <dgm:constr type="h" for="ch" forName="Accent1" refType="h" fact="0.4958"/>
              <dgm:constr type="r" for="ch" forName="Image4" refType="w"/>
              <dgm:constr type="t" for="ch" forName="Image4" refType="h" fact="0.7601"/>
              <dgm:constr type="w" for="ch" forName="Image4" refType="w" fact="0.1316"/>
              <dgm:constr type="h" for="ch" forName="Image4" refType="h" fact="0.2262"/>
              <dgm:constr type="r" for="ch" forName="Accent4" refType="w" fact="0.9864"/>
              <dgm:constr type="t" for="ch" forName="Accent4" refType="h" fact="0.7839"/>
              <dgm:constr type="w" for="ch" forName="Accent4" refType="w" fact="0.1045"/>
              <dgm:constr type="h" for="ch" forName="Accent4" refType="h" fact="0.1806"/>
              <dgm:constr type="r" for="ch" forName="Image3" refType="w" fact="0.2682"/>
              <dgm:constr type="t" for="ch" forName="Image3" refType="h" fact="0.6397"/>
              <dgm:constr type="w" for="ch" forName="Image3" refType="w" fact="0.2682"/>
              <dgm:constr type="h" for="ch" forName="Image3" refType="h" fact="0.2805"/>
              <dgm:constr type="r" for="ch" forName="Accent3" refType="w" fact="0.2545"/>
              <dgm:constr type="t" for="ch" forName="Accent3" refType="h" fact="0.6629"/>
              <dgm:constr type="w" for="ch" forName="Accent3" refType="w" fact="0.2409"/>
              <dgm:constr type="h" for="ch" forName="Accent3" refType="h" fact="0.2344"/>
              <dgm:constr type="r" for="ch" forName="Image2" refType="w" fact="0.5056"/>
              <dgm:constr type="t" for="ch" forName="Image2" refType="h" fact="0"/>
              <dgm:constr type="w" for="ch" forName="Image2" refType="w" fact="0.2205"/>
              <dgm:constr type="h" for="ch" forName="Image2" refType="h" fact="0.3806"/>
              <dgm:constr type="r" for="ch" forName="Accent2" refType="w" fact="0.492"/>
              <dgm:constr type="t" for="ch" forName="Accent2" refType="h" fact="0.0231"/>
              <dgm:constr type="w" for="ch" forName="Accent2" refType="w" fact="0.1932"/>
              <dgm:constr type="h" for="ch" forName="Accent2" refType="h" fact="0.3343"/>
              <dgm:constr type="r" for="ch" forName="Text1" refType="w" fact="0.8226"/>
              <dgm:constr type="t" for="ch" forName="Text1" refType="h" fact="0.8032"/>
              <dgm:constr type="w" for="ch" forName="Text1" refType="w" fact="0.5091"/>
              <dgm:constr type="h" for="ch" forName="Text1" refType="h" fact="0.1499"/>
              <dgm:constr type="r" for="ch" forName="Text2" refType="w" fact="0.4922"/>
              <dgm:constr type="t" for="ch" forName="Text2" refType="h" fact="0.2575"/>
              <dgm:constr type="w" for="ch" forName="Text2" refType="w" fact="0.1932"/>
              <dgm:constr type="h" for="ch" forName="Text2" refType="h" fact="0.0999"/>
              <dgm:constr type="r" for="ch" forName="Text3" refType="w" fact="0.2545"/>
              <dgm:constr type="t" for="ch" forName="Text3" refType="h" fact="0.7974"/>
              <dgm:constr type="w" for="ch" forName="Text3" refType="w" fact="0.2409"/>
              <dgm:constr type="h" for="ch" forName="Text3" refType="h" fact="0.0999"/>
              <dgm:constr type="r" for="ch" forName="Text4" refType="w" fact="0.9864"/>
              <dgm:constr type="t" for="ch" forName="Text4" refType="h" fact="0.8647"/>
              <dgm:constr type="w" for="ch" forName="Text4" refType="w" fact="0.1045"/>
              <dgm:constr type="h" for="ch" forName="Text4" refType="h" fact="0.0999"/>
            </dgm:constrLst>
          </dgm:if>
          <dgm:if name="Name16" axis="ch" ptType="node" func="cnt" op="equ" val="5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r" for="ch" forName="Image1" refType="w" fact="0.8502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r" for="ch" forName="Accent1" refType="w" fact="0.8226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r" for="ch" forName="Image4" refType="w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r" for="ch" forName="Accent4" refType="w" fact="0.9864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r" for="ch" forName="Image5" refType="w" fact="0.3723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r" for="ch" forName="Accent5" refType="w" fact="0.358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r" for="ch" forName="Image3" refType="w" fact="0.2682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r" for="ch" forName="Accent3" refType="w" fact="0.254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r" for="ch" forName="Image2" refType="w" fact="0.5056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r" for="ch" forName="Accent2" refType="w" fact="0.492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r" for="ch" forName="Text1" refType="w" fact="0.8226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r" for="ch" forName="Text2" refType="w" fact="0.4922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r" for="ch" forName="Text3" refType="w" fact="0.254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r" for="ch" forName="Text5" refType="w" fact="0.358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r" for="ch" forName="Text4" refType="w" fact="0.9864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if>
          <dgm:else name="Name17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primFontSz" for="des" forName="Text6" refType="primFontSz" refFor="des" refForName="Text1" op="equ"/>
              <dgm:constr type="r" for="ch" forName="Image1" refType="w" fact="0.8502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r" for="ch" forName="Accent1" refType="w" fact="0.8226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r" for="ch" forName="Image4" refType="w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r" for="ch" forName="Accent4" refType="w" fact="0.9864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r" for="ch" forName="Image5" refType="w" fact="0.3713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r" for="ch" forName="Accent5" refType="w" fact="0.358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r" for="ch" forName="Image3" refType="w" fact="0.2682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r" for="ch" forName="Accent3" refType="w" fact="0.254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r" for="ch" forName="Image2" refType="w" fact="0.5056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r" for="ch" forName="Accent2" refType="w" fact="0.492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r" for="ch" forName="Text1" refType="w" fact="0.8226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r" for="ch" forName="Image6" refType="w" fact="0.849"/>
              <dgm:constr type="t" for="ch" forName="Image6" refType="h" fact="0.7301"/>
              <dgm:constr type="w" for="ch" forName="Image6" refType="w" fact="0.2361"/>
              <dgm:constr type="h" for="ch" forName="Image6" refType="h" fact="0.1604"/>
              <dgm:constr type="r" for="ch" forName="Accent6" refType="w" fact="0.8352"/>
              <dgm:constr type="t" for="ch" forName="Accent6" refType="h" fact="0.7467"/>
              <dgm:constr type="w" for="ch" forName="Accent6" refType="w" fact="0.2091"/>
              <dgm:constr type="h" for="ch" forName="Accent6" refType="h" fact="0.1281"/>
              <dgm:constr type="r" for="ch" forName="Text2" refType="w" fact="0.4922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r" for="ch" forName="Text3" refType="w" fact="0.254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r" for="ch" forName="Text5" refType="w" fact="0.358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r" for="ch" forName="Text6" refType="w" fact="0.8352"/>
              <dgm:constr type="t" for="ch" forName="Text6" refType="h" fact="0.8039"/>
              <dgm:constr type="w" for="ch" forName="Text6" refType="w" fact="0.2091"/>
              <dgm:constr type="h" for="ch" forName="Text6" refType="h" fact="0.0709"/>
              <dgm:constr type="r" for="ch" forName="Text4" refType="w" fact="0.9864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else>
        </dgm:choose>
      </dgm:else>
    </dgm:choose>
    <dgm:forEach name="wrapper" axis="self" ptType="parTrans">
      <dgm:forEach name="ImageRepeat" axis="self"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  <dgm:forEach name="accentRepeat" axis="self">
        <dgm:layoutNode name="Accent" styleLbl="parChTrans1D1">
          <dgm:alg type="sp"/>
          <dgm:shape xmlns:r="http://schemas.openxmlformats.org/officeDocument/2006/relationships" type="rect" r:blip="">
            <dgm:adjLst/>
          </dgm:shape>
          <dgm:presOf/>
        </dgm:layoutNode>
      </dgm:forEach>
    </dgm:forEach>
    <dgm:forEach name="Name18" axis="ch" ptType="node" cnt="1">
      <dgm:layoutNode name="Image1">
        <dgm:alg type="sp"/>
        <dgm:shape xmlns:r="http://schemas.openxmlformats.org/officeDocument/2006/relationships" r:blip="">
          <dgm:adjLst/>
        </dgm:shape>
        <dgm:presOf/>
        <dgm:forEach name="Name19" ref="ImageRepeat"/>
      </dgm:layoutNode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"/>
      </dgm:layoutNode>
      <dgm:layoutNode name="Text1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  <dgm:param type="lnSpPar" val="100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21" axis="ch" ptType="node" st="2" cnt="1">
      <dgm:layoutNode name="Image2">
        <dgm:alg type="sp"/>
        <dgm:shape xmlns:r="http://schemas.openxmlformats.org/officeDocument/2006/relationships" r:blip="">
          <dgm:adjLst/>
        </dgm:shape>
        <dgm:presOf/>
        <dgm:forEach name="Name22" ref="ImageRepeat"/>
      </dgm:layoutNode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23" ref="accentRepeat"/>
      </dgm:layoutNode>
      <dgm:layoutNode name="Text2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24" axis="ch" ptType="node" st="3" cnt="1">
      <dgm:layoutNode name="Image3">
        <dgm:alg type="sp"/>
        <dgm:shape xmlns:r="http://schemas.openxmlformats.org/officeDocument/2006/relationships" r:blip="">
          <dgm:adjLst/>
        </dgm:shape>
        <dgm:presOf/>
        <dgm:forEach name="Name25" ref="ImageRepeat"/>
      </dgm:layoutNode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26" ref="accentRepeat"/>
      </dgm:layoutNode>
      <dgm:layoutNode name="Text3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27" axis="ch" ptType="node" st="4" cnt="1">
      <dgm:layoutNode name="Image4">
        <dgm:alg type="sp"/>
        <dgm:shape xmlns:r="http://schemas.openxmlformats.org/officeDocument/2006/relationships" r:blip="">
          <dgm:adjLst/>
        </dgm:shape>
        <dgm:presOf/>
        <dgm:forEach name="Name28" ref="ImageRepeat"/>
      </dgm:layoutNode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9" ref="accentRepeat"/>
      </dgm:layoutNode>
      <dgm:layoutNode name="Text4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30" axis="ch" ptType="node" st="5" cnt="1">
      <dgm:layoutNode name="Image5">
        <dgm:alg type="sp"/>
        <dgm:shape xmlns:r="http://schemas.openxmlformats.org/officeDocument/2006/relationships" r:blip="">
          <dgm:adjLst/>
        </dgm:shape>
        <dgm:presOf/>
        <dgm:forEach name="Name31" ref="ImageRepeat"/>
      </dgm:layoutNode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Text5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33" axis="ch" ptType="node" st="6" cnt="1">
      <dgm:layoutNode name="Image6">
        <dgm:alg type="sp"/>
        <dgm:shape xmlns:r="http://schemas.openxmlformats.org/officeDocument/2006/relationships" r:blip="">
          <dgm:adjLst/>
        </dgm:shape>
        <dgm:presOf/>
        <dgm:forEach name="Name34" ref="ImageRepeat"/>
      </dgm:layoutNode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Text6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C3519-A9ED-48BB-9964-B7C3D6B7E96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11221-1D82-4E87-B702-A4A690747B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234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1221-1D82-4E87-B702-A4A690747B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299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F22-EA6E-4DD8-B2F0-91A606467C32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88D817D-F9DD-4E1A-A3E5-E3736F0B8F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76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F22-EA6E-4DD8-B2F0-91A606467C32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88D817D-F9DD-4E1A-A3E5-E3736F0B8F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670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F22-EA6E-4DD8-B2F0-91A606467C32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88D817D-F9DD-4E1A-A3E5-E3736F0B8F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23717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F22-EA6E-4DD8-B2F0-91A606467C32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88D817D-F9DD-4E1A-A3E5-E3736F0B8F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2257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F22-EA6E-4DD8-B2F0-91A606467C32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88D817D-F9DD-4E1A-A3E5-E3736F0B8F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15457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F22-EA6E-4DD8-B2F0-91A606467C32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88D817D-F9DD-4E1A-A3E5-E3736F0B8F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1222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F22-EA6E-4DD8-B2F0-91A606467C32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17D-F9DD-4E1A-A3E5-E3736F0B8F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1730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F22-EA6E-4DD8-B2F0-91A606467C32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17D-F9DD-4E1A-A3E5-E3736F0B8F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546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F22-EA6E-4DD8-B2F0-91A606467C32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17D-F9DD-4E1A-A3E5-E3736F0B8F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052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F22-EA6E-4DD8-B2F0-91A606467C32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88D817D-F9DD-4E1A-A3E5-E3736F0B8F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866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F22-EA6E-4DD8-B2F0-91A606467C32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88D817D-F9DD-4E1A-A3E5-E3736F0B8F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078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F22-EA6E-4DD8-B2F0-91A606467C32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88D817D-F9DD-4E1A-A3E5-E3736F0B8F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985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F22-EA6E-4DD8-B2F0-91A606467C32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17D-F9DD-4E1A-A3E5-E3736F0B8F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027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F22-EA6E-4DD8-B2F0-91A606467C32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17D-F9DD-4E1A-A3E5-E3736F0B8F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88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F22-EA6E-4DD8-B2F0-91A606467C32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17D-F9DD-4E1A-A3E5-E3736F0B8F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581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FF22-EA6E-4DD8-B2F0-91A606467C32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88D817D-F9DD-4E1A-A3E5-E3736F0B8F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419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EFF22-EA6E-4DD8-B2F0-91A606467C32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8D817D-F9DD-4E1A-A3E5-E3736F0B8F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069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600200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___??</a:t>
            </a:r>
            <a:r>
              <a:rPr lang="en-US" sz="5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 … :P</a:t>
            </a:r>
            <a:endParaRPr lang="en-US" sz="5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410200"/>
            <a:ext cx="6400800" cy="14478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                                                         DEVELOPED BY:</a:t>
            </a:r>
          </a:p>
          <a:p>
            <a:pPr algn="r"/>
            <a:r>
              <a:rPr lang="en-US" sz="1900" dirty="0" err="1" smtClean="0">
                <a:solidFill>
                  <a:schemeClr val="tx1"/>
                </a:solidFill>
              </a:rPr>
              <a:t>Aditya</a:t>
            </a:r>
            <a:r>
              <a:rPr lang="en-US" sz="1900" dirty="0" smtClean="0">
                <a:solidFill>
                  <a:schemeClr val="tx1"/>
                </a:solidFill>
              </a:rPr>
              <a:t> Vats</a:t>
            </a:r>
          </a:p>
          <a:p>
            <a:pPr algn="r"/>
            <a:r>
              <a:rPr lang="en-US" sz="1900" dirty="0" err="1" smtClean="0">
                <a:solidFill>
                  <a:schemeClr val="tx1"/>
                </a:solidFill>
              </a:rPr>
              <a:t>Shivam</a:t>
            </a:r>
            <a:r>
              <a:rPr lang="en-US" sz="1900" dirty="0" smtClean="0">
                <a:solidFill>
                  <a:schemeClr val="tx1"/>
                </a:solidFill>
              </a:rPr>
              <a:t> Jindal</a:t>
            </a:r>
          </a:p>
          <a:p>
            <a:pPr algn="r"/>
            <a:r>
              <a:rPr lang="en-US" sz="1900" dirty="0" err="1" smtClean="0">
                <a:solidFill>
                  <a:schemeClr val="tx1"/>
                </a:solidFill>
              </a:rPr>
              <a:t>Yashvinder</a:t>
            </a:r>
            <a:r>
              <a:rPr lang="en-US" sz="1900" dirty="0" smtClean="0">
                <a:solidFill>
                  <a:schemeClr val="tx1"/>
                </a:solidFill>
              </a:rPr>
              <a:t> Singh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2221468"/>
            <a:ext cx="5943600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[  TECHSPARDHA 2014  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02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7848599" cy="914400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How did we do it 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Image Processing for Object Detecting and  Tracking.</a:t>
            </a:r>
          </a:p>
          <a:p>
            <a:endParaRPr lang="en-US" dirty="0" smtClean="0"/>
          </a:p>
          <a:p>
            <a:r>
              <a:rPr lang="en-US" dirty="0" smtClean="0"/>
              <a:t>The position of the tracked object is used to calculate the position of the cursor on screen.</a:t>
            </a:r>
          </a:p>
          <a:p>
            <a:endParaRPr lang="en-US" dirty="0" smtClean="0"/>
          </a:p>
          <a:p>
            <a:r>
              <a:rPr lang="en-US" dirty="0" smtClean="0"/>
              <a:t>The trajectory traced by the object  gives the pattern </a:t>
            </a:r>
            <a:r>
              <a:rPr lang="en-US" dirty="0" smtClean="0"/>
              <a:t>that </a:t>
            </a:r>
            <a:r>
              <a:rPr lang="en-US" dirty="0" smtClean="0"/>
              <a:t>we are looking for.. !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44884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7848599" cy="914400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Now…. What you can do 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13982674"/>
              </p:ext>
            </p:extLst>
          </p:nvPr>
        </p:nvGraphicFramePr>
        <p:xfrm>
          <a:off x="1942415" y="2133600"/>
          <a:ext cx="65919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7656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89290048"/>
              </p:ext>
            </p:extLst>
          </p:nvPr>
        </p:nvGraphicFramePr>
        <p:xfrm>
          <a:off x="2057400" y="2057400"/>
          <a:ext cx="65919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7848599" cy="914400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Now …  Down to Business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93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7848599" cy="914400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Scope for Improvement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13196615"/>
              </p:ext>
            </p:extLst>
          </p:nvPr>
        </p:nvGraphicFramePr>
        <p:xfrm>
          <a:off x="1942415" y="2133600"/>
          <a:ext cx="65919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8585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09800"/>
            <a:ext cx="65532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Thank You </a:t>
            </a:r>
            <a:r>
              <a:rPr lang="en-US" b="1" dirty="0" smtClean="0"/>
              <a:t>!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JAI HO!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00200" y="4648200"/>
            <a:ext cx="65532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400" b="1" dirty="0" smtClean="0"/>
              <a:t>    Queries 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7092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09269"/>
            <a:ext cx="7848600" cy="914400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pPr marL="13716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How many inputs methods can you think of ?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572000"/>
            <a:ext cx="8229600" cy="83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Font typeface="Wingdings 2"/>
              <a:buNone/>
            </a:pPr>
            <a:endParaRPr lang="en-US" dirty="0" smtClean="0"/>
          </a:p>
          <a:p>
            <a:pPr marL="137160" indent="0">
              <a:buFont typeface="Wingdings 2"/>
              <a:buNone/>
            </a:pPr>
            <a:endParaRPr lang="en-US" dirty="0" smtClean="0"/>
          </a:p>
          <a:p>
            <a:pPr marL="137160" indent="0">
              <a:buFont typeface="Wingdings 2"/>
              <a:buNone/>
            </a:pPr>
            <a:endParaRPr lang="en-US" dirty="0" smtClean="0"/>
          </a:p>
          <a:p>
            <a:pPr marL="137160" indent="0">
              <a:buFont typeface="Wingdings 2"/>
              <a:buNone/>
            </a:pPr>
            <a:endParaRPr lang="en-US" dirty="0" smtClean="0"/>
          </a:p>
          <a:p>
            <a:pPr marL="137160" indent="0">
              <a:buFont typeface="Wingdings 2"/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1804670"/>
            <a:ext cx="6553200" cy="44437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1804670"/>
            <a:ext cx="6553200" cy="44437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1804671"/>
            <a:ext cx="6553200" cy="44437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1804672"/>
            <a:ext cx="6629400" cy="44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853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232657789"/>
              </p:ext>
            </p:extLst>
          </p:nvPr>
        </p:nvGraphicFramePr>
        <p:xfrm>
          <a:off x="533400" y="2362200"/>
          <a:ext cx="82296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1599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315503580"/>
              </p:ext>
            </p:extLst>
          </p:nvPr>
        </p:nvGraphicFramePr>
        <p:xfrm>
          <a:off x="1143000" y="1600200"/>
          <a:ext cx="9144000" cy="3230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419600"/>
            <a:ext cx="8229600" cy="19659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sz="2000" dirty="0" smtClean="0"/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r>
              <a:rPr lang="en-US" sz="2000" dirty="0" smtClean="0"/>
              <a:t>Simply…  a motion that’s intelligent enough to convey a  message.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132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85800"/>
            <a:ext cx="6589199" cy="976090"/>
          </a:xfrm>
        </p:spPr>
        <p:txBody>
          <a:bodyPr/>
          <a:lstStyle/>
          <a:p>
            <a:pPr algn="ctr"/>
            <a:r>
              <a:rPr lang="en-US" dirty="0" smtClean="0"/>
              <a:t>Presenting You…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2286000"/>
            <a:ext cx="3581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en-US" sz="54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JAI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4267200"/>
            <a:ext cx="6589199" cy="976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(Just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Another Input)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965" y="533400"/>
            <a:ext cx="7832035" cy="914400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What Inspires Us ?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137160" indent="0">
              <a:buNone/>
            </a:pPr>
            <a:r>
              <a:rPr lang="en-US" sz="2000" b="1" dirty="0" smtClean="0"/>
              <a:t>Earlier </a:t>
            </a:r>
            <a:r>
              <a:rPr lang="en-US" sz="2000" dirty="0" smtClean="0"/>
              <a:t>: “Need” was the mother of  “Invention”.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b="1" dirty="0" smtClean="0"/>
              <a:t>                                  But now…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 algn="ctr">
              <a:buNone/>
            </a:pPr>
            <a:r>
              <a:rPr lang="en-US" b="1" dirty="0" smtClean="0"/>
              <a:t>“LAZINESS” </a:t>
            </a:r>
            <a:r>
              <a:rPr lang="en-US" dirty="0" smtClean="0"/>
              <a:t>has replaced the </a:t>
            </a:r>
            <a:r>
              <a:rPr lang="en-US" b="1" dirty="0" smtClean="0"/>
              <a:t>“Need”.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99831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7848599" cy="914400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What Inspires Us ?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20199554"/>
              </p:ext>
            </p:extLst>
          </p:nvPr>
        </p:nvGraphicFramePr>
        <p:xfrm>
          <a:off x="1942415" y="2133600"/>
          <a:ext cx="65919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53756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7848599" cy="914400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What we </a:t>
            </a:r>
            <a:r>
              <a:rPr lang="en-US" sz="2400" b="1" dirty="0" smtClean="0">
                <a:solidFill>
                  <a:schemeClr val="bg1"/>
                </a:solidFill>
              </a:rPr>
              <a:t>actually developed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chemeClr val="bg1"/>
                </a:solidFill>
              </a:rPr>
              <a:t>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99939035"/>
              </p:ext>
            </p:extLst>
          </p:nvPr>
        </p:nvGraphicFramePr>
        <p:xfrm>
          <a:off x="1942415" y="2133600"/>
          <a:ext cx="65919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7486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7848599" cy="914400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Gesture Controls Implemented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1771650"/>
            <a:ext cx="3276600" cy="339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8800" y="1771650"/>
            <a:ext cx="3076575" cy="33909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47800" y="5334000"/>
            <a:ext cx="3390899" cy="914400"/>
          </a:xfrm>
          <a:prstGeom prst="rect">
            <a:avLst/>
          </a:prstGeom>
          <a:solidFill>
            <a:schemeClr val="accent4">
              <a:lumMod val="50000"/>
              <a:alpha val="26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/>
              <a:t>Controlling Navigation Keys </a:t>
            </a:r>
            <a:endParaRPr lang="en-US" sz="2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638800" y="5334000"/>
            <a:ext cx="3076575" cy="914400"/>
          </a:xfrm>
          <a:prstGeom prst="rect">
            <a:avLst/>
          </a:prstGeom>
          <a:solidFill>
            <a:schemeClr val="accent4">
              <a:lumMod val="50000"/>
              <a:alpha val="26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/>
              <a:t>Controlling Mouse Keys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5918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470</TotalTime>
  <Words>339</Words>
  <Application>Microsoft Office PowerPoint</Application>
  <PresentationFormat>On-screen Show (4:3)</PresentationFormat>
  <Paragraphs>73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Wisp</vt:lpstr>
      <vt:lpstr>___?? … :P</vt:lpstr>
      <vt:lpstr>Slide 2</vt:lpstr>
      <vt:lpstr>Slide 3</vt:lpstr>
      <vt:lpstr>Slide 4</vt:lpstr>
      <vt:lpstr>Presenting You…</vt:lpstr>
      <vt:lpstr>What Inspires Us ? </vt:lpstr>
      <vt:lpstr>What Inspires Us ?</vt:lpstr>
      <vt:lpstr>What we actually developed ?</vt:lpstr>
      <vt:lpstr>Gesture Controls Implemented</vt:lpstr>
      <vt:lpstr>How did we do it ?</vt:lpstr>
      <vt:lpstr>Now…. What you can do ?</vt:lpstr>
      <vt:lpstr>Now …  Down to Business</vt:lpstr>
      <vt:lpstr>Scope for Improvement</vt:lpstr>
      <vt:lpstr>Thank You !  JAI HO!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ZEHRI GESTURE RECOGNIZER</dc:title>
  <dc:creator>baba26</dc:creator>
  <cp:lastModifiedBy>jindalshivam09</cp:lastModifiedBy>
  <cp:revision>107</cp:revision>
  <dcterms:created xsi:type="dcterms:W3CDTF">2014-03-23T19:01:32Z</dcterms:created>
  <dcterms:modified xsi:type="dcterms:W3CDTF">2014-03-28T07:51:54Z</dcterms:modified>
</cp:coreProperties>
</file>