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BCF7-FA56-8292-5501-4500E9805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335EC-ACEB-FC3B-96B0-CB18C64A3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25A3E-3671-759E-7FD4-616D5C9F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52E0F-90A9-CDA3-64F7-A872CB36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AC30E-312E-A4B5-F71E-1CEAD106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21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4C770-5586-FD68-C1B6-577221F1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C7F077-2C99-442A-6C4B-717E122C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B3B20-E729-0C29-D3C4-CB98336C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34B25-492E-1736-46D3-48EC39E3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EB288F-2ADC-9E2B-7607-1D648D6C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79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75DE92-FCAC-9C24-763B-4F5B2D57B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821F6A-EB3A-2029-070F-32A0D11AD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F6D439-801C-0171-F7C5-4F560D7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23114-1710-0991-00CB-2A44514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E93D7-01AB-B729-2CD5-23F58E45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07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BC9D7-BEC8-5DAC-937E-8186AA75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7E9D6-4829-744F-7F42-F26F0502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3D1CF-60A3-0EDC-D31E-29AA7660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7B0BE-2246-771D-EEF2-7DA7BDD6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95898-699A-3D3C-38F9-FA78B766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99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D2759-D0C2-E837-7D61-2E6BA3E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9DF174-47FC-9FD7-F5B7-4E27100D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EBC5E-9FBA-3216-DA95-4B62E295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39D38-6578-45BD-76B8-058D977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69887-9F7F-E072-A0F7-B46F8934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0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76863-301E-E8E4-63A1-D61EFB6A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39551-A589-0D03-849D-4FFAF5551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EC964-0ED5-A0F9-F0D0-C97D74196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CA368-DD09-03DB-1889-EE3CDEA2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11542E-3645-1CC3-9E7C-23370DF4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08506-D801-E58D-61FA-D87A7982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79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33240-2060-2757-CA5C-EE1F12FB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F87E16-1BB3-C868-7FB7-D8479E91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07560C-F180-FB78-8F6C-B74592B1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F1A255-0014-A8DC-04D0-615AEFBC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D784F0-1778-F76C-2E31-D1E47092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7863E6-AE9F-2727-A5FE-7507B48A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D05427-A6BB-95FD-8C23-13591B03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582DA3-3587-3D60-3574-3DC244C5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22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BF43-C799-6AE4-66BE-0D28F815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AF6BB5-0930-514F-C2C0-94349E54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8D617A-5245-7013-0EAF-430181FD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DE73C5-DDAD-9EAC-C695-E54EDDB6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852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D4A0E-E2B5-578F-EBAB-B03A6377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4A2D6-664F-22B9-E6CC-BB6C024B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518E6-E6D4-E4B9-AB45-E7258167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6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FE7D3-B043-6631-6FCA-230F4216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E12CE-8C9A-4372-0709-CDEEE157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2554A-CFB2-3C79-9DCD-4B7100F6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CAA4A-5A86-AC35-3E8F-C01C98DF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4F954-ED35-947B-BE69-A7C0A40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BDA9E4-1E68-C569-E4ED-22FBD9AD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89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A9DFB-6DF8-21B5-29CF-3404CCE2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EC040C-B094-4BBD-C485-B7B3ABF8E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5B9D3D-44D1-DE24-7FAB-2455D4E27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E2F046-811F-A84C-969C-5819C75E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BC0B83-357C-819C-0140-83CB3DAB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B589E-2FF3-42D2-B32B-19E24CF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19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0C7DB0-66AE-4282-A224-BA7E774B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24DE54-70CA-986E-944A-C6C0031B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2F90-8685-CD2A-1555-CE50A93B9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7379-7845-44F0-92D0-148C7F47D42A}" type="datetimeFigureOut">
              <a:rPr lang="es-CO" smtClean="0"/>
              <a:t>15/08/2022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D1325-1A10-0D5C-A4F1-3E71BEC89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94855-BA8B-0074-77C7-32ED16344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C893-F83D-49F6-BE39-8440AFE71A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55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40C6B5-10BD-ED6A-6985-0A891332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s-CO" sz="6600">
                <a:solidFill>
                  <a:srgbClr val="FFFFFF"/>
                </a:solidFill>
              </a:rPr>
              <a:t>INSTITUCION UNIVERSITARIA ITSA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589E2F-0892-FE90-0CDF-6B7B7AE1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 fontScale="92500" lnSpcReduction="20000"/>
          </a:bodyPr>
          <a:lstStyle/>
          <a:p>
            <a:pPr algn="l"/>
            <a:endParaRPr lang="es-CO" dirty="0"/>
          </a:p>
          <a:p>
            <a:pPr algn="l"/>
            <a:r>
              <a:rPr lang="es-CO" dirty="0"/>
              <a:t>Leidy Holguín</a:t>
            </a:r>
          </a:p>
          <a:p>
            <a:pPr algn="l"/>
            <a:r>
              <a:rPr lang="es-CO" dirty="0"/>
              <a:t>Cristian Torres</a:t>
            </a:r>
          </a:p>
        </p:txBody>
      </p:sp>
    </p:spTree>
    <p:extLst>
      <p:ext uri="{BB962C8B-B14F-4D97-AF65-F5344CB8AC3E}">
        <p14:creationId xmlns:p14="http://schemas.microsoft.com/office/powerpoint/2010/main" val="21242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F2851-56A3-90AB-C375-3238C1A8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s-CO" sz="5400" b="1"/>
              <a:t>Calculadora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01148-FDA6-CEF1-FFDD-CD928A120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s-CO" sz="2200"/>
              <a:t>Donde registramos el nombre del producto, </a:t>
            </a:r>
            <a:r>
              <a:rPr lang="es-CO" sz="2200" b="0" i="0">
                <a:effectLst/>
                <a:latin typeface="-apple-system"/>
              </a:rPr>
              <a:t>cantidad, y el Precio unitario también encontraremos una lista de despliegues para elegir el tipo de producto que vamos a llevar y seguido a estos los botones de calcular y editar.</a:t>
            </a:r>
          </a:p>
          <a:p>
            <a:r>
              <a:rPr lang="es-CO" sz="2200">
                <a:latin typeface="-apple-system"/>
              </a:rPr>
              <a:t>En pocas palabras, encontraremos un crud para editar o eliminar</a:t>
            </a:r>
            <a:endParaRPr lang="es-CO" sz="2200"/>
          </a:p>
        </p:txBody>
      </p:sp>
    </p:spTree>
    <p:extLst>
      <p:ext uri="{BB962C8B-B14F-4D97-AF65-F5344CB8AC3E}">
        <p14:creationId xmlns:p14="http://schemas.microsoft.com/office/powerpoint/2010/main" val="257521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6ADC2D57-B867-B220-B6CF-4C1825425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3" r="46256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0D0B8-9E31-E93A-6721-AB4F679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s-CO" b="1"/>
              <a:t>PAGO</a:t>
            </a:r>
            <a:r>
              <a:rPr lang="es-CO" dirty="0"/>
              <a:t> 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6FCF7-1E3D-BF9E-AAEF-4E7AB503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s-CO" dirty="0"/>
              <a:t>Es un </a:t>
            </a:r>
            <a:r>
              <a:rPr lang="es-CO" dirty="0" err="1"/>
              <a:t>crud</a:t>
            </a:r>
            <a:r>
              <a:rPr lang="es-CO" dirty="0"/>
              <a:t> donde utilizamos encabezado, inputs  además de que lo podemos exportar a Excel.</a:t>
            </a:r>
          </a:p>
        </p:txBody>
      </p:sp>
    </p:spTree>
    <p:extLst>
      <p:ext uri="{BB962C8B-B14F-4D97-AF65-F5344CB8AC3E}">
        <p14:creationId xmlns:p14="http://schemas.microsoft.com/office/powerpoint/2010/main" val="103518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DF1245-886B-C523-9326-D5B83C77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Contactenos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DD846-771E-EBFF-6B66-B5FFBEC3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s-CO" dirty="0"/>
              <a:t>Es un </a:t>
            </a:r>
            <a:r>
              <a:rPr lang="es-CO" dirty="0" err="1"/>
              <a:t>crud</a:t>
            </a:r>
            <a:r>
              <a:rPr lang="es-CO" dirty="0"/>
              <a:t> donde se ubican inputs para que el cliente los llene y así poder contactarnos con ellos lo mas pronto posible.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6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7253-B837-0002-164A-89B43132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72530" cy="1325563"/>
          </a:xfrm>
        </p:spPr>
        <p:txBody>
          <a:bodyPr/>
          <a:lstStyle/>
          <a:p>
            <a:pPr algn="r"/>
            <a:r>
              <a:rPr lang="es-CO" b="1" dirty="0" err="1"/>
              <a:t>Login</a:t>
            </a:r>
            <a:endParaRPr lang="es-CO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DBA08E-A4B7-4176-17FD-E451DE1C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68" y="525118"/>
            <a:ext cx="9505478" cy="5617264"/>
          </a:xfrm>
        </p:spPr>
      </p:pic>
    </p:spTree>
    <p:extLst>
      <p:ext uri="{BB962C8B-B14F-4D97-AF65-F5344CB8AC3E}">
        <p14:creationId xmlns:p14="http://schemas.microsoft.com/office/powerpoint/2010/main" val="39233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A3286-27E5-68F7-3DA3-D2C278C2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registro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FFDE04-75B7-7DC6-F0AC-DC7D6DB5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202" y="851367"/>
            <a:ext cx="7186548" cy="47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61603-4D4C-A217-B29D-84F3355A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CO" b="1"/>
              <a:t>PAGINA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DF89F-0FA6-E9A7-0236-9B21BD6A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s-CO" sz="2000"/>
              <a:t>En La 1ra pagina hacemos uso de un encabezado con sus respectivos menus, mas luego se vera reflejado el contenido con una imagen y una breve descripción de la tienda.</a:t>
            </a:r>
          </a:p>
        </p:txBody>
      </p:sp>
      <p:pic>
        <p:nvPicPr>
          <p:cNvPr id="5" name="Picture 4" descr="Tienda de campaña iluminada en las montañas">
            <a:extLst>
              <a:ext uri="{FF2B5EF4-FFF2-40B4-BE49-F238E27FC236}">
                <a16:creationId xmlns:a16="http://schemas.microsoft.com/office/drawing/2014/main" id="{1A3AE87C-1127-5408-D7B1-5FCA3FFB7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7" r="3686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F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8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776BF7-E721-A555-70F3-33CA01B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PAGINA 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3C0CB-E5D8-873A-519E-EF482CCA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O" dirty="0"/>
              <a:t>En la 2da pagina encontraremos la sección de prendas de ropa, en el que hacemos uso del respectivo encabezado, las imágenes que la componen y el botón de agregar a la compra.</a:t>
            </a:r>
          </a:p>
        </p:txBody>
      </p:sp>
    </p:spTree>
    <p:extLst>
      <p:ext uri="{BB962C8B-B14F-4D97-AF65-F5344CB8AC3E}">
        <p14:creationId xmlns:p14="http://schemas.microsoft.com/office/powerpoint/2010/main" val="31855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EB46F-31D4-3451-B559-93B3DEDE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s-CO" sz="6000" b="1"/>
              <a:t>PAGINA 3</a:t>
            </a: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BF3DBE-8512-311A-334C-36F0F35F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r>
              <a:rPr lang="es-CO" sz="2000"/>
              <a:t>En la 3ra pagina encontraremos la sección de calzado, en el que hacemos uso del respectivo encabezado, las imágenes que la componen y el botón de agregar a la compra.</a:t>
            </a:r>
          </a:p>
          <a:p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250045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8BE09-29C0-B37C-8411-28A95B2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s-CO" sz="5200" b="1"/>
              <a:t>PAGINA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C1BCE-F8DC-5B77-10AE-E3A8C810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s-CO" sz="2000"/>
              <a:t>En la 4ta pagina encontraremos la sección de accesorios, en el que hacemos uso del respectivo encabezado, las imágenes que la componen y el botón de agregar a la compra.</a:t>
            </a:r>
          </a:p>
          <a:p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1624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110AC-9B0D-D259-CB58-FF22E457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5715000" cy="1346693"/>
          </a:xfrm>
        </p:spPr>
        <p:txBody>
          <a:bodyPr>
            <a:normAutofit/>
          </a:bodyPr>
          <a:lstStyle/>
          <a:p>
            <a:r>
              <a:rPr lang="es-CO" sz="4000" b="1"/>
              <a:t>PAGINA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F55F8-3A59-24F5-28B2-CF9B8DCB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5715000" cy="3563550"/>
          </a:xfrm>
        </p:spPr>
        <p:txBody>
          <a:bodyPr>
            <a:normAutofit/>
          </a:bodyPr>
          <a:lstStyle/>
          <a:p>
            <a:r>
              <a:rPr lang="es-CO" sz="2000"/>
              <a:t>En la pagina 5 encontraremos un pequeño bloque con inputs type text para digitar el nombre, apellido y correo, también al final se dejo un bloque libre para que el cliente si quiere pueda escribirnos un comentario notificando su situación con 2 buttons: enviar mensaje o editar mensaje.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501514-C0A5-427C-A976-1C1C56EB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0BDAF-F275-B7C2-AB48-E1D838D0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422" y="891539"/>
            <a:ext cx="5850442" cy="1346693"/>
          </a:xfrm>
        </p:spPr>
        <p:txBody>
          <a:bodyPr>
            <a:normAutofit/>
          </a:bodyPr>
          <a:lstStyle/>
          <a:p>
            <a:r>
              <a:rPr lang="es-CO" sz="4000" b="1"/>
              <a:t>crud</a:t>
            </a:r>
          </a:p>
        </p:txBody>
      </p:sp>
      <p:pic>
        <p:nvPicPr>
          <p:cNvPr id="5" name="Picture 4" descr="Cubos conectados con una línea roja">
            <a:extLst>
              <a:ext uri="{FF2B5EF4-FFF2-40B4-BE49-F238E27FC236}">
                <a16:creationId xmlns:a16="http://schemas.microsoft.com/office/drawing/2014/main" id="{D4641A93-DF8D-416C-567A-A4179F2D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7" r="18287" b="-1"/>
          <a:stretch/>
        </p:blipFill>
        <p:spPr>
          <a:xfrm>
            <a:off x="-1" y="10"/>
            <a:ext cx="4630978" cy="6857990"/>
          </a:xfrm>
          <a:prstGeom prst="rect">
            <a:avLst/>
          </a:prstGeom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B6D3E4-7D65-47B5-98E5-F37634543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84C2F-3E90-4CBC-76BF-F6A4A4F3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422" y="2399100"/>
            <a:ext cx="5850442" cy="3645084"/>
          </a:xfrm>
        </p:spPr>
        <p:txBody>
          <a:bodyPr>
            <a:normAutofit/>
          </a:bodyPr>
          <a:lstStyle/>
          <a:p>
            <a:r>
              <a:rPr lang="es-CO" sz="2000"/>
              <a:t>En el crud podremos encontrar un bloque dividido en varias columnas donde le pide datos al cliente .</a:t>
            </a:r>
          </a:p>
          <a:p>
            <a:endParaRPr lang="es-CO" sz="2000"/>
          </a:p>
          <a:p>
            <a:r>
              <a:rPr lang="es-CO" sz="2000"/>
              <a:t>También encontraremos un formulario para registrar los datos personales de dicha persona</a:t>
            </a:r>
          </a:p>
        </p:txBody>
      </p:sp>
    </p:spTree>
    <p:extLst>
      <p:ext uri="{BB962C8B-B14F-4D97-AF65-F5344CB8AC3E}">
        <p14:creationId xmlns:p14="http://schemas.microsoft.com/office/powerpoint/2010/main" val="426294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330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Tema de Office</vt:lpstr>
      <vt:lpstr>INSTITUCION UNIVERSITARIA ITSA</vt:lpstr>
      <vt:lpstr>Login</vt:lpstr>
      <vt:lpstr>registro</vt:lpstr>
      <vt:lpstr>PAGINA 1</vt:lpstr>
      <vt:lpstr>PAGINA 2</vt:lpstr>
      <vt:lpstr>PAGINA 3</vt:lpstr>
      <vt:lpstr>PAGINA 4</vt:lpstr>
      <vt:lpstr>PAGINA 5</vt:lpstr>
      <vt:lpstr>crud</vt:lpstr>
      <vt:lpstr>Calculadora</vt:lpstr>
      <vt:lpstr>PAGO </vt:lpstr>
      <vt:lpstr>Contactenos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Ginelly Paola</dc:creator>
  <cp:lastModifiedBy>Ginelly Paola</cp:lastModifiedBy>
  <cp:revision>5</cp:revision>
  <dcterms:created xsi:type="dcterms:W3CDTF">2022-08-15T13:16:21Z</dcterms:created>
  <dcterms:modified xsi:type="dcterms:W3CDTF">2022-08-15T14:18:23Z</dcterms:modified>
</cp:coreProperties>
</file>