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5" r:id="rId7"/>
    <p:sldId id="259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0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3C90-EC26-49AF-90BC-B6B2CBAC9F6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C5AE-C707-4E55-A823-06FCB55E33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3C90-EC26-49AF-90BC-B6B2CBAC9F6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C5AE-C707-4E55-A823-06FCB55E33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9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3C90-EC26-49AF-90BC-B6B2CBAC9F6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C5AE-C707-4E55-A823-06FCB55E33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2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3C90-EC26-49AF-90BC-B6B2CBAC9F6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C5AE-C707-4E55-A823-06FCB55E33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7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3C90-EC26-49AF-90BC-B6B2CBAC9F6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C5AE-C707-4E55-A823-06FCB55E33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3C90-EC26-49AF-90BC-B6B2CBAC9F6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C5AE-C707-4E55-A823-06FCB55E33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7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3C90-EC26-49AF-90BC-B6B2CBAC9F6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C5AE-C707-4E55-A823-06FCB55E33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8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3C90-EC26-49AF-90BC-B6B2CBAC9F6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C5AE-C707-4E55-A823-06FCB55E33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5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3C90-EC26-49AF-90BC-B6B2CBAC9F6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C5AE-C707-4E55-A823-06FCB55E33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8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3C90-EC26-49AF-90BC-B6B2CBAC9F6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C5AE-C707-4E55-A823-06FCB55E33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6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3C90-EC26-49AF-90BC-B6B2CBAC9F6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C5AE-C707-4E55-A823-06FCB55E33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7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F3C90-EC26-49AF-90BC-B6B2CBAC9F6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4C5AE-C707-4E55-A823-06FCB55E33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3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5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3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8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1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3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67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0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38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9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0</Words>
  <Application>Microsoft Office PowerPoint</Application>
  <PresentationFormat>Panorámica</PresentationFormat>
  <Paragraphs>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noelia Cabrera</dc:creator>
  <cp:lastModifiedBy>noelia Cabrera</cp:lastModifiedBy>
  <cp:revision>7</cp:revision>
  <dcterms:created xsi:type="dcterms:W3CDTF">2023-02-10T02:26:04Z</dcterms:created>
  <dcterms:modified xsi:type="dcterms:W3CDTF">2023-02-10T19:12:33Z</dcterms:modified>
</cp:coreProperties>
</file>