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60" r:id="rId3"/>
    <p:sldId id="264" r:id="rId4"/>
    <p:sldId id="275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91" r:id="rId15"/>
    <p:sldId id="287" r:id="rId16"/>
    <p:sldId id="288" r:id="rId17"/>
    <p:sldId id="289" r:id="rId18"/>
    <p:sldId id="290" r:id="rId19"/>
    <p:sldId id="292" r:id="rId20"/>
    <p:sldId id="293" r:id="rId21"/>
    <p:sldId id="294" r:id="rId22"/>
  </p:sldIdLst>
  <p:sldSz cx="9144000" cy="6858000" type="screen4x3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0542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711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63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969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565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844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7262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971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480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104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10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2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593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31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45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21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95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68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58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161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70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Лекція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47470" y="2457604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US" sz="2000" dirty="0" err="1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ool</a:t>
            </a:r>
            <a:r>
              <a:rPr lang="en-US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uk-UA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представляє логічне «так» </a:t>
            </a:r>
            <a:r>
              <a:rPr lang="uk-UA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а</a:t>
            </a:r>
            <a:r>
              <a:rPr lang="uk-UA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бо  «ні»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88535" y="2469310"/>
            <a:ext cx="616498" cy="59586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69"/>
          <p:cNvSpPr txBox="1">
            <a:spLocks/>
          </p:cNvSpPr>
          <p:nvPr/>
        </p:nvSpPr>
        <p:spPr>
          <a:xfrm>
            <a:off x="388535" y="1202272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Вбудовані типи</a:t>
            </a:r>
            <a:endParaRPr lang="en-US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94"/>
          <p:cNvSpPr txBox="1"/>
          <p:nvPr/>
        </p:nvSpPr>
        <p:spPr>
          <a:xfrm>
            <a:off x="1147470" y="3529350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uk-UA" sz="2000" i="0" u="none" strike="noStrike" cap="none" dirty="0" err="1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цілочисельний</a:t>
            </a: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тип даних (діапазон</a:t>
            </a:r>
            <a:r>
              <a:rPr lang="en-US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-2*10</a:t>
            </a:r>
            <a:r>
              <a:rPr lang="en-US" sz="2000" baseline="30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..</a:t>
            </a:r>
            <a:r>
              <a:rPr lang="en-US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2*10</a:t>
            </a:r>
            <a:r>
              <a:rPr lang="en-US" sz="2000" i="0" u="none" strike="noStrike" cap="none" baseline="30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(32</a:t>
            </a: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біт</a:t>
            </a:r>
            <a:r>
              <a:rPr lang="en-US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94"/>
          <p:cNvSpPr txBox="1"/>
          <p:nvPr/>
        </p:nvSpPr>
        <p:spPr>
          <a:xfrm>
            <a:off x="1147470" y="4601096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i="0" u="none" strike="noStrike" cap="none" dirty="0" err="1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Duoble</a:t>
            </a:r>
            <a:r>
              <a:rPr lang="en-US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Арифметичний</a:t>
            </a:r>
            <a:r>
              <a:rPr lang="ru-RU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тип з </a:t>
            </a:r>
            <a:r>
              <a:rPr lang="ru-RU" sz="2000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плаваючою</a:t>
            </a:r>
            <a:r>
              <a:rPr lang="ru-RU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точкою</a:t>
            </a:r>
            <a:r>
              <a:rPr lang="uk-UA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, точність 15 значущих цифр</a:t>
            </a:r>
            <a:endParaRPr lang="ru-RU" sz="20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08"/>
          <p:cNvSpPr/>
          <p:nvPr/>
        </p:nvSpPr>
        <p:spPr>
          <a:xfrm>
            <a:off x="388535" y="4612802"/>
            <a:ext cx="616498" cy="59586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07"/>
          <p:cNvSpPr/>
          <p:nvPr/>
        </p:nvSpPr>
        <p:spPr>
          <a:xfrm>
            <a:off x="388535" y="3541056"/>
            <a:ext cx="616498" cy="59586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Shape 194"/>
          <p:cNvSpPr txBox="1"/>
          <p:nvPr/>
        </p:nvSpPr>
        <p:spPr>
          <a:xfrm>
            <a:off x="1147470" y="5672842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lang="en-US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–  </a:t>
            </a: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рядок символів </a:t>
            </a:r>
            <a:r>
              <a:rPr lang="en-US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Unicode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Shape 207"/>
          <p:cNvSpPr/>
          <p:nvPr/>
        </p:nvSpPr>
        <p:spPr>
          <a:xfrm>
            <a:off x="388535" y="5684548"/>
            <a:ext cx="616498" cy="59586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80349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Змінні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530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Оголошення змінної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err="1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number;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tring name;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ouble price;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char character;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4468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Присвоєння змінній значення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err="1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number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tring name</a:t>
            </a: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=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“Mykhailo”</a:t>
            </a: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ouble price = 2.49;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char character = ‘M’;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3796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Константи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Значення присвоюється в момент оголошення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Значення константи не може змінитися під час виконання програми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uk-UA"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err="1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double Pi = 3.1415;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2811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Умовні оператори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22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If(condition)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	//perform some stuff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927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If .. else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53699" y="2064133"/>
            <a:ext cx="8110469" cy="462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If(condition)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	//perform some stuff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	//perform some other stuff when condition is not true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96327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Switch case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8" y="2064132"/>
            <a:ext cx="7901659" cy="45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4001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Методи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1161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Теми сьогоднішньої лекції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Пам’ять та системи числення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Типи (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Reference type and Value type)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Змінні</a:t>
            </a:r>
            <a:endParaRPr lang="en-US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Умовні конструкції</a:t>
            </a:r>
            <a:endParaRPr lang="en-US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Методи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Метод без параметрів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1" y="1729704"/>
            <a:ext cx="5033694" cy="1216754"/>
          </a:xfrm>
          <a:prstGeom prst="rect">
            <a:avLst/>
          </a:prstGeom>
        </p:spPr>
      </p:pic>
      <p:sp>
        <p:nvSpPr>
          <p:cNvPr id="7" name="Shape 169"/>
          <p:cNvSpPr txBox="1">
            <a:spLocks/>
          </p:cNvSpPr>
          <p:nvPr/>
        </p:nvSpPr>
        <p:spPr>
          <a:xfrm>
            <a:off x="353698" y="3280887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Метод із параметрами</a:t>
            </a:r>
            <a:endParaRPr lang="uk-UA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98" y="4121351"/>
            <a:ext cx="7887128" cy="14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37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Рекурсія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9015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Пам’ять</a:t>
            </a:r>
            <a:r>
              <a:rPr lang="ru-RU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та </a:t>
            </a:r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системи</a:t>
            </a:r>
            <a:r>
              <a:rPr lang="ru-RU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числення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133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483363"/>
            <a:ext cx="7344900" cy="48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Система для збереження та видачі даних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88535" y="3163646"/>
            <a:ext cx="485540" cy="458203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88535" y="2495068"/>
            <a:ext cx="485540" cy="458203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88535" y="3832224"/>
            <a:ext cx="485540" cy="462296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69"/>
          <p:cNvSpPr txBox="1">
            <a:spLocks/>
          </p:cNvSpPr>
          <p:nvPr/>
        </p:nvSpPr>
        <p:spPr>
          <a:xfrm>
            <a:off x="388535" y="1202272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Пам’ять</a:t>
            </a:r>
            <a:endParaRPr lang="en-US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Shape 194"/>
          <p:cNvSpPr txBox="1"/>
          <p:nvPr/>
        </p:nvSpPr>
        <p:spPr>
          <a:xfrm>
            <a:off x="1016512" y="3151941"/>
            <a:ext cx="7344900" cy="48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Оперативна пам</a:t>
            </a:r>
            <a:r>
              <a:rPr lang="uk-UA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’ять (</a:t>
            </a:r>
            <a:r>
              <a:rPr lang="uk-UA" sz="2000" dirty="0" err="1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енергозалежна</a:t>
            </a:r>
            <a:r>
              <a:rPr lang="uk-UA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Shape 194"/>
          <p:cNvSpPr txBox="1"/>
          <p:nvPr/>
        </p:nvSpPr>
        <p:spPr>
          <a:xfrm>
            <a:off x="1016512" y="3820519"/>
            <a:ext cx="7344900" cy="48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Постійна пам</a:t>
            </a:r>
            <a:r>
              <a:rPr lang="uk-UA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’ять(енергонезалежна)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037494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47470" y="2457604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Автоматично виділяється необхідний обсяг пам’яті для створених об’єктів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88535" y="2469310"/>
            <a:ext cx="616498" cy="59586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69"/>
          <p:cNvSpPr txBox="1">
            <a:spLocks/>
          </p:cNvSpPr>
          <p:nvPr/>
        </p:nvSpPr>
        <p:spPr>
          <a:xfrm>
            <a:off x="388535" y="1202272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Що робить для нас </a:t>
            </a:r>
            <a:r>
              <a:rPr lang="en-US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lang="en-US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94"/>
          <p:cNvSpPr txBox="1"/>
          <p:nvPr/>
        </p:nvSpPr>
        <p:spPr>
          <a:xfrm>
            <a:off x="1147470" y="3529350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Пам’ять автоматично позначається вільною після того, як ми закінчили працювати із даними, що там зберігалися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94"/>
          <p:cNvSpPr txBox="1"/>
          <p:nvPr/>
        </p:nvSpPr>
        <p:spPr>
          <a:xfrm>
            <a:off x="1147470" y="4601096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Для того, щоб отримати дані, не потрібно знати точного місця в пам’яті, де ці дані знаходяться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08"/>
          <p:cNvSpPr/>
          <p:nvPr/>
        </p:nvSpPr>
        <p:spPr>
          <a:xfrm>
            <a:off x="388535" y="4612802"/>
            <a:ext cx="616498" cy="59586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07"/>
          <p:cNvSpPr/>
          <p:nvPr/>
        </p:nvSpPr>
        <p:spPr>
          <a:xfrm>
            <a:off x="388535" y="3541056"/>
            <a:ext cx="616498" cy="59586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39247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47470" y="2457604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Десяткова система числення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88535" y="2469310"/>
            <a:ext cx="616498" cy="59586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69"/>
          <p:cNvSpPr txBox="1">
            <a:spLocks/>
          </p:cNvSpPr>
          <p:nvPr/>
        </p:nvSpPr>
        <p:spPr>
          <a:xfrm>
            <a:off x="388535" y="1202272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Системи числення</a:t>
            </a:r>
            <a:endParaRPr lang="en-US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94"/>
          <p:cNvSpPr txBox="1"/>
          <p:nvPr/>
        </p:nvSpPr>
        <p:spPr>
          <a:xfrm>
            <a:off x="1147470" y="3529350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err="1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Шістнадцяткова</a:t>
            </a: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система числення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94"/>
          <p:cNvSpPr txBox="1"/>
          <p:nvPr/>
        </p:nvSpPr>
        <p:spPr>
          <a:xfrm>
            <a:off x="1147470" y="4601096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Двійкова система числення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08"/>
          <p:cNvSpPr/>
          <p:nvPr/>
        </p:nvSpPr>
        <p:spPr>
          <a:xfrm>
            <a:off x="388535" y="4612802"/>
            <a:ext cx="616498" cy="59586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07"/>
          <p:cNvSpPr/>
          <p:nvPr/>
        </p:nvSpPr>
        <p:spPr>
          <a:xfrm>
            <a:off x="388535" y="3541056"/>
            <a:ext cx="616498" cy="59586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45439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69"/>
          <p:cNvSpPr txBox="1">
            <a:spLocks/>
          </p:cNvSpPr>
          <p:nvPr/>
        </p:nvSpPr>
        <p:spPr>
          <a:xfrm>
            <a:off x="388535" y="1202272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Збереження даних в пам’яті</a:t>
            </a:r>
            <a:endParaRPr lang="en-US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70"/>
          <p:cNvSpPr txBox="1">
            <a:spLocks/>
          </p:cNvSpPr>
          <p:nvPr/>
        </p:nvSpPr>
        <p:spPr>
          <a:xfrm>
            <a:off x="555858" y="2261264"/>
            <a:ext cx="7957077" cy="137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</a:p>
          <a:p>
            <a:pPr marL="285750" indent="-28575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Heap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buClr>
                <a:srgbClr val="F60046"/>
              </a:buClr>
              <a:buSzPts val="2000"/>
            </a:pPr>
            <a:endParaRPr lang="uk-UA" sz="3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63138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Типи</a:t>
            </a:r>
            <a:r>
              <a:rPr lang="ru-RU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та </a:t>
            </a:r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змінні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7418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47470" y="2457604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Спосіб передачі в методи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88535" y="2469310"/>
            <a:ext cx="616498" cy="59586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69"/>
          <p:cNvSpPr txBox="1">
            <a:spLocks/>
          </p:cNvSpPr>
          <p:nvPr/>
        </p:nvSpPr>
        <p:spPr>
          <a:xfrm>
            <a:off x="388535" y="1202272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Reference Type </a:t>
            </a:r>
            <a:r>
              <a:rPr lang="en-US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en-US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ValueType</a:t>
            </a:r>
            <a:endParaRPr lang="en-US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94"/>
          <p:cNvSpPr txBox="1"/>
          <p:nvPr/>
        </p:nvSpPr>
        <p:spPr>
          <a:xfrm>
            <a:off x="1147470" y="3529350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Місце зберігання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94"/>
          <p:cNvSpPr txBox="1"/>
          <p:nvPr/>
        </p:nvSpPr>
        <p:spPr>
          <a:xfrm>
            <a:off x="1147470" y="4601096"/>
            <a:ext cx="7344900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smtClean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Boxing and Unboxing</a:t>
            </a:r>
            <a:endParaRPr sz="200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08"/>
          <p:cNvSpPr/>
          <p:nvPr/>
        </p:nvSpPr>
        <p:spPr>
          <a:xfrm>
            <a:off x="388535" y="4612802"/>
            <a:ext cx="616498" cy="59586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07"/>
          <p:cNvSpPr/>
          <p:nvPr/>
        </p:nvSpPr>
        <p:spPr>
          <a:xfrm>
            <a:off x="388535" y="3541056"/>
            <a:ext cx="616498" cy="59586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8999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316</Words>
  <Application>Microsoft Office PowerPoint</Application>
  <PresentationFormat>Екран (4:3)</PresentationFormat>
  <Paragraphs>129</Paragraphs>
  <Slides>21</Slides>
  <Notes>21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Arial</vt:lpstr>
      <vt:lpstr>Roboto</vt:lpstr>
      <vt:lpstr>Calibri</vt:lpstr>
      <vt:lpstr>Тема Office</vt:lpstr>
      <vt:lpstr>Презентація PowerPoint</vt:lpstr>
      <vt:lpstr>Теми сьогоднішньої лекції</vt:lpstr>
      <vt:lpstr>Пам’ять та системи числення</vt:lpstr>
      <vt:lpstr>Презентація PowerPoint</vt:lpstr>
      <vt:lpstr>Презентація PowerPoint</vt:lpstr>
      <vt:lpstr>Презентація PowerPoint</vt:lpstr>
      <vt:lpstr>Презентація PowerPoint</vt:lpstr>
      <vt:lpstr>Типи та змінні</vt:lpstr>
      <vt:lpstr>Презентація PowerPoint</vt:lpstr>
      <vt:lpstr>Презентація PowerPoint</vt:lpstr>
      <vt:lpstr>Змінні</vt:lpstr>
      <vt:lpstr>Оголошення змінної</vt:lpstr>
      <vt:lpstr>Присвоєння змінній значення</vt:lpstr>
      <vt:lpstr>Константи</vt:lpstr>
      <vt:lpstr>Умовні оператори</vt:lpstr>
      <vt:lpstr>If</vt:lpstr>
      <vt:lpstr>If .. else</vt:lpstr>
      <vt:lpstr>Switch case</vt:lpstr>
      <vt:lpstr>Методи</vt:lpstr>
      <vt:lpstr>Метод без параметрів</vt:lpstr>
      <vt:lpstr>Рекурсія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Mykhailo Haidei</dc:creator>
  <cp:lastModifiedBy>Mykhailo Haidei</cp:lastModifiedBy>
  <cp:revision>33</cp:revision>
  <dcterms:modified xsi:type="dcterms:W3CDTF">2019-03-20T22:05:14Z</dcterms:modified>
</cp:coreProperties>
</file>