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747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89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304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5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714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68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461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09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766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82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222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CEF5-7DE1-41D5-9439-6F3B98AFD8C9}" type="datetimeFigureOut">
              <a:rPr lang="uk-UA" smtClean="0"/>
              <a:t>24.03.2019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C90C-9A1A-428E-974B-20A53EA36F7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509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Місце для вмісту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80" y="0"/>
            <a:ext cx="6859286" cy="6859286"/>
          </a:xfrm>
        </p:spPr>
      </p:pic>
    </p:spTree>
    <p:extLst>
      <p:ext uri="{BB962C8B-B14F-4D97-AF65-F5344CB8AC3E}">
        <p14:creationId xmlns:p14="http://schemas.microsoft.com/office/powerpoint/2010/main" val="33221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Практичне завдання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Знайти </a:t>
            </a:r>
            <a:r>
              <a:rPr lang="en-US" dirty="0" smtClean="0"/>
              <a:t>N</a:t>
            </a:r>
            <a:r>
              <a:rPr lang="uk-UA" dirty="0" smtClean="0"/>
              <a:t>-те</a:t>
            </a:r>
            <a:r>
              <a:rPr lang="en-US" dirty="0" smtClean="0"/>
              <a:t> </a:t>
            </a:r>
            <a:r>
              <a:rPr lang="uk-UA" dirty="0" smtClean="0"/>
              <a:t>число в послідовності </a:t>
            </a:r>
            <a:r>
              <a:rPr lang="uk-UA" dirty="0" err="1" smtClean="0"/>
              <a:t>Фібоначчі</a:t>
            </a:r>
            <a:endParaRPr lang="uk-UA" dirty="0" smtClean="0"/>
          </a:p>
          <a:p>
            <a:endParaRPr lang="uk-UA" dirty="0"/>
          </a:p>
          <a:p>
            <a:pPr marL="0" indent="0">
              <a:buNone/>
            </a:pPr>
            <a:r>
              <a:rPr lang="uk-UA" dirty="0" smtClean="0"/>
              <a:t>	Коротка анотація: Послідовність </a:t>
            </a:r>
            <a:r>
              <a:rPr lang="uk-UA" dirty="0" err="1" smtClean="0"/>
              <a:t>Фібоначчі</a:t>
            </a:r>
            <a:r>
              <a:rPr lang="uk-UA" dirty="0" smtClean="0"/>
              <a:t> представляє собою таку послідовність чисел, в якій кожне наступне число є сумою двох попередніх. Перші два числа послідовності: 1, 1.</a:t>
            </a:r>
          </a:p>
          <a:p>
            <a:pPr marL="0" indent="0">
              <a:buNone/>
            </a:pPr>
            <a:r>
              <a:rPr lang="uk-UA" dirty="0" smtClean="0"/>
              <a:t>	Дана послідовність має наступний вигляд:</a:t>
            </a:r>
          </a:p>
          <a:p>
            <a:pPr marL="0" indent="0">
              <a:buNone/>
            </a:pPr>
            <a:r>
              <a:rPr lang="uk-UA" dirty="0" smtClean="0"/>
              <a:t>1, 1, 2, 3, 5, 8, 13, 21, 35, 56, 91 …..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 = F</a:t>
            </a:r>
            <a:r>
              <a:rPr lang="en-US" baseline="-25000" dirty="0" smtClean="0"/>
              <a:t>n-1</a:t>
            </a:r>
            <a:r>
              <a:rPr lang="en-US" dirty="0" smtClean="0"/>
              <a:t> </a:t>
            </a:r>
            <a:r>
              <a:rPr lang="en-US" smtClean="0"/>
              <a:t>+ F</a:t>
            </a:r>
            <a:r>
              <a:rPr lang="en-US" baseline="-25000" smtClean="0"/>
              <a:t>n-2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6828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Місце для вмісту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15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2" y="-28979"/>
            <a:ext cx="9182638" cy="6886979"/>
          </a:xfrm>
        </p:spPr>
      </p:pic>
    </p:spTree>
    <p:extLst>
      <p:ext uri="{BB962C8B-B14F-4D97-AF65-F5344CB8AC3E}">
        <p14:creationId xmlns:p14="http://schemas.microsoft.com/office/powerpoint/2010/main" val="34367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511980"/>
            <a:ext cx="10515600" cy="5953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200" dirty="0" smtClean="0"/>
              <a:t>Трішки </a:t>
            </a:r>
            <a:r>
              <a:rPr lang="uk-UA" sz="3200" dirty="0" err="1" smtClean="0"/>
              <a:t>Вікіпедії</a:t>
            </a:r>
            <a:r>
              <a:rPr lang="uk-UA" sz="3200" dirty="0" smtClean="0"/>
              <a:t> =)</a:t>
            </a:r>
          </a:p>
          <a:p>
            <a:r>
              <a:rPr lang="uk-UA" sz="3200" dirty="0" smtClean="0"/>
              <a:t>	</a:t>
            </a:r>
            <a:r>
              <a:rPr lang="uk-UA" sz="3200" b="1" dirty="0"/>
              <a:t>Рекурсія</a:t>
            </a:r>
            <a:r>
              <a:rPr lang="uk-UA" sz="3200" dirty="0"/>
              <a:t> (</a:t>
            </a:r>
            <a:r>
              <a:rPr lang="uk-UA" sz="3200" dirty="0" smtClean="0"/>
              <a:t>лат. </a:t>
            </a:r>
            <a:r>
              <a:rPr lang="en-US" sz="3200" i="1" dirty="0" smtClean="0"/>
              <a:t>Recursion</a:t>
            </a:r>
            <a:r>
              <a:rPr lang="en-US" sz="3200" dirty="0"/>
              <a:t>) — </a:t>
            </a:r>
            <a:r>
              <a:rPr lang="uk-UA" sz="3200" dirty="0"/>
              <a:t>метод визначення класу чи об'єкту через попереднє задання одного чи декількох (звичайно простих) його </a:t>
            </a:r>
            <a:r>
              <a:rPr lang="uk-UA" sz="3200" i="1" dirty="0"/>
              <a:t>базових</a:t>
            </a:r>
            <a:r>
              <a:rPr lang="uk-UA" sz="3200" dirty="0"/>
              <a:t> випадків чи методів, а потім заданням на їхній основі правила побудови класу, який визначається.</a:t>
            </a:r>
          </a:p>
          <a:p>
            <a:r>
              <a:rPr lang="uk-UA" sz="3200" dirty="0" smtClean="0"/>
              <a:t>         Іншими </a:t>
            </a:r>
            <a:r>
              <a:rPr lang="uk-UA" sz="3200" dirty="0"/>
              <a:t>словами, рекурсія — часткове визначення об'єкта через себе, визначення об'єкта з використанням раніше визначених. Рекурсія використовується, коли можна виділити </a:t>
            </a:r>
            <a:r>
              <a:rPr lang="uk-UA" sz="3200" dirty="0" err="1"/>
              <a:t>самоподібність</a:t>
            </a:r>
            <a:r>
              <a:rPr lang="uk-UA" sz="3200" dirty="0"/>
              <a:t> задачі.</a:t>
            </a:r>
          </a:p>
          <a:p>
            <a:pPr marL="0" indent="0">
              <a:buNone/>
            </a:pP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4081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04" y="0"/>
            <a:ext cx="8735513" cy="6876097"/>
          </a:xfrm>
        </p:spPr>
      </p:pic>
    </p:spTree>
    <p:extLst>
      <p:ext uri="{BB962C8B-B14F-4D97-AF65-F5344CB8AC3E}">
        <p14:creationId xmlns:p14="http://schemas.microsoft.com/office/powerpoint/2010/main" val="647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78" y="0"/>
            <a:ext cx="8341721" cy="6858000"/>
          </a:xfrm>
        </p:spPr>
      </p:pic>
    </p:spTree>
    <p:extLst>
      <p:ext uri="{BB962C8B-B14F-4D97-AF65-F5344CB8AC3E}">
        <p14:creationId xmlns:p14="http://schemas.microsoft.com/office/powerpoint/2010/main" val="32910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515155"/>
            <a:ext cx="10515600" cy="566180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	Задачі, для який використання рекурсії може бути виправданим:</a:t>
            </a:r>
          </a:p>
          <a:p>
            <a:pPr marL="0" indent="0">
              <a:buNone/>
            </a:pPr>
            <a:endParaRPr lang="uk-UA" dirty="0" smtClean="0"/>
          </a:p>
          <a:p>
            <a:r>
              <a:rPr lang="uk-UA" dirty="0" smtClean="0"/>
              <a:t>Задачі для обходу дерева</a:t>
            </a:r>
          </a:p>
          <a:p>
            <a:r>
              <a:rPr lang="uk-UA" dirty="0" smtClean="0"/>
              <a:t>Задачі із можливістю розв’язання евристичними підходами</a:t>
            </a:r>
          </a:p>
          <a:p>
            <a:r>
              <a:rPr lang="uk-UA" dirty="0" smtClean="0"/>
              <a:t>Задачі, розв’язання яких потребує розв’язання аналогічної задачі із обмеженим набором даних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Необхідно знайти факторіал заданого натурального числа.</a:t>
            </a:r>
          </a:p>
          <a:p>
            <a:endParaRPr lang="uk-UA" dirty="0"/>
          </a:p>
          <a:p>
            <a:pPr marL="0" indent="0">
              <a:buNone/>
            </a:pPr>
            <a:r>
              <a:rPr lang="uk-UA" dirty="0" smtClean="0"/>
              <a:t>	Коротка анотація: факторіал натурального числа – це добуток цього числа і всіх натуральних чисел менше нього. Є два числа, для який наперед визначено значення факторіалу: 0! =1, 1!=1.</a:t>
            </a:r>
          </a:p>
          <a:p>
            <a:pPr marL="0" indent="0">
              <a:buNone/>
            </a:pPr>
            <a:r>
              <a:rPr lang="uk-UA" dirty="0" smtClean="0"/>
              <a:t>	Математично це виражається так: </a:t>
            </a:r>
          </a:p>
          <a:p>
            <a:pPr marL="0" indent="0">
              <a:buNone/>
            </a:pPr>
            <a:r>
              <a:rPr lang="en-US" dirty="0" smtClean="0"/>
              <a:t>N! = (N-1)!*N</a:t>
            </a:r>
          </a:p>
          <a:p>
            <a:pPr marL="0" indent="0">
              <a:buNone/>
            </a:pPr>
            <a:r>
              <a:rPr lang="uk-UA" dirty="0" smtClean="0"/>
              <a:t>Для числа 4:</a:t>
            </a:r>
          </a:p>
          <a:p>
            <a:pPr marL="0" indent="0">
              <a:buNone/>
            </a:pPr>
            <a:r>
              <a:rPr lang="uk-UA" dirty="0"/>
              <a:t>4</a:t>
            </a:r>
            <a:r>
              <a:rPr lang="uk-UA" dirty="0" smtClean="0"/>
              <a:t>! = (4-1)!*4= 3!*4 = (3-1)!*3*4 = 2!*3*4 = (2-1)!*2*3*4 = 1*2*3*4 = 24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067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4" y="279759"/>
            <a:ext cx="9974231" cy="63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</Words>
  <Application>Microsoft Office PowerPoint</Application>
  <PresentationFormat>Широкий екран</PresentationFormat>
  <Paragraphs>23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Задача</vt:lpstr>
      <vt:lpstr>Презентація PowerPoint</vt:lpstr>
      <vt:lpstr>Практичне завдання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Mykhailo Haidei</dc:creator>
  <cp:lastModifiedBy>Mykhailo Haidei</cp:lastModifiedBy>
  <cp:revision>12</cp:revision>
  <dcterms:created xsi:type="dcterms:W3CDTF">2019-02-27T19:47:03Z</dcterms:created>
  <dcterms:modified xsi:type="dcterms:W3CDTF">2019-03-24T15:46:33Z</dcterms:modified>
</cp:coreProperties>
</file>