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0" r:id="rId3"/>
    <p:sldId id="264" r:id="rId4"/>
    <p:sldId id="290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</p:sldIdLst>
  <p:sldSz cx="9144000" cy="6858000" type="screen4x3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91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56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96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45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1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77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91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73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5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3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Зубчасті масиви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9" y="1938458"/>
            <a:ext cx="470600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63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Завдання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84" y="2809310"/>
            <a:ext cx="5906324" cy="4048690"/>
          </a:xfrm>
          <a:prstGeom prst="rect">
            <a:avLst/>
          </a:prstGeom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8"/>
            <a:ext cx="8312628" cy="12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Перенести три овали так, щоб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розвернути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трикутник догори ногами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7341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Завдання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8"/>
            <a:ext cx="8312628" cy="47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Знайти суму всіх непарних цілих чисел в заданому діапазоні (діапазон вводиться із клавіатури)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Заповнити масив сотнею випадкових чисел в діапазоні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[-100; 100], 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Знайти найбільше число. Знайти найменше число. Знайти середнє арифметичне всіх </a:t>
            </a:r>
            <a:r>
              <a:rPr lang="uk-UA" sz="300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чисел.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1923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Теми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Цикли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Масиви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Цикли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33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Цикл із </a:t>
            </a:r>
            <a:r>
              <a:rPr lang="uk-UA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постумовою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1" y="2170370"/>
            <a:ext cx="8389758" cy="35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400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Цикл із передумовою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9" y="2170370"/>
            <a:ext cx="8742532" cy="33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45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Цикл і</a:t>
            </a: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 </a:t>
            </a: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лічильником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8" y="2064133"/>
            <a:ext cx="8523865" cy="16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5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Масиви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34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Одновимірні масиви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9" y="1875055"/>
            <a:ext cx="4620270" cy="590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99" y="2802735"/>
            <a:ext cx="8790302" cy="20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658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Двовимірні масиви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9" y="1729704"/>
            <a:ext cx="4706007" cy="2152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99" y="4118321"/>
            <a:ext cx="8685005" cy="22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71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107</Words>
  <Application>Microsoft Office PowerPoint</Application>
  <PresentationFormat>Екран (4:3)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Roboto</vt:lpstr>
      <vt:lpstr>Calibri</vt:lpstr>
      <vt:lpstr>Тема Office</vt:lpstr>
      <vt:lpstr>Презентація PowerPoint</vt:lpstr>
      <vt:lpstr>Теми сьогоднішньої лекції</vt:lpstr>
      <vt:lpstr>Цикли</vt:lpstr>
      <vt:lpstr>Цикл із постумовою</vt:lpstr>
      <vt:lpstr>Цикл із передумовою</vt:lpstr>
      <vt:lpstr>Цикл іp лічильником</vt:lpstr>
      <vt:lpstr>Масиви</vt:lpstr>
      <vt:lpstr>Одновимірні масиви</vt:lpstr>
      <vt:lpstr>Двовимірні масиви</vt:lpstr>
      <vt:lpstr>Зубчасті масиви</vt:lpstr>
      <vt:lpstr>Завдання</vt:lpstr>
      <vt:lpstr>Завдання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42</cp:revision>
  <dcterms:modified xsi:type="dcterms:W3CDTF">2019-04-02T15:46:36Z</dcterms:modified>
</cp:coreProperties>
</file>