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0" r:id="rId3"/>
    <p:sldId id="304" r:id="rId4"/>
    <p:sldId id="303" r:id="rId5"/>
    <p:sldId id="306" r:id="rId6"/>
    <p:sldId id="264" r:id="rId7"/>
    <p:sldId id="307" r:id="rId8"/>
    <p:sldId id="308" r:id="rId9"/>
    <p:sldId id="311" r:id="rId10"/>
    <p:sldId id="312" r:id="rId11"/>
    <p:sldId id="290" r:id="rId12"/>
    <p:sldId id="310" r:id="rId13"/>
  </p:sldIdLst>
  <p:sldSz cx="9144000" cy="6858000" type="screen4x3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542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2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10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70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40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96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7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45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05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811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60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Лекція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Поліморфізм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Механізм </a:t>
            </a:r>
            <a:r>
              <a:rPr lang="uk-UA" sz="3000" i="0" u="none" strike="noStrike" cap="none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перевизначення</a:t>
            </a: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поведінки батьківського класу в дочірньому</a:t>
            </a:r>
          </a:p>
        </p:txBody>
      </p:sp>
    </p:spTree>
    <p:extLst>
      <p:ext uri="{BB962C8B-B14F-4D97-AF65-F5344CB8AC3E}">
        <p14:creationId xmlns:p14="http://schemas.microsoft.com/office/powerpoint/2010/main" val="10416960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37789" y="1139303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Модифікатори доступу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064131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Internal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Protected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rivate</a:t>
            </a: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70440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37789" y="1139303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Рівні доступу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064131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nternal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rotected internal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rotected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rivate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rivate protected (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починаючи із 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c# v7.2)</a:t>
            </a: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74213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сьогоднішньої лекції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ООП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Що</a:t>
            </a:r>
            <a:r>
              <a:rPr lang="ru-RU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таке</a:t>
            </a:r>
            <a:r>
              <a:rPr lang="ru-RU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ООП?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4594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275009"/>
            <a:ext cx="8312628" cy="479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ООП – це підхід до програмування, в якому програма описується як взаємодія об’єктів.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Перевагою є можливість описувати мовою програмування відповідників (із певними спрощеннями чи узагальненнями) об’єктів реального світу.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1923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КИТИ НА ЯКИХ ТРИМАЄТЬСЯ ООП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Поліморфізм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Наслідування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Інкапсуляція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Абстракція (включено доволі недавно до когорти китів)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17378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14512" y="1767101"/>
            <a:ext cx="4545846" cy="300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Класи</a:t>
            </a:r>
            <a:r>
              <a:rPr lang="ru-RU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і </a:t>
            </a:r>
            <a:r>
              <a:rPr lang="ru-RU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об’єкти</a:t>
            </a:r>
            <a:endParaRPr lang="ru-RU" sz="33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1330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Клас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Представляє </a:t>
            </a:r>
            <a:r>
              <a:rPr lang="uk-UA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обою модель, шаблон, за яким створюються об’єкти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Представляє собою набір Властивостей та Методів для взаємодії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31687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Інкапсуляція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Приховування внутрішньої роботи від зовнішнього світу</a:t>
            </a:r>
          </a:p>
        </p:txBody>
      </p:sp>
    </p:spTree>
    <p:extLst>
      <p:ext uri="{BB962C8B-B14F-4D97-AF65-F5344CB8AC3E}">
        <p14:creationId xmlns:p14="http://schemas.microsoft.com/office/powerpoint/2010/main" val="8396809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Наслідування (успадкування)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Механізм створення нових класів на основі вже існуючих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Весь функціонал батьківського класу переходить до класу </a:t>
            </a:r>
            <a:r>
              <a:rPr lang="uk-UA" sz="3000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нащадка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(дочірній клас)</a:t>
            </a: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678311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171</Words>
  <Application>Microsoft Office PowerPoint</Application>
  <PresentationFormat>Екран (4:3)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Roboto</vt:lpstr>
      <vt:lpstr>Arial</vt:lpstr>
      <vt:lpstr>Calibri</vt:lpstr>
      <vt:lpstr>Тема Office</vt:lpstr>
      <vt:lpstr>Презентація PowerPoint</vt:lpstr>
      <vt:lpstr>Тема сьогоднішньої лекції</vt:lpstr>
      <vt:lpstr>Що таке ООП?</vt:lpstr>
      <vt:lpstr>Презентація PowerPoint</vt:lpstr>
      <vt:lpstr>КИТИ НА ЯКИХ ТРИМАЄТЬСЯ ООП</vt:lpstr>
      <vt:lpstr>Класи і об’єкти</vt:lpstr>
      <vt:lpstr>Клас</vt:lpstr>
      <vt:lpstr>Інкапсуляція</vt:lpstr>
      <vt:lpstr>Наслідування (успадкування)</vt:lpstr>
      <vt:lpstr>Поліморфізм</vt:lpstr>
      <vt:lpstr>Модифікатори доступу</vt:lpstr>
      <vt:lpstr>Рівні доступу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46</cp:revision>
  <dcterms:modified xsi:type="dcterms:W3CDTF">2019-04-03T19:51:46Z</dcterms:modified>
</cp:coreProperties>
</file>