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60" r:id="rId3"/>
    <p:sldId id="306" r:id="rId4"/>
    <p:sldId id="311" r:id="rId5"/>
    <p:sldId id="312" r:id="rId6"/>
    <p:sldId id="313" r:id="rId7"/>
  </p:sldIdLst>
  <p:sldSz cx="9144000" cy="6858000" type="screen4x3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0542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33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330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07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60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2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283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‹№›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Лекція </a:t>
            </a:r>
            <a:r>
              <a:rPr lang="uk-UA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i="0" u="none" strike="noStrike" cap="none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Тема сьогоднішньої лекції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555858" y="2261264"/>
            <a:ext cx="8110469" cy="4385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ООП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Спадкування та поліморфізм</a:t>
            </a:r>
            <a:endParaRPr lang="uk-UA" sz="3000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lang="uk-UA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КИТИ НА ЯКИХ ТРИМАЄТЬСЯ ООП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0"/>
          <p:cNvSpPr txBox="1">
            <a:spLocks noGrp="1"/>
          </p:cNvSpPr>
          <p:nvPr>
            <p:ph type="body" idx="1"/>
          </p:nvPr>
        </p:nvSpPr>
        <p:spPr>
          <a:xfrm>
            <a:off x="353700" y="1854557"/>
            <a:ext cx="8312628" cy="42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Поліморфізм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Наслідування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Інкапсуляція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Абстракція (включено доволі недавно до когорти китів)</a:t>
            </a:r>
            <a:endParaRPr sz="3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017378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Наслідування (успадкування)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0"/>
          <p:cNvSpPr txBox="1">
            <a:spLocks noGrp="1"/>
          </p:cNvSpPr>
          <p:nvPr>
            <p:ph type="body" idx="1"/>
          </p:nvPr>
        </p:nvSpPr>
        <p:spPr>
          <a:xfrm>
            <a:off x="353700" y="1854557"/>
            <a:ext cx="8312628" cy="42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Механізм створення нових класів на основі вже існуючих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Весь функціонал батьківського класу переходить до класу </a:t>
            </a:r>
            <a:r>
              <a:rPr lang="uk-UA" sz="3000" dirty="0" err="1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нащадка</a:t>
            </a:r>
            <a:r>
              <a:rPr lang="uk-UA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 (дочірній клас)</a:t>
            </a:r>
            <a:endParaRPr lang="uk-UA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678311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Поліморфізм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0"/>
          <p:cNvSpPr txBox="1">
            <a:spLocks noGrp="1"/>
          </p:cNvSpPr>
          <p:nvPr>
            <p:ph type="body" idx="1"/>
          </p:nvPr>
        </p:nvSpPr>
        <p:spPr>
          <a:xfrm>
            <a:off x="353700" y="1854557"/>
            <a:ext cx="8312628" cy="42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Механізм </a:t>
            </a:r>
            <a:r>
              <a:rPr lang="uk-UA" sz="3000" i="0" u="none" strike="noStrike" cap="none" dirty="0" err="1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перевизначення</a:t>
            </a:r>
            <a:r>
              <a:rPr lang="uk-UA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 поведінки батьківського класу в дочірньому</a:t>
            </a:r>
          </a:p>
        </p:txBody>
      </p:sp>
    </p:spTree>
    <p:extLst>
      <p:ext uri="{BB962C8B-B14F-4D97-AF65-F5344CB8AC3E}">
        <p14:creationId xmlns:p14="http://schemas.microsoft.com/office/powerpoint/2010/main" val="10416960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699" y="1139304"/>
            <a:ext cx="7684831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uk-UA" sz="3300" b="1" dirty="0" smtClean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Приведення типів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70"/>
          <p:cNvSpPr txBox="1">
            <a:spLocks noGrp="1"/>
          </p:cNvSpPr>
          <p:nvPr>
            <p:ph type="body" idx="1"/>
          </p:nvPr>
        </p:nvSpPr>
        <p:spPr>
          <a:xfrm>
            <a:off x="353700" y="1854557"/>
            <a:ext cx="8312628" cy="42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en-US" sz="3000" i="0" u="none" strike="noStrike" cap="none" dirty="0" err="1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Upcast</a:t>
            </a:r>
            <a:endParaRPr lang="en-US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en-US" sz="3000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Downcast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</a:pPr>
            <a:r>
              <a:rPr lang="en-US" sz="3000" i="0" u="none" strike="noStrike" cap="none" dirty="0" smtClean="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Direct cast</a:t>
            </a:r>
            <a:endParaRPr lang="uk-UA" sz="3000" i="0" u="none" strike="noStrike" cap="none" dirty="0" smtClean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47176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79</Words>
  <Application>Microsoft Office PowerPoint</Application>
  <PresentationFormat>Екран (4:3)</PresentationFormat>
  <Paragraphs>32</Paragraphs>
  <Slides>6</Slides>
  <Notes>6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Roboto</vt:lpstr>
      <vt:lpstr>Calibri</vt:lpstr>
      <vt:lpstr>Тема Office</vt:lpstr>
      <vt:lpstr>Презентація PowerPoint</vt:lpstr>
      <vt:lpstr>Тема сьогоднішньої лекції</vt:lpstr>
      <vt:lpstr>КИТИ НА ЯКИХ ТРИМАЄТЬСЯ ООП</vt:lpstr>
      <vt:lpstr>Наслідування (успадкування)</vt:lpstr>
      <vt:lpstr>Поліморфізм</vt:lpstr>
      <vt:lpstr>Приведення типів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Mykhailo Haidei</dc:creator>
  <cp:lastModifiedBy>Mykhailo Haidei</cp:lastModifiedBy>
  <cp:revision>48</cp:revision>
  <dcterms:modified xsi:type="dcterms:W3CDTF">2019-04-07T09:46:11Z</dcterms:modified>
</cp:coreProperties>
</file>