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60" r:id="rId3"/>
    <p:sldId id="306" r:id="rId4"/>
    <p:sldId id="307" r:id="rId5"/>
  </p:sldIdLst>
  <p:sldSz cx="9144000" cy="6858000" type="screen4x3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0542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3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30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7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89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Лекція </a:t>
            </a:r>
            <a:r>
              <a:rPr lang="uk-UA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Тема сьогоднішньої лекції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труктури</a:t>
            </a:r>
            <a:endParaRPr lang="uk-UA" sz="3000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Перерахування</a:t>
            </a:r>
            <a:endParaRPr lang="uk-UA" sz="3000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Структури (</a:t>
            </a:r>
            <a:r>
              <a:rPr lang="en-US" sz="3300" b="1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ValueType</a:t>
            </a:r>
            <a:r>
              <a:rPr lang="en-US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7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Запечатані (наслідування не допускається)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Не повинні перевищувати </a:t>
            </a: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16 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байтів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Вимагають додаткових зусиль при імплементації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Link : https://docs.microsoft.com/en-us/dotnet/standard/design-guidelines/type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017378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Типи перерахувань (</a:t>
            </a:r>
            <a:r>
              <a:rPr lang="en-US" sz="3300" b="1" i="0" u="none" strike="noStrike" cap="none" dirty="0" err="1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lang="en-US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Link: https://docs.microsoft.com/en-us/dotnet/standard/design-guidelines/enum</a:t>
            </a:r>
            <a:endParaRPr lang="uk-UA" sz="3000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7510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53</Words>
  <Application>Microsoft Office PowerPoint</Application>
  <PresentationFormat>Екран (4:3)</PresentationFormat>
  <Paragraphs>21</Paragraphs>
  <Slides>4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8" baseType="lpstr">
      <vt:lpstr>Roboto</vt:lpstr>
      <vt:lpstr>Calibri</vt:lpstr>
      <vt:lpstr>Arial</vt:lpstr>
      <vt:lpstr>Тема Office</vt:lpstr>
      <vt:lpstr>Презентація PowerPoint</vt:lpstr>
      <vt:lpstr>Тема сьогоднішньої лекції</vt:lpstr>
      <vt:lpstr>Структури (ValueType)</vt:lpstr>
      <vt:lpstr>Типи перерахувань (enum)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Mykhailo Haidei</dc:creator>
  <cp:lastModifiedBy>Mykhailo Haidei</cp:lastModifiedBy>
  <cp:revision>54</cp:revision>
  <dcterms:modified xsi:type="dcterms:W3CDTF">2019-04-22T21:31:00Z</dcterms:modified>
</cp:coreProperties>
</file>