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60" r:id="rId3"/>
    <p:sldId id="306" r:id="rId4"/>
    <p:sldId id="307" r:id="rId5"/>
    <p:sldId id="308" r:id="rId6"/>
    <p:sldId id="309" r:id="rId7"/>
  </p:sldIdLst>
  <p:sldSz cx="9144000" cy="6858000" type="screen4x3"/>
  <p:notesSz cx="6858000" cy="9144000"/>
  <p:embeddedFontLst>
    <p:embeddedFont>
      <p:font typeface="Roboto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505421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331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3302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073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0895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2088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9758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 i="0" u="none" strike="noStrike" cap="none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Лекція </a:t>
            </a:r>
            <a:r>
              <a:rPr lang="uk-UA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699" y="1139304"/>
            <a:ext cx="7684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3300" b="1" i="0" u="none" strike="noStrike" cap="none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Тема сьогоднішньої лекції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555858" y="2261264"/>
            <a:ext cx="8110469" cy="4385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ООП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Абстракція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нтерфейси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Абстрактні класи та методи</a:t>
            </a:r>
            <a:endParaRPr lang="uk-UA" sz="3000" dirty="0" smtClean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endParaRPr lang="uk-UA" sz="3000" i="0" u="none" strike="noStrike" cap="none" dirty="0" smtClean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endParaRPr sz="3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699" y="1139304"/>
            <a:ext cx="7684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33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КИТИ НА ЯКИХ ТРИМАЄТЬСЯ ООП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70"/>
          <p:cNvSpPr txBox="1">
            <a:spLocks noGrp="1"/>
          </p:cNvSpPr>
          <p:nvPr>
            <p:ph type="body" idx="1"/>
          </p:nvPr>
        </p:nvSpPr>
        <p:spPr>
          <a:xfrm>
            <a:off x="353700" y="1854557"/>
            <a:ext cx="8312628" cy="428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Поліморфізм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i="0" u="none" strike="noStrike" cap="none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Наслідування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Інкапсуляція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i="0" u="none" strike="noStrike" cap="none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Абстракція (включено доволі недавно до когорти китів)</a:t>
            </a:r>
            <a:endParaRPr sz="3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0173782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699" y="1139304"/>
            <a:ext cx="7684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3300" b="1" i="0" u="none" strike="noStrike" cap="none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Абстракція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555858" y="2261264"/>
            <a:ext cx="8110469" cy="4385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i="0" u="none" strike="noStrike" cap="none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Що таке і з чим їсти?</a:t>
            </a:r>
            <a:endParaRPr lang="uk-UA" sz="3000" i="0" u="none" strike="noStrike" cap="none" dirty="0" smtClean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endParaRPr sz="3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975108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699" y="1139304"/>
            <a:ext cx="7684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3300" b="1" i="0" u="none" strike="noStrike" cap="none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Інтерфейси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555858" y="2261264"/>
            <a:ext cx="8110469" cy="4385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i="0" u="none" strike="noStrike" cap="none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Інтерфейс – це певний </a:t>
            </a:r>
            <a:r>
              <a:rPr lang="uk-UA" sz="3000" i="0" u="none" strike="noStrike" cap="none" dirty="0" err="1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конракт</a:t>
            </a:r>
            <a:r>
              <a:rPr lang="en-US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протокол, який кожен клас, який його реалізую зобов’язується виконувати.</a:t>
            </a:r>
            <a:endParaRPr sz="3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796907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699" y="1139304"/>
            <a:ext cx="7684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3300" b="1" i="0" u="none" strike="noStrike" cap="none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Абстрактні класи та методи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555858" y="2261264"/>
            <a:ext cx="8110469" cy="4385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i="0" u="none" strike="noStrike" cap="none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Абстрактний клас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Спадкування від абстрактного класу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Абстрактні методи</a:t>
            </a:r>
            <a:endParaRPr sz="3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674498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83</Words>
  <Application>Microsoft Office PowerPoint</Application>
  <PresentationFormat>Екран (4:3)</PresentationFormat>
  <Paragraphs>33</Paragraphs>
  <Slides>6</Slides>
  <Notes>6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</vt:i4>
      </vt:variant>
    </vt:vector>
  </HeadingPairs>
  <TitlesOfParts>
    <vt:vector size="10" baseType="lpstr">
      <vt:lpstr>Arial</vt:lpstr>
      <vt:lpstr>Roboto</vt:lpstr>
      <vt:lpstr>Calibri</vt:lpstr>
      <vt:lpstr>Тема Office</vt:lpstr>
      <vt:lpstr>Презентація PowerPoint</vt:lpstr>
      <vt:lpstr>Тема сьогоднішньої лекції</vt:lpstr>
      <vt:lpstr>КИТИ НА ЯКИХ ТРИМАЄТЬСЯ ООП</vt:lpstr>
      <vt:lpstr>Абстракція</vt:lpstr>
      <vt:lpstr>Інтерфейси</vt:lpstr>
      <vt:lpstr>Абстрактні класи та методи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Mykhailo Haidei</dc:creator>
  <cp:lastModifiedBy>Mykhailo Haidei</cp:lastModifiedBy>
  <cp:revision>51</cp:revision>
  <dcterms:modified xsi:type="dcterms:W3CDTF">2019-04-10T20:11:12Z</dcterms:modified>
</cp:coreProperties>
</file>