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60" r:id="rId3"/>
    <p:sldId id="306" r:id="rId4"/>
    <p:sldId id="307" r:id="rId5"/>
  </p:sldIdLst>
  <p:sldSz cx="9144000" cy="6858000" type="screen4x3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7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89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Тема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Виняткові ситуації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Чого робити зазвичай не варто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Виняткова ситуація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Виникає, коли виконання програми стикається із неочікуваними даними чи станами системи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Обробка виняткових ситуацій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Створення власних класів виняткових ситуацій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1737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Never ever </a:t>
            </a:r>
            <a:r>
              <a:rPr lang="en-US" sz="3300" b="1" i="0" u="none" strike="noStrike" cap="none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ever</a:t>
            </a:r>
            <a:r>
              <a:rPr lang="en-US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00" b="1" i="0" u="none" strike="noStrike" cap="none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ever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Що і чому ні? (і чи можна робити винятки?)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Не використовувати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out 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ref 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параметри для методів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Не писати статичних методів та класів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Не писати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partial 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класів та методів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Не робити «насильницького» приведення типів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751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88</Words>
  <Application>Microsoft Office PowerPoint</Application>
  <PresentationFormat>Екран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Roboto</vt:lpstr>
      <vt:lpstr>Arial</vt:lpstr>
      <vt:lpstr>Calibri</vt:lpstr>
      <vt:lpstr>Тема Office</vt:lpstr>
      <vt:lpstr>Презентація PowerPoint</vt:lpstr>
      <vt:lpstr>Тема сьогоднішньої лекції</vt:lpstr>
      <vt:lpstr>Виняткова ситуація</vt:lpstr>
      <vt:lpstr>Never ever ever ever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52</cp:revision>
  <dcterms:modified xsi:type="dcterms:W3CDTF">2019-04-17T21:23:52Z</dcterms:modified>
</cp:coreProperties>
</file>