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8" y="-14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1"/>
            <a:ext cx="7772400" cy="1267326"/>
          </a:xfrm>
        </p:spPr>
        <p:txBody>
          <a:bodyPr/>
          <a:lstStyle/>
          <a:p>
            <a:r>
              <a:rPr lang="fr-FR" dirty="0" smtClean="0"/>
              <a:t>Serge BEQUET artiste sculpteur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524000"/>
          </a:xfrm>
        </p:spPr>
        <p:txBody>
          <a:bodyPr/>
          <a:lstStyle/>
          <a:p>
            <a:r>
              <a:rPr lang="fr-FR" dirty="0" smtClean="0"/>
              <a:t>Réalisation d’un site vitrine pour un artiste.</a:t>
            </a:r>
            <a:endParaRPr lang="fr-FR" dirty="0"/>
          </a:p>
        </p:txBody>
      </p:sp>
      <p:pic>
        <p:nvPicPr>
          <p:cNvPr id="3074" name="Picture 2" descr="C:\Users\beque\Desktop\Site_papa\img\sculptur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0"/>
            <a:ext cx="4203700" cy="315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75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76037"/>
            <a:ext cx="2438400" cy="6858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Les visiteurs :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3093" y="292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 smtClean="0">
                <a:solidFill>
                  <a:srgbClr val="0070C0"/>
                </a:solidFill>
              </a:rPr>
              <a:t>Users</a:t>
            </a:r>
            <a:r>
              <a:rPr lang="fr-FR" b="1" dirty="0" smtClean="0">
                <a:solidFill>
                  <a:srgbClr val="0070C0"/>
                </a:solidFill>
              </a:rPr>
              <a:t> story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0" y="1524000"/>
            <a:ext cx="12192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Accueil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495026" y="1524000"/>
            <a:ext cx="12192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Barre de navigation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66087" y="2527914"/>
            <a:ext cx="12954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Biographie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060359" y="2539752"/>
            <a:ext cx="1017973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Galerie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3744987" y="3735641"/>
            <a:ext cx="1319074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Expositions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5334000" y="3738600"/>
            <a:ext cx="1424126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Formulaire</a:t>
            </a:r>
            <a:r>
              <a:rPr lang="fr-FR" dirty="0" smtClean="0"/>
              <a:t> </a:t>
            </a:r>
            <a:r>
              <a:rPr lang="fr-FR" sz="1400" dirty="0" smtClean="0"/>
              <a:t>de contact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>
            <a:off x="1857283" y="3771894"/>
            <a:ext cx="1424126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Galerie par catégories</a:t>
            </a:r>
            <a:endParaRPr lang="fr-FR" sz="1400" dirty="0"/>
          </a:p>
        </p:txBody>
      </p:sp>
      <p:sp>
        <p:nvSpPr>
          <p:cNvPr id="16" name="Rectangle 15"/>
          <p:cNvSpPr/>
          <p:nvPr/>
        </p:nvSpPr>
        <p:spPr>
          <a:xfrm>
            <a:off x="1889833" y="5112054"/>
            <a:ext cx="1359024" cy="65990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Galerie de la catégorie choisie</a:t>
            </a:r>
            <a:endParaRPr lang="fr-FR" sz="1400" dirty="0"/>
          </a:p>
        </p:txBody>
      </p:sp>
      <p:sp>
        <p:nvSpPr>
          <p:cNvPr id="18" name="Rectangle 17"/>
          <p:cNvSpPr/>
          <p:nvPr/>
        </p:nvSpPr>
        <p:spPr>
          <a:xfrm>
            <a:off x="7620000" y="2362200"/>
            <a:ext cx="12192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Expositions</a:t>
            </a:r>
            <a:endParaRPr lang="fr-FR" sz="1600" dirty="0"/>
          </a:p>
        </p:txBody>
      </p:sp>
      <p:sp>
        <p:nvSpPr>
          <p:cNvPr id="19" name="Rectangle 18"/>
          <p:cNvSpPr/>
          <p:nvPr/>
        </p:nvSpPr>
        <p:spPr>
          <a:xfrm>
            <a:off x="7772400" y="5220803"/>
            <a:ext cx="10668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Formulaire de contact</a:t>
            </a:r>
            <a:endParaRPr lang="fr-FR" sz="1400" dirty="0"/>
          </a:p>
        </p:txBody>
      </p:sp>
      <p:sp>
        <p:nvSpPr>
          <p:cNvPr id="21" name="Rectangle 20"/>
          <p:cNvSpPr/>
          <p:nvPr/>
        </p:nvSpPr>
        <p:spPr>
          <a:xfrm>
            <a:off x="7543800" y="6044206"/>
            <a:ext cx="12954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Biographie</a:t>
            </a:r>
            <a:endParaRPr lang="fr-FR" sz="1600" dirty="0"/>
          </a:p>
        </p:txBody>
      </p:sp>
      <p:cxnSp>
        <p:nvCxnSpPr>
          <p:cNvPr id="23" name="Straight Connector 22"/>
          <p:cNvCxnSpPr>
            <a:stCxn id="8" idx="1"/>
          </p:cNvCxnSpPr>
          <p:nvPr/>
        </p:nvCxnSpPr>
        <p:spPr>
          <a:xfrm flipH="1">
            <a:off x="7086600" y="1828800"/>
            <a:ext cx="533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86600" y="1828800"/>
            <a:ext cx="0" cy="10668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8" idx="1"/>
          </p:cNvCxnSpPr>
          <p:nvPr/>
        </p:nvCxnSpPr>
        <p:spPr>
          <a:xfrm flipH="1">
            <a:off x="7086600" y="2667000"/>
            <a:ext cx="533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86600" y="2828276"/>
            <a:ext cx="0" cy="352073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3" idx="1"/>
          </p:cNvCxnSpPr>
          <p:nvPr/>
        </p:nvCxnSpPr>
        <p:spPr>
          <a:xfrm flipH="1">
            <a:off x="7086600" y="3580649"/>
            <a:ext cx="4572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7086600" y="5525603"/>
            <a:ext cx="6858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1" idx="1"/>
          </p:cNvCxnSpPr>
          <p:nvPr/>
        </p:nvCxnSpPr>
        <p:spPr>
          <a:xfrm flipH="1">
            <a:off x="7086600" y="6349006"/>
            <a:ext cx="4572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1"/>
            <a:endCxn id="9" idx="3"/>
          </p:cNvCxnSpPr>
          <p:nvPr/>
        </p:nvCxnSpPr>
        <p:spPr>
          <a:xfrm flipH="1">
            <a:off x="4714226" y="1828800"/>
            <a:ext cx="290577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1"/>
            <a:endCxn id="11" idx="0"/>
          </p:cNvCxnSpPr>
          <p:nvPr/>
        </p:nvCxnSpPr>
        <p:spPr>
          <a:xfrm flipH="1">
            <a:off x="813787" y="1828800"/>
            <a:ext cx="2681239" cy="6991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9" idx="1"/>
            <a:endCxn id="12" idx="0"/>
          </p:cNvCxnSpPr>
          <p:nvPr/>
        </p:nvCxnSpPr>
        <p:spPr>
          <a:xfrm flipH="1">
            <a:off x="2569346" y="1828800"/>
            <a:ext cx="925680" cy="71095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3" idx="0"/>
            <a:endCxn id="9" idx="2"/>
          </p:cNvCxnSpPr>
          <p:nvPr/>
        </p:nvCxnSpPr>
        <p:spPr>
          <a:xfrm flipH="1" flipV="1">
            <a:off x="4104626" y="2133600"/>
            <a:ext cx="299898" cy="160204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0"/>
            <a:endCxn id="9" idx="2"/>
          </p:cNvCxnSpPr>
          <p:nvPr/>
        </p:nvCxnSpPr>
        <p:spPr>
          <a:xfrm flipH="1" flipV="1">
            <a:off x="4104626" y="2133600"/>
            <a:ext cx="1941437" cy="16050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2" idx="2"/>
            <a:endCxn id="15" idx="0"/>
          </p:cNvCxnSpPr>
          <p:nvPr/>
        </p:nvCxnSpPr>
        <p:spPr>
          <a:xfrm>
            <a:off x="2569346" y="3149352"/>
            <a:ext cx="0" cy="62254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5" idx="2"/>
            <a:endCxn id="16" idx="0"/>
          </p:cNvCxnSpPr>
          <p:nvPr/>
        </p:nvCxnSpPr>
        <p:spPr>
          <a:xfrm flipH="1">
            <a:off x="2569345" y="4381494"/>
            <a:ext cx="1" cy="7305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66087" y="4406275"/>
            <a:ext cx="12954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Formulaire de contact</a:t>
            </a:r>
            <a:endParaRPr lang="fr-FR" dirty="0"/>
          </a:p>
        </p:txBody>
      </p:sp>
      <p:cxnSp>
        <p:nvCxnSpPr>
          <p:cNvPr id="61" name="Straight Connector 60"/>
          <p:cNvCxnSpPr>
            <a:stCxn id="59" idx="0"/>
            <a:endCxn id="11" idx="2"/>
          </p:cNvCxnSpPr>
          <p:nvPr/>
        </p:nvCxnSpPr>
        <p:spPr>
          <a:xfrm flipV="1">
            <a:off x="813787" y="3137514"/>
            <a:ext cx="0" cy="126876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03077" y="6035331"/>
            <a:ext cx="1219200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Barre de navigation</a:t>
            </a:r>
            <a:endParaRPr lang="fr-FR" dirty="0"/>
          </a:p>
        </p:txBody>
      </p:sp>
      <p:cxnSp>
        <p:nvCxnSpPr>
          <p:cNvPr id="74" name="Straight Connector 73"/>
          <p:cNvCxnSpPr>
            <a:stCxn id="73" idx="0"/>
            <a:endCxn id="59" idx="2"/>
          </p:cNvCxnSpPr>
          <p:nvPr/>
        </p:nvCxnSpPr>
        <p:spPr>
          <a:xfrm flipV="1">
            <a:off x="812677" y="5015875"/>
            <a:ext cx="1110" cy="101945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14" idx="2"/>
          </p:cNvCxnSpPr>
          <p:nvPr/>
        </p:nvCxnSpPr>
        <p:spPr>
          <a:xfrm flipV="1">
            <a:off x="6046063" y="4348200"/>
            <a:ext cx="0" cy="200080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endCxn id="73" idx="3"/>
          </p:cNvCxnSpPr>
          <p:nvPr/>
        </p:nvCxnSpPr>
        <p:spPr>
          <a:xfrm flipH="1">
            <a:off x="1422277" y="6340131"/>
            <a:ext cx="462378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6" idx="1"/>
            <a:endCxn id="73" idx="3"/>
          </p:cNvCxnSpPr>
          <p:nvPr/>
        </p:nvCxnSpPr>
        <p:spPr>
          <a:xfrm flipH="1">
            <a:off x="1422277" y="5442008"/>
            <a:ext cx="467556" cy="8981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7543800" y="3275849"/>
            <a:ext cx="1424126" cy="609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Galerie par catégories</a:t>
            </a:r>
            <a:endParaRPr lang="fr-FR" sz="1400" dirty="0"/>
          </a:p>
        </p:txBody>
      </p:sp>
      <p:sp>
        <p:nvSpPr>
          <p:cNvPr id="133" name="Rectangle 132"/>
          <p:cNvSpPr/>
          <p:nvPr/>
        </p:nvSpPr>
        <p:spPr>
          <a:xfrm>
            <a:off x="7576351" y="4258687"/>
            <a:ext cx="1359024" cy="65990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Galerie de la catégorie choisie</a:t>
            </a:r>
            <a:endParaRPr lang="fr-FR" sz="1400" dirty="0"/>
          </a:p>
        </p:txBody>
      </p:sp>
      <p:cxnSp>
        <p:nvCxnSpPr>
          <p:cNvPr id="137" name="Straight Connector 136"/>
          <p:cNvCxnSpPr>
            <a:stCxn id="133" idx="0"/>
            <a:endCxn id="123" idx="2"/>
          </p:cNvCxnSpPr>
          <p:nvPr/>
        </p:nvCxnSpPr>
        <p:spPr>
          <a:xfrm flipV="1">
            <a:off x="8255863" y="3885449"/>
            <a:ext cx="0" cy="3732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58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240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 smtClean="0">
                <a:solidFill>
                  <a:srgbClr val="0070C0"/>
                </a:solidFill>
              </a:rPr>
              <a:t>Users</a:t>
            </a:r>
            <a:r>
              <a:rPr lang="fr-FR" b="1" dirty="0" smtClean="0">
                <a:solidFill>
                  <a:srgbClr val="0070C0"/>
                </a:solidFill>
              </a:rPr>
              <a:t> story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2324" y="990600"/>
            <a:ext cx="2895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fr-FR" dirty="0" smtClean="0"/>
              <a:t>L’administrateur:</a:t>
            </a:r>
          </a:p>
          <a:p>
            <a:pPr marL="0" indent="0">
              <a:buFont typeface="Arial" pitchFamily="34" charset="0"/>
              <a:buNone/>
            </a:pP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200400" y="3010605"/>
            <a:ext cx="1822882" cy="674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 menu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64959" y="4756212"/>
            <a:ext cx="1822882" cy="674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 ajout article expo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638800" y="4697027"/>
            <a:ext cx="2010052" cy="7930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 ajout photo galerie </a:t>
            </a:r>
            <a:endParaRPr lang="fr-FR" dirty="0"/>
          </a:p>
        </p:txBody>
      </p:sp>
      <p:cxnSp>
        <p:nvCxnSpPr>
          <p:cNvPr id="9" name="Straight Connector 8"/>
          <p:cNvCxnSpPr>
            <a:stCxn id="6" idx="1"/>
            <a:endCxn id="7" idx="0"/>
          </p:cNvCxnSpPr>
          <p:nvPr/>
        </p:nvCxnSpPr>
        <p:spPr>
          <a:xfrm flipH="1">
            <a:off x="1676400" y="3347966"/>
            <a:ext cx="1524000" cy="140824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6" idx="3"/>
          </p:cNvCxnSpPr>
          <p:nvPr/>
        </p:nvCxnSpPr>
        <p:spPr>
          <a:xfrm flipH="1" flipV="1">
            <a:off x="5023282" y="3347966"/>
            <a:ext cx="1620544" cy="134906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00400" y="1752600"/>
            <a:ext cx="1822882" cy="6747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Page login</a:t>
            </a:r>
            <a:endParaRPr lang="fr-FR" dirty="0"/>
          </a:p>
        </p:txBody>
      </p:sp>
      <p:cxnSp>
        <p:nvCxnSpPr>
          <p:cNvPr id="25" name="Straight Connector 24"/>
          <p:cNvCxnSpPr>
            <a:stCxn id="6" idx="2"/>
            <a:endCxn id="7" idx="3"/>
          </p:cNvCxnSpPr>
          <p:nvPr/>
        </p:nvCxnSpPr>
        <p:spPr>
          <a:xfrm flipH="1">
            <a:off x="2587841" y="3685327"/>
            <a:ext cx="1524000" cy="140824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1"/>
            <a:endCxn id="6" idx="2"/>
          </p:cNvCxnSpPr>
          <p:nvPr/>
        </p:nvCxnSpPr>
        <p:spPr>
          <a:xfrm flipH="1" flipV="1">
            <a:off x="4111841" y="3685327"/>
            <a:ext cx="1526959" cy="140824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3" idx="2"/>
            <a:endCxn id="6" idx="0"/>
          </p:cNvCxnSpPr>
          <p:nvPr/>
        </p:nvCxnSpPr>
        <p:spPr>
          <a:xfrm>
            <a:off x="4111841" y="2427322"/>
            <a:ext cx="0" cy="58328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</a:rPr>
              <a:t>Sommaire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1 – Présentation du projet</a:t>
            </a:r>
          </a:p>
          <a:p>
            <a:r>
              <a:rPr lang="fr-FR" sz="2400" dirty="0" smtClean="0"/>
              <a:t>2 – Maquettages</a:t>
            </a:r>
          </a:p>
          <a:p>
            <a:r>
              <a:rPr lang="fr-FR" sz="2400" dirty="0" smtClean="0"/>
              <a:t>3 – </a:t>
            </a:r>
            <a:r>
              <a:rPr lang="fr-FR" sz="2400" dirty="0" err="1" smtClean="0"/>
              <a:t>Users</a:t>
            </a:r>
            <a:r>
              <a:rPr lang="fr-FR" sz="2400" dirty="0" smtClean="0"/>
              <a:t> story</a:t>
            </a:r>
          </a:p>
          <a:p>
            <a:r>
              <a:rPr lang="fr-FR" sz="2400" dirty="0" smtClean="0"/>
              <a:t>4 – MCD</a:t>
            </a:r>
          </a:p>
          <a:p>
            <a:r>
              <a:rPr lang="fr-FR" sz="2400" dirty="0" smtClean="0"/>
              <a:t>5 – Technologies, langages et outils utilisés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6583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</a:rPr>
              <a:t>Présentation du projet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L’objectif de ce projet est de mettre en valeur et rendre visible le travail d’un artiste à travers un site web.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Pour cela, il était impératif, selon moi, de le penser comme étant mobile first.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/>
            </a:r>
            <a:br>
              <a:rPr lang="fr-FR" sz="2000" dirty="0" smtClean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4209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38463"/>
          </a:xfrm>
        </p:spPr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</a:rPr>
              <a:t>Maquettages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3276600" cy="762000"/>
          </a:xfrm>
        </p:spPr>
        <p:txBody>
          <a:bodyPr/>
          <a:lstStyle/>
          <a:p>
            <a:r>
              <a:rPr lang="fr-FR" b="1" dirty="0" smtClean="0"/>
              <a:t>Version mobile </a:t>
            </a:r>
            <a:endParaRPr lang="fr-F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05565"/>
            <a:ext cx="3733800" cy="5279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791200" y="914400"/>
            <a:ext cx="3276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Version bureau</a:t>
            </a:r>
            <a:endParaRPr lang="fr-FR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94221" y="2209800"/>
            <a:ext cx="2125579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dirty="0" smtClean="0">
                <a:solidFill>
                  <a:srgbClr val="FFFF00"/>
                </a:solidFill>
              </a:rPr>
              <a:t>Page </a:t>
            </a:r>
            <a:br>
              <a:rPr lang="fr-FR" b="1" dirty="0" smtClean="0">
                <a:solidFill>
                  <a:srgbClr val="FFFF00"/>
                </a:solidFill>
              </a:rPr>
            </a:br>
            <a:r>
              <a:rPr lang="fr-FR" b="1" dirty="0" smtClean="0">
                <a:solidFill>
                  <a:srgbClr val="FFFF00"/>
                </a:solidFill>
              </a:rPr>
              <a:t>d’accueil</a:t>
            </a:r>
            <a:endParaRPr lang="fr-FR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24063"/>
            <a:ext cx="8229600" cy="1143000"/>
          </a:xfrm>
        </p:spPr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</a:rPr>
              <a:t>Maquettages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798" y="922421"/>
            <a:ext cx="3276600" cy="762000"/>
          </a:xfrm>
        </p:spPr>
        <p:txBody>
          <a:bodyPr/>
          <a:lstStyle/>
          <a:p>
            <a:r>
              <a:rPr lang="fr-FR" b="1" dirty="0" smtClean="0"/>
              <a:t>Version mobile </a:t>
            </a:r>
            <a:endParaRPr lang="fr-FR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81600" y="914400"/>
            <a:ext cx="3276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Version bureau</a:t>
            </a:r>
            <a:endParaRPr lang="fr-F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3352800" cy="468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657600" y="2057400"/>
            <a:ext cx="2125579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dirty="0" smtClean="0">
                <a:solidFill>
                  <a:srgbClr val="FFFF00"/>
                </a:solidFill>
              </a:rPr>
              <a:t>Barre de navigation</a:t>
            </a:r>
            <a:endParaRPr lang="fr-FR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7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02400"/>
            <a:ext cx="2133600" cy="523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-240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rgbClr val="0070C0"/>
                </a:solidFill>
              </a:rPr>
              <a:t>Maquettages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36095" y="838200"/>
            <a:ext cx="3276600" cy="762000"/>
          </a:xfrm>
        </p:spPr>
        <p:txBody>
          <a:bodyPr/>
          <a:lstStyle/>
          <a:p>
            <a:r>
              <a:rPr lang="fr-FR" b="1" dirty="0" smtClean="0"/>
              <a:t>Version mobile </a:t>
            </a:r>
            <a:endParaRPr lang="fr-FR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7084" y="838200"/>
            <a:ext cx="3276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Version bureau</a:t>
            </a:r>
            <a:endParaRPr lang="fr-FR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76600" y="1828800"/>
            <a:ext cx="2125579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dirty="0" smtClean="0">
                <a:solidFill>
                  <a:srgbClr val="FFFF00"/>
                </a:solidFill>
              </a:rPr>
              <a:t>Biographie</a:t>
            </a:r>
            <a:endParaRPr lang="fr-FR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4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0" y="1752600"/>
            <a:ext cx="2286000" cy="493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-240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rgbClr val="0070C0"/>
                </a:solidFill>
              </a:rPr>
              <a:t>Maquettages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36095" y="838200"/>
            <a:ext cx="3276600" cy="762000"/>
          </a:xfrm>
        </p:spPr>
        <p:txBody>
          <a:bodyPr/>
          <a:lstStyle/>
          <a:p>
            <a:r>
              <a:rPr lang="fr-FR" b="1" dirty="0" smtClean="0"/>
              <a:t>Version mobile </a:t>
            </a:r>
            <a:endParaRPr lang="fr-FR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7084" y="838200"/>
            <a:ext cx="3276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Version bureau</a:t>
            </a:r>
            <a:endParaRPr lang="fr-FR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76600" y="1828800"/>
            <a:ext cx="2125579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dirty="0" smtClean="0">
                <a:solidFill>
                  <a:srgbClr val="FFFF00"/>
                </a:solidFill>
              </a:rPr>
              <a:t>Galerie</a:t>
            </a:r>
            <a:endParaRPr lang="fr-FR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-240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rgbClr val="0070C0"/>
                </a:solidFill>
              </a:rPr>
              <a:t>Maquettages</a:t>
            </a:r>
            <a:endParaRPr lang="fr-FR" b="1" dirty="0">
              <a:solidFill>
                <a:srgbClr val="0070C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2641231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36095" y="838200"/>
            <a:ext cx="3276600" cy="762000"/>
          </a:xfrm>
        </p:spPr>
        <p:txBody>
          <a:bodyPr/>
          <a:lstStyle/>
          <a:p>
            <a:r>
              <a:rPr lang="fr-FR" b="1" dirty="0" smtClean="0"/>
              <a:t>Version mobile </a:t>
            </a:r>
            <a:endParaRPr lang="fr-FR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7084" y="838200"/>
            <a:ext cx="3276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Version bureau</a:t>
            </a:r>
            <a:endParaRPr lang="fr-FR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76600" y="1828800"/>
            <a:ext cx="2125579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dirty="0" smtClean="0">
                <a:solidFill>
                  <a:srgbClr val="FFFF00"/>
                </a:solidFill>
              </a:rPr>
              <a:t>Expositions</a:t>
            </a:r>
            <a:endParaRPr lang="fr-FR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9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89" y="1752600"/>
            <a:ext cx="294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-240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solidFill>
                  <a:srgbClr val="0070C0"/>
                </a:solidFill>
              </a:rPr>
              <a:t>Maquettages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36095" y="838200"/>
            <a:ext cx="3276600" cy="762000"/>
          </a:xfrm>
        </p:spPr>
        <p:txBody>
          <a:bodyPr/>
          <a:lstStyle/>
          <a:p>
            <a:r>
              <a:rPr lang="fr-FR" b="1" dirty="0" smtClean="0"/>
              <a:t>Version mobile </a:t>
            </a:r>
            <a:endParaRPr lang="fr-FR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47084" y="838200"/>
            <a:ext cx="3276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Version bureau</a:t>
            </a:r>
            <a:endParaRPr lang="fr-FR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76600" y="1828800"/>
            <a:ext cx="2125579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b="1" dirty="0" smtClean="0">
                <a:solidFill>
                  <a:srgbClr val="FFFF00"/>
                </a:solidFill>
              </a:rPr>
              <a:t>Formulaire de contact</a:t>
            </a:r>
            <a:endParaRPr lang="fr-FR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8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177</Words>
  <Application>Microsoft Office PowerPoint</Application>
  <PresentationFormat>On-screen Show (4:3)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Serge BEQUET artiste sculpteur</vt:lpstr>
      <vt:lpstr>Sommaire</vt:lpstr>
      <vt:lpstr>Présentation du projet</vt:lpstr>
      <vt:lpstr>Maquettages</vt:lpstr>
      <vt:lpstr>Maquettages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Serge BEQUET artiste sculpteur</dc:title>
  <dc:creator>Mickael Bequet</dc:creator>
  <cp:lastModifiedBy>Mickael Bequet</cp:lastModifiedBy>
  <cp:revision>10</cp:revision>
  <dcterms:created xsi:type="dcterms:W3CDTF">2006-08-16T00:00:00Z</dcterms:created>
  <dcterms:modified xsi:type="dcterms:W3CDTF">2020-02-02T16:23:36Z</dcterms:modified>
</cp:coreProperties>
</file>