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0" d="100"/>
          <a:sy n="70" d="100"/>
        </p:scale>
        <p:origin x="-1170" y="-342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7D131-B34A-43C1-B7A4-A90AF18FD6C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793C-F007-4E23-8474-10AF5DF09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1793C-F007-4E23-8474-10AF5DF091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Gambar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5" name="Picture 4" descr="hasil tugas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12" y="2606675"/>
            <a:ext cx="3352800" cy="2209800"/>
          </a:xfrm>
          <a:prstGeom prst="rect">
            <a:avLst/>
          </a:prstGeom>
        </p:spPr>
      </p:pic>
      <p:pic>
        <p:nvPicPr>
          <p:cNvPr id="6" name="Picture 5" descr="tugas3.PNG"/>
          <p:cNvPicPr>
            <a:picLocks noChangeAspect="1"/>
          </p:cNvPicPr>
          <p:nvPr/>
        </p:nvPicPr>
        <p:blipFill>
          <a:blip r:embed="rId4"/>
          <a:srcRect r="5000" b="26923"/>
          <a:stretch>
            <a:fillRect/>
          </a:stretch>
        </p:blipFill>
        <p:spPr>
          <a:xfrm>
            <a:off x="5497512" y="1235075"/>
            <a:ext cx="28956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Gambar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Gambar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5" name="Picture 4" descr="tugas4.PNG"/>
          <p:cNvPicPr>
            <a:picLocks noChangeAspect="1"/>
          </p:cNvPicPr>
          <p:nvPr/>
        </p:nvPicPr>
        <p:blipFill>
          <a:blip r:embed="rId3"/>
          <a:srcRect t="42424" r="6736"/>
          <a:stretch>
            <a:fillRect/>
          </a:stretch>
        </p:blipFill>
        <p:spPr>
          <a:xfrm>
            <a:off x="5345112" y="3521075"/>
            <a:ext cx="3657600" cy="1447800"/>
          </a:xfrm>
          <a:prstGeom prst="rect">
            <a:avLst/>
          </a:prstGeom>
        </p:spPr>
      </p:pic>
      <p:pic>
        <p:nvPicPr>
          <p:cNvPr id="6" name="Picture 5" descr="tugas.PNG"/>
          <p:cNvPicPr>
            <a:picLocks noChangeAspect="1"/>
          </p:cNvPicPr>
          <p:nvPr/>
        </p:nvPicPr>
        <p:blipFill>
          <a:blip r:embed="rId4"/>
          <a:srcRect r="8807" b="3693"/>
          <a:stretch>
            <a:fillRect/>
          </a:stretch>
        </p:blipFill>
        <p:spPr>
          <a:xfrm>
            <a:off x="5421312" y="777875"/>
            <a:ext cx="2667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Gambar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Gambar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Gambar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Gambar 51"/>
          <p:cNvPicPr/>
          <p:nvPr/>
        </p:nvPicPr>
        <p:blipFill>
          <a:blip r:embed="rId3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5" name="Picture 4" descr="tugas1yg bn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2" y="2759075"/>
            <a:ext cx="4724400" cy="1752600"/>
          </a:xfrm>
          <a:prstGeom prst="rect">
            <a:avLst/>
          </a:prstGeom>
        </p:spPr>
      </p:pic>
      <p:pic>
        <p:nvPicPr>
          <p:cNvPr id="6" name="Picture 5" descr="koding tugas1.PNG"/>
          <p:cNvPicPr>
            <a:picLocks noChangeAspect="1"/>
          </p:cNvPicPr>
          <p:nvPr/>
        </p:nvPicPr>
        <p:blipFill>
          <a:blip r:embed="rId5"/>
          <a:srcRect b="37462"/>
          <a:stretch>
            <a:fillRect/>
          </a:stretch>
        </p:blipFill>
        <p:spPr>
          <a:xfrm>
            <a:off x="4735512" y="1082675"/>
            <a:ext cx="38862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Gambar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Gambar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Gambar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Gambar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6" name="Picture 5" descr="tugas 2.PNG"/>
          <p:cNvPicPr>
            <a:picLocks noChangeAspect="1"/>
          </p:cNvPicPr>
          <p:nvPr/>
        </p:nvPicPr>
        <p:blipFill>
          <a:blip r:embed="rId3"/>
          <a:srcRect r="13305" b="30717"/>
          <a:stretch>
            <a:fillRect/>
          </a:stretch>
        </p:blipFill>
        <p:spPr>
          <a:xfrm>
            <a:off x="4887912" y="3216275"/>
            <a:ext cx="2971800" cy="2270125"/>
          </a:xfrm>
          <a:prstGeom prst="rect">
            <a:avLst/>
          </a:prstGeom>
        </p:spPr>
      </p:pic>
      <p:pic>
        <p:nvPicPr>
          <p:cNvPr id="7" name="Picture 6" descr="tugas2.PNG"/>
          <p:cNvPicPr>
            <a:picLocks noChangeAspect="1"/>
          </p:cNvPicPr>
          <p:nvPr/>
        </p:nvPicPr>
        <p:blipFill>
          <a:blip r:embed="rId4"/>
          <a:srcRect r="304" b="9104"/>
          <a:stretch>
            <a:fillRect/>
          </a:stretch>
        </p:blipFill>
        <p:spPr>
          <a:xfrm>
            <a:off x="4811712" y="1006475"/>
            <a:ext cx="2743200" cy="223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Gambar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147</Words>
  <Application>Microsoft Office PowerPoint</Application>
  <PresentationFormat>Custom</PresentationFormat>
  <Paragraphs>29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ANNIDA</dc:creator>
  <cp:lastModifiedBy>ANNIDA</cp:lastModifiedBy>
  <cp:revision>8</cp:revision>
  <dcterms:created xsi:type="dcterms:W3CDTF">2023-03-20T10:47:14Z</dcterms:created>
  <dcterms:modified xsi:type="dcterms:W3CDTF">2023-03-20T13:43:50Z</dcterms:modified>
  <dc:language>en-US</dc:language>
</cp:coreProperties>
</file>