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64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DAC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F87A-9D3B-438C-923D-25DA0CC7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578FBD-A052-49F5-BD0A-C448667D9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DC2E3-76CC-4A6F-9B20-9DBBE78D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69D6A-30E1-49C4-8B0F-C4091B83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75BC5-5E4E-4BCA-A1F1-6ACAD4CC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095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6CABB-B267-4A6B-96F8-68802DA4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6B05A0-FF44-44C0-B37E-83507A223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87D54-CC90-4BD7-AB03-8F2863CB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BC8CE-789D-4298-B075-626DD583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2AF8DB-A029-48BE-ADD6-9C1D0643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000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A04365-0CFF-4580-A2C2-C414251E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B8E6DE-1FFB-4C08-BA43-BE6EE7C3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DF087-710A-4C9F-B88A-5C314826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CEA66-588D-48FB-84D6-14EA3196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2899D-AE4C-4B13-A514-0D8BB1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72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D8142-3E20-43D2-A4E3-912CD4B1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59648-BC7B-4A6F-9548-927D4792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46032-4527-4E48-AA9F-C25F3D75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91234-BB5C-47F8-BA4E-358174BB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C27299-D0A5-4EEF-A9B7-5D6714F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21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C38C0-F31A-45F1-BBF7-06A9740A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ED098-4F4C-49BD-AABA-F47521A9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F2681-B050-49DE-AACF-BBFBC07D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112ED-6CE9-45E4-BC30-36F46EBE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C31D6-C52A-4729-9219-A8CF9B03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39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B1F82-3A1F-4039-804A-E542923E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0BD91-E138-41A7-923C-1190399E0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A90A0-F340-4EBA-9F8F-8BB25002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1E998F-BA7C-4910-8512-0E189C73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6C2CDC-992F-4F84-A665-9AE59A8E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5E40A0-5250-46A3-9812-6F0CF0C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15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1B992-8633-453E-8C69-0BC052E6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C90D-D1DC-4FA7-BB00-180F32C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A2C57C-2F25-46F9-BCEC-8C78900ED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DB59C0-0B98-428F-A87B-537B68BD4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3539BA-5E1C-447C-9FBA-57E396E55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EB2AA6-A940-42DE-9DB6-5E12DF58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06C614-34AC-42FF-8C20-01C8557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C174CF-822F-4C51-897B-40ACBEF4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34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0A68F-BDE9-4C31-8B57-D2B0C70E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98C6D3-AA06-48A2-B9B6-D315A927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8C361B-64EF-46CB-BF78-C90194B5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D8E85-8E86-4EDF-B41C-E97A16AF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472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B1D166-CDC1-404A-BD5C-C27C047C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7F5795-DC4B-4A5F-952B-37A56F23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2AF034-9F1D-414A-A349-471F6D23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7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C03EB-D164-4B18-B67E-4E0D70C2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463976-3CE9-4D0B-BE7D-140A35E4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9352F1-E031-4BF8-8DED-2B85CF74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19A50-54C2-4349-AB9E-D69D7954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FDD147-30CC-44C2-9D0F-88A350AB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340E6-82BC-4132-9101-B9FE4137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73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1935A-689A-4F6A-A568-EA2C78BE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8B9A8C-A90C-4FE2-B377-6AE9E51C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DD52A6-FB6D-467F-B8CD-93AC8717A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768925-BD7C-4082-BFA7-E1B06CF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7BF3B0-709C-4EF5-9C1D-0E513298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BA139-830E-45F9-BEC3-6867CA4F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283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82B9CE-F54D-4685-B426-F14B4734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DA78B8-4393-45B0-A08F-C414FE2F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E2A26-C2F3-44FD-9063-FD44AA913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3469-C2C5-4486-B6B8-791EDFB8DE55}" type="datetimeFigureOut">
              <a:rPr lang="de-CH" smtClean="0"/>
              <a:t>02.06.21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850BCD-C14C-4847-A35D-B31BC44FA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A28EE-F94C-4005-B01A-0B09DC9A4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098E-6A3C-4155-9B5A-28D96B96C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5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Text, drinnen, Stapel, gestapelt enthält.&#10;&#10;Automatisch generierte Beschreibung">
            <a:extLst>
              <a:ext uri="{FF2B5EF4-FFF2-40B4-BE49-F238E27FC236}">
                <a16:creationId xmlns:a16="http://schemas.microsoft.com/office/drawing/2014/main" id="{3F455992-01F0-4CAA-8599-91FDCC4D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6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1402" cy="77930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06742A-010F-4E8E-89C1-5ABCD840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2" name="Inhaltsplatzhalter 21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75811B71-8CA7-4F1F-809A-2DBAEC87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9001"/>
                    </a14:imgEffect>
                    <a14:imgEffect>
                      <a14:brightnessContrast bright="3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75" y="0"/>
            <a:ext cx="6023127" cy="7826230"/>
          </a:xfr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243B50F-54BF-4E97-9B30-EBB204A89E66}"/>
              </a:ext>
            </a:extLst>
          </p:cNvPr>
          <p:cNvSpPr txBox="1"/>
          <p:nvPr/>
        </p:nvSpPr>
        <p:spPr>
          <a:xfrm>
            <a:off x="838200" y="1690688"/>
            <a:ext cx="5436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 Client für das BAC-Net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92DEC4-15ED-4100-822F-F59EC0FBFBB4}"/>
              </a:ext>
            </a:extLst>
          </p:cNvPr>
          <p:cNvSpPr txBox="1"/>
          <p:nvPr/>
        </p:nvSpPr>
        <p:spPr>
          <a:xfrm>
            <a:off x="838199" y="5248870"/>
            <a:ext cx="54364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 Barth, Simon Laube, Philipp Weber</a:t>
            </a:r>
          </a:p>
        </p:txBody>
      </p:sp>
    </p:spTree>
    <p:extLst>
      <p:ext uri="{BB962C8B-B14F-4D97-AF65-F5344CB8AC3E}">
        <p14:creationId xmlns:p14="http://schemas.microsoft.com/office/powerpoint/2010/main" val="45044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B6473-2A08-443D-9559-16DB05FA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FFC099-2F48-4523-A7FF-74A03C15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993"/>
            <a:ext cx="10515600" cy="3643970"/>
          </a:xfrm>
        </p:spPr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Idee</a:t>
            </a:r>
          </a:p>
          <a:p>
            <a:r>
              <a:rPr lang="de-CH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Scraper</a:t>
            </a:r>
            <a:endParaRPr lang="de-CH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Übertragungsarten</a:t>
            </a: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 und Design-Features</a:t>
            </a: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027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7710E-E584-4889-A14F-29F9B829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Idee</a:t>
            </a:r>
          </a:p>
        </p:txBody>
      </p:sp>
      <p:pic>
        <p:nvPicPr>
          <p:cNvPr id="5" name="Inhaltsplatzhalter 4" descr="Ein Bild, das Text, Person, Mann, darstellend enthält.&#10;&#10;Automatisch generierte Beschreibung">
            <a:extLst>
              <a:ext uri="{FF2B5EF4-FFF2-40B4-BE49-F238E27FC236}">
                <a16:creationId xmlns:a16="http://schemas.microsoft.com/office/drawing/2014/main" id="{0D948748-DDB7-480A-87F0-8CC85169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25" y="1238147"/>
            <a:ext cx="5142598" cy="5019967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A650682-2218-4F63-8BFF-1315CD6428F9}"/>
              </a:ext>
            </a:extLst>
          </p:cNvPr>
          <p:cNvSpPr txBox="1"/>
          <p:nvPr/>
        </p:nvSpPr>
        <p:spPr>
          <a:xfrm>
            <a:off x="570452" y="2181137"/>
            <a:ext cx="4664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Medienzensierung umgehen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Ohne Internet an </a:t>
            </a:r>
            <a:r>
              <a:rPr lang="de-CH" sz="2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Artikel kommen</a:t>
            </a:r>
            <a:endParaRPr lang="de-CH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1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E902A-F946-4CF2-9D64-789F37E3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Scraper</a:t>
            </a:r>
            <a:endParaRPr lang="de-CH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4FAA0-4F51-47E3-86E6-5C7C324E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325"/>
            <a:ext cx="10515600" cy="3576638"/>
          </a:xfrm>
        </p:spPr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Holt HTML von Seite</a:t>
            </a: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Suche Inhalt von </a:t>
            </a:r>
            <a:r>
              <a:rPr lang="de-CH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Arikel</a:t>
            </a:r>
            <a:endParaRPr lang="de-CH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Sortiere alles</a:t>
            </a: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Als .</a:t>
            </a:r>
            <a:r>
              <a:rPr lang="de-CH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Datei abspeichern</a:t>
            </a:r>
          </a:p>
        </p:txBody>
      </p:sp>
    </p:spTree>
    <p:extLst>
      <p:ext uri="{BB962C8B-B14F-4D97-AF65-F5344CB8AC3E}">
        <p14:creationId xmlns:p14="http://schemas.microsoft.com/office/powerpoint/2010/main" val="20366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1D267-1563-4380-8565-1B87B440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Übertragungsarten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F01BE-4A34-4ED9-89D7-A4F609F4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Bluetooth</a:t>
            </a:r>
          </a:p>
          <a:p>
            <a:r>
              <a:rPr lang="de-CH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</a:t>
            </a:r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Network</a:t>
            </a: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USB</a:t>
            </a:r>
          </a:p>
          <a:p>
            <a:endParaRPr lang="de-CH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Geplant: </a:t>
            </a:r>
          </a:p>
          <a:p>
            <a:pPr lvl="2"/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Integration ins </a:t>
            </a:r>
            <a:r>
              <a:rPr lang="de-CH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BACnet</a:t>
            </a:r>
            <a:endParaRPr lang="de-CH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Feeds erstellen</a:t>
            </a:r>
          </a:p>
          <a:p>
            <a:pPr lvl="2"/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Artikel zu Feeds hinzufügen</a:t>
            </a:r>
          </a:p>
          <a:p>
            <a:pPr lvl="1"/>
            <a:endParaRPr lang="de-CH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FD11B-EA81-4F0B-99E4-1C6B5BA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UI- und Designfeatures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CF608-4027-40A8-A493-884B67E2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1787"/>
            <a:ext cx="10515600" cy="3305175"/>
          </a:xfrm>
        </p:spPr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Schöne Darstellung der Artikel</a:t>
            </a: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Benutzerfreundlich</a:t>
            </a:r>
          </a:p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Klare Struktur</a:t>
            </a:r>
          </a:p>
        </p:txBody>
      </p:sp>
    </p:spTree>
    <p:extLst>
      <p:ext uri="{BB962C8B-B14F-4D97-AF65-F5344CB8AC3E}">
        <p14:creationId xmlns:p14="http://schemas.microsoft.com/office/powerpoint/2010/main" val="293365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8EE10-58DD-42E8-A123-71BA4EE2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887B8-BEDD-4FF3-AFD5-76290FCE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502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</vt:lpstr>
      <vt:lpstr>PowerPoint Presentation</vt:lpstr>
      <vt:lpstr>Ablauf</vt:lpstr>
      <vt:lpstr>Idee</vt:lpstr>
      <vt:lpstr>Scraper</vt:lpstr>
      <vt:lpstr>Übertragungsarten</vt:lpstr>
      <vt:lpstr>UI- und Designfeatures</vt:lpstr>
      <vt:lpstr>Demo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Weber</dc:creator>
  <cp:lastModifiedBy>Simon Laube</cp:lastModifiedBy>
  <cp:revision>14</cp:revision>
  <dcterms:created xsi:type="dcterms:W3CDTF">2021-05-11T16:10:10Z</dcterms:created>
  <dcterms:modified xsi:type="dcterms:W3CDTF">2021-06-02T21:15:05Z</dcterms:modified>
</cp:coreProperties>
</file>