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7463413" cy="21067713"/>
  <p:notesSz cx="9296400" cy="7010400"/>
  <p:embeddedFontLst>
    <p:embeddedFont>
      <p:font typeface="Calibri" panose="020F0502020204030204" pitchFamily="34" charset="0"/>
      <p:regular r:id="rId4"/>
      <p:bold r:id="rId5"/>
      <p:italic r:id="rId6"/>
      <p:boldItalic r:id="rId7"/>
    </p:embeddedFont>
    <p:embeddedFont>
      <p:font typeface="Montserrat" panose="00000500000000000000" pitchFamily="2" charset="0"/>
      <p:regular r:id="rId8"/>
      <p:bold r:id="rId9"/>
      <p:italic r:id="rId10"/>
      <p:boldItalic r:id="rId11"/>
    </p:embeddedFont>
    <p:embeddedFont>
      <p:font typeface="Montserrat SemiBold" panose="00000700000000000000" pitchFamily="2" charset="0"/>
      <p:regular r:id="rId12"/>
      <p:bold r:id="rId13"/>
      <p:italic r:id="rId14"/>
      <p:boldItalic r:id="rId15"/>
    </p:embeddedFont>
    <p:embeddedFont>
      <p:font typeface="Noto Sans" panose="020B0502040504020204" pitchFamily="34" charset="0"/>
      <p:regular r:id="rId16"/>
      <p:bold r:id="rId17"/>
      <p:italic r:id="rId18"/>
      <p:boldItalic r:id="rId19"/>
    </p:embeddedFont>
    <p:embeddedFont>
      <p:font typeface="Noto Sans SemiBold" panose="020B060402020202020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35">
          <p15:clr>
            <a:srgbClr val="A4A3A4"/>
          </p15:clr>
        </p15:guide>
        <p15:guide id="2" pos="1180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NbKPLVUwtRJJzgbMVlH9ZwaQE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226" autoAdjust="0"/>
  </p:normalViewPr>
  <p:slideViewPr>
    <p:cSldViewPr snapToGrid="0">
      <p:cViewPr varScale="1">
        <p:scale>
          <a:sx n="26" d="100"/>
          <a:sy n="26" d="100"/>
        </p:scale>
        <p:origin x="1382" y="62"/>
      </p:cViewPr>
      <p:guideLst>
        <p:guide orient="horz" pos="6635"/>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font" Target="fonts/font23.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32"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customschemas.google.com/relationships/presentationmetadata" Target="metadata"/><Relationship Id="rId10" Type="http://schemas.openxmlformats.org/officeDocument/2006/relationships/font" Target="fonts/font7.fntdata"/><Relationship Id="rId19" Type="http://schemas.openxmlformats.org/officeDocument/2006/relationships/font" Target="fonts/font16.fntdata"/><Relationship Id="rId31"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font" Target="fonts/font2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028440" cy="352143"/>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266347" y="0"/>
            <a:ext cx="4028440" cy="352143"/>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46350" y="876300"/>
            <a:ext cx="4203700" cy="23653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29640" y="3373756"/>
            <a:ext cx="7437120" cy="276034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368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658258"/>
            <a:ext cx="4028440" cy="352142"/>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266347" y="6658258"/>
            <a:ext cx="4028440" cy="352142"/>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d621981fb_0_11:notes"/>
          <p:cNvSpPr>
            <a:spLocks noGrp="1" noRot="1" noChangeAspect="1"/>
          </p:cNvSpPr>
          <p:nvPr>
            <p:ph type="sldImg" idx="2"/>
          </p:nvPr>
        </p:nvSpPr>
        <p:spPr>
          <a:xfrm>
            <a:off x="2546350" y="876300"/>
            <a:ext cx="4203600" cy="2365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29d621981fb_0_11:notes"/>
          <p:cNvSpPr txBox="1">
            <a:spLocks noGrp="1"/>
          </p:cNvSpPr>
          <p:nvPr>
            <p:ph type="body" idx="1"/>
          </p:nvPr>
        </p:nvSpPr>
        <p:spPr>
          <a:xfrm>
            <a:off x="929640" y="3373756"/>
            <a:ext cx="7437000" cy="27603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sz="2400"/>
          </a:p>
        </p:txBody>
      </p:sp>
      <p:sp>
        <p:nvSpPr>
          <p:cNvPr id="103" name="Google Shape;103;g29d621981fb_0_11:notes"/>
          <p:cNvSpPr txBox="1">
            <a:spLocks noGrp="1"/>
          </p:cNvSpPr>
          <p:nvPr>
            <p:ph type="sldNum" idx="12"/>
          </p:nvPr>
        </p:nvSpPr>
        <p:spPr>
          <a:xfrm>
            <a:off x="5266347" y="6658258"/>
            <a:ext cx="4028400" cy="3522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CA"/>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8"/>
          <p:cNvSpPr txBox="1">
            <a:spLocks noGrp="1"/>
          </p:cNvSpPr>
          <p:nvPr>
            <p:ph type="ctrTitle"/>
          </p:nvPr>
        </p:nvSpPr>
        <p:spPr>
          <a:xfrm>
            <a:off x="4682927" y="3447889"/>
            <a:ext cx="28097560" cy="733468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8432"/>
              <a:buFont typeface="Calibri"/>
              <a:buNone/>
              <a:defRPr sz="184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subTitle" idx="1"/>
          </p:nvPr>
        </p:nvSpPr>
        <p:spPr>
          <a:xfrm>
            <a:off x="4682927" y="11065427"/>
            <a:ext cx="28097560" cy="508648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072"/>
              </a:spcBef>
              <a:spcAft>
                <a:spcPts val="0"/>
              </a:spcAft>
              <a:buClr>
                <a:schemeClr val="dk1"/>
              </a:buClr>
              <a:buSzPts val="7373"/>
              <a:buNone/>
              <a:defRPr sz="7373"/>
            </a:lvl1pPr>
            <a:lvl2pPr lvl="1" algn="ctr">
              <a:lnSpc>
                <a:spcPct val="90000"/>
              </a:lnSpc>
              <a:spcBef>
                <a:spcPts val="1536"/>
              </a:spcBef>
              <a:spcAft>
                <a:spcPts val="0"/>
              </a:spcAft>
              <a:buClr>
                <a:schemeClr val="dk1"/>
              </a:buClr>
              <a:buSzPts val="6144"/>
              <a:buNone/>
              <a:defRPr sz="6144"/>
            </a:lvl2pPr>
            <a:lvl3pPr lvl="2" algn="ctr">
              <a:lnSpc>
                <a:spcPct val="90000"/>
              </a:lnSpc>
              <a:spcBef>
                <a:spcPts val="1536"/>
              </a:spcBef>
              <a:spcAft>
                <a:spcPts val="0"/>
              </a:spcAft>
              <a:buClr>
                <a:schemeClr val="dk1"/>
              </a:buClr>
              <a:buSzPts val="5530"/>
              <a:buNone/>
              <a:defRPr sz="5530"/>
            </a:lvl3pPr>
            <a:lvl4pPr lvl="3" algn="ctr">
              <a:lnSpc>
                <a:spcPct val="90000"/>
              </a:lnSpc>
              <a:spcBef>
                <a:spcPts val="1536"/>
              </a:spcBef>
              <a:spcAft>
                <a:spcPts val="0"/>
              </a:spcAft>
              <a:buClr>
                <a:schemeClr val="dk1"/>
              </a:buClr>
              <a:buSzPts val="4915"/>
              <a:buNone/>
              <a:defRPr sz="4915"/>
            </a:lvl4pPr>
            <a:lvl5pPr lvl="4" algn="ctr">
              <a:lnSpc>
                <a:spcPct val="90000"/>
              </a:lnSpc>
              <a:spcBef>
                <a:spcPts val="1536"/>
              </a:spcBef>
              <a:spcAft>
                <a:spcPts val="0"/>
              </a:spcAft>
              <a:buClr>
                <a:schemeClr val="dk1"/>
              </a:buClr>
              <a:buSzPts val="4915"/>
              <a:buNone/>
              <a:defRPr sz="4915"/>
            </a:lvl5pPr>
            <a:lvl6pPr lvl="5" algn="ctr">
              <a:lnSpc>
                <a:spcPct val="90000"/>
              </a:lnSpc>
              <a:spcBef>
                <a:spcPts val="1536"/>
              </a:spcBef>
              <a:spcAft>
                <a:spcPts val="0"/>
              </a:spcAft>
              <a:buClr>
                <a:schemeClr val="dk1"/>
              </a:buClr>
              <a:buSzPts val="4915"/>
              <a:buNone/>
              <a:defRPr sz="4915"/>
            </a:lvl6pPr>
            <a:lvl7pPr lvl="6" algn="ctr">
              <a:lnSpc>
                <a:spcPct val="90000"/>
              </a:lnSpc>
              <a:spcBef>
                <a:spcPts val="1536"/>
              </a:spcBef>
              <a:spcAft>
                <a:spcPts val="0"/>
              </a:spcAft>
              <a:buClr>
                <a:schemeClr val="dk1"/>
              </a:buClr>
              <a:buSzPts val="4915"/>
              <a:buNone/>
              <a:defRPr sz="4915"/>
            </a:lvl7pPr>
            <a:lvl8pPr lvl="7" algn="ctr">
              <a:lnSpc>
                <a:spcPct val="90000"/>
              </a:lnSpc>
              <a:spcBef>
                <a:spcPts val="1536"/>
              </a:spcBef>
              <a:spcAft>
                <a:spcPts val="0"/>
              </a:spcAft>
              <a:buClr>
                <a:schemeClr val="dk1"/>
              </a:buClr>
              <a:buSzPts val="4915"/>
              <a:buNone/>
              <a:defRPr sz="4915"/>
            </a:lvl8pPr>
            <a:lvl9pPr lvl="8" algn="ctr">
              <a:lnSpc>
                <a:spcPct val="90000"/>
              </a:lnSpc>
              <a:spcBef>
                <a:spcPts val="1536"/>
              </a:spcBef>
              <a:spcAft>
                <a:spcPts val="0"/>
              </a:spcAft>
              <a:buClr>
                <a:schemeClr val="dk1"/>
              </a:buClr>
              <a:buSzPts val="4915"/>
              <a:buNone/>
              <a:defRPr sz="4915"/>
            </a:lvl9pPr>
          </a:lstStyle>
          <a:p>
            <a:endParaRPr/>
          </a:p>
        </p:txBody>
      </p:sp>
      <p:sp>
        <p:nvSpPr>
          <p:cNvPr id="34" name="Google Shape;34;p8"/>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2048072" y="-3864159"/>
            <a:ext cx="13367270" cy="323121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rot="5400000">
            <a:off x="21921824" y="6009595"/>
            <a:ext cx="17853913" cy="807804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body" idx="1"/>
          </p:nvPr>
        </p:nvSpPr>
        <p:spPr>
          <a:xfrm rot="5400000">
            <a:off x="5531580" y="-1834307"/>
            <a:ext cx="17853913" cy="237658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97" name="Google Shape;97;p18"/>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8"/>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2575610" y="5608303"/>
            <a:ext cx="32312194" cy="13367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40" name="Google Shape;40;p9"/>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2556097" y="5252301"/>
            <a:ext cx="32312194" cy="876358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432"/>
              <a:buFont typeface="Calibri"/>
              <a:buNone/>
              <a:defRPr sz="184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2556097" y="14098791"/>
            <a:ext cx="32312194" cy="46085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72"/>
              </a:spcBef>
              <a:spcAft>
                <a:spcPts val="0"/>
              </a:spcAft>
              <a:buClr>
                <a:srgbClr val="888888"/>
              </a:buClr>
              <a:buSzPts val="7373"/>
              <a:buNone/>
              <a:defRPr sz="7373">
                <a:solidFill>
                  <a:srgbClr val="888888"/>
                </a:solidFill>
              </a:defRPr>
            </a:lvl1pPr>
            <a:lvl2pPr marL="914400" lvl="1" indent="-228600" algn="l">
              <a:lnSpc>
                <a:spcPct val="90000"/>
              </a:lnSpc>
              <a:spcBef>
                <a:spcPts val="1536"/>
              </a:spcBef>
              <a:spcAft>
                <a:spcPts val="0"/>
              </a:spcAft>
              <a:buClr>
                <a:srgbClr val="888888"/>
              </a:buClr>
              <a:buSzPts val="6144"/>
              <a:buNone/>
              <a:defRPr sz="6144">
                <a:solidFill>
                  <a:srgbClr val="888888"/>
                </a:solidFill>
              </a:defRPr>
            </a:lvl2pPr>
            <a:lvl3pPr marL="1371600" lvl="2" indent="-228600" algn="l">
              <a:lnSpc>
                <a:spcPct val="90000"/>
              </a:lnSpc>
              <a:spcBef>
                <a:spcPts val="1536"/>
              </a:spcBef>
              <a:spcAft>
                <a:spcPts val="0"/>
              </a:spcAft>
              <a:buClr>
                <a:srgbClr val="888888"/>
              </a:buClr>
              <a:buSzPts val="5530"/>
              <a:buNone/>
              <a:defRPr sz="5530">
                <a:solidFill>
                  <a:srgbClr val="888888"/>
                </a:solidFill>
              </a:defRPr>
            </a:lvl3pPr>
            <a:lvl4pPr marL="1828800" lvl="3" indent="-228600" algn="l">
              <a:lnSpc>
                <a:spcPct val="90000"/>
              </a:lnSpc>
              <a:spcBef>
                <a:spcPts val="1536"/>
              </a:spcBef>
              <a:spcAft>
                <a:spcPts val="0"/>
              </a:spcAft>
              <a:buClr>
                <a:srgbClr val="888888"/>
              </a:buClr>
              <a:buSzPts val="4915"/>
              <a:buNone/>
              <a:defRPr sz="4915">
                <a:solidFill>
                  <a:srgbClr val="888888"/>
                </a:solidFill>
              </a:defRPr>
            </a:lvl4pPr>
            <a:lvl5pPr marL="2286000" lvl="4" indent="-228600" algn="l">
              <a:lnSpc>
                <a:spcPct val="90000"/>
              </a:lnSpc>
              <a:spcBef>
                <a:spcPts val="1536"/>
              </a:spcBef>
              <a:spcAft>
                <a:spcPts val="0"/>
              </a:spcAft>
              <a:buClr>
                <a:srgbClr val="888888"/>
              </a:buClr>
              <a:buSzPts val="4915"/>
              <a:buNone/>
              <a:defRPr sz="4915">
                <a:solidFill>
                  <a:srgbClr val="888888"/>
                </a:solidFill>
              </a:defRPr>
            </a:lvl5pPr>
            <a:lvl6pPr marL="2743200" lvl="5" indent="-228600" algn="l">
              <a:lnSpc>
                <a:spcPct val="90000"/>
              </a:lnSpc>
              <a:spcBef>
                <a:spcPts val="1536"/>
              </a:spcBef>
              <a:spcAft>
                <a:spcPts val="0"/>
              </a:spcAft>
              <a:buClr>
                <a:srgbClr val="888888"/>
              </a:buClr>
              <a:buSzPts val="4915"/>
              <a:buNone/>
              <a:defRPr sz="4915">
                <a:solidFill>
                  <a:srgbClr val="888888"/>
                </a:solidFill>
              </a:defRPr>
            </a:lvl6pPr>
            <a:lvl7pPr marL="3200400" lvl="6" indent="-228600" algn="l">
              <a:lnSpc>
                <a:spcPct val="90000"/>
              </a:lnSpc>
              <a:spcBef>
                <a:spcPts val="1536"/>
              </a:spcBef>
              <a:spcAft>
                <a:spcPts val="0"/>
              </a:spcAft>
              <a:buClr>
                <a:srgbClr val="888888"/>
              </a:buClr>
              <a:buSzPts val="4915"/>
              <a:buNone/>
              <a:defRPr sz="4915">
                <a:solidFill>
                  <a:srgbClr val="888888"/>
                </a:solidFill>
              </a:defRPr>
            </a:lvl7pPr>
            <a:lvl8pPr marL="3657600" lvl="7" indent="-228600" algn="l">
              <a:lnSpc>
                <a:spcPct val="90000"/>
              </a:lnSpc>
              <a:spcBef>
                <a:spcPts val="1536"/>
              </a:spcBef>
              <a:spcAft>
                <a:spcPts val="0"/>
              </a:spcAft>
              <a:buClr>
                <a:srgbClr val="888888"/>
              </a:buClr>
              <a:buSzPts val="4915"/>
              <a:buNone/>
              <a:defRPr sz="4915">
                <a:solidFill>
                  <a:srgbClr val="888888"/>
                </a:solidFill>
              </a:defRPr>
            </a:lvl8pPr>
            <a:lvl9pPr marL="4114800" lvl="8" indent="-228600" algn="l">
              <a:lnSpc>
                <a:spcPct val="90000"/>
              </a:lnSpc>
              <a:spcBef>
                <a:spcPts val="1536"/>
              </a:spcBef>
              <a:spcAft>
                <a:spcPts val="0"/>
              </a:spcAft>
              <a:buClr>
                <a:srgbClr val="888888"/>
              </a:buClr>
              <a:buSzPts val="4915"/>
              <a:buNone/>
              <a:defRPr sz="4915">
                <a:solidFill>
                  <a:srgbClr val="888888"/>
                </a:solidFill>
              </a:defRPr>
            </a:lvl9pPr>
          </a:lstStyle>
          <a:p>
            <a:endParaRPr/>
          </a:p>
        </p:txBody>
      </p:sp>
      <p:sp>
        <p:nvSpPr>
          <p:cNvPr id="46" name="Google Shape;46;p10"/>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2575609" y="5608303"/>
            <a:ext cx="15921951" cy="13367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52" name="Google Shape;52;p11"/>
          <p:cNvSpPr txBox="1">
            <a:spLocks noGrp="1"/>
          </p:cNvSpPr>
          <p:nvPr>
            <p:ph type="body" idx="2"/>
          </p:nvPr>
        </p:nvSpPr>
        <p:spPr>
          <a:xfrm>
            <a:off x="18965853" y="5608303"/>
            <a:ext cx="15921951" cy="13367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53" name="Google Shape;53;p11"/>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2580489"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2580491" y="5164517"/>
            <a:ext cx="15848778" cy="25310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072"/>
              </a:spcBef>
              <a:spcAft>
                <a:spcPts val="0"/>
              </a:spcAft>
              <a:buClr>
                <a:schemeClr val="dk1"/>
              </a:buClr>
              <a:buSzPts val="7373"/>
              <a:buNone/>
              <a:defRPr sz="7373" b="1"/>
            </a:lvl1pPr>
            <a:lvl2pPr marL="914400" lvl="1" indent="-228600" algn="l">
              <a:lnSpc>
                <a:spcPct val="90000"/>
              </a:lnSpc>
              <a:spcBef>
                <a:spcPts val="1536"/>
              </a:spcBef>
              <a:spcAft>
                <a:spcPts val="0"/>
              </a:spcAft>
              <a:buClr>
                <a:schemeClr val="dk1"/>
              </a:buClr>
              <a:buSzPts val="6144"/>
              <a:buNone/>
              <a:defRPr sz="6144" b="1"/>
            </a:lvl2pPr>
            <a:lvl3pPr marL="1371600" lvl="2" indent="-228600" algn="l">
              <a:lnSpc>
                <a:spcPct val="90000"/>
              </a:lnSpc>
              <a:spcBef>
                <a:spcPts val="1536"/>
              </a:spcBef>
              <a:spcAft>
                <a:spcPts val="0"/>
              </a:spcAft>
              <a:buClr>
                <a:schemeClr val="dk1"/>
              </a:buClr>
              <a:buSzPts val="5530"/>
              <a:buNone/>
              <a:defRPr sz="5530" b="1"/>
            </a:lvl3pPr>
            <a:lvl4pPr marL="1828800" lvl="3" indent="-228600" algn="l">
              <a:lnSpc>
                <a:spcPct val="90000"/>
              </a:lnSpc>
              <a:spcBef>
                <a:spcPts val="1536"/>
              </a:spcBef>
              <a:spcAft>
                <a:spcPts val="0"/>
              </a:spcAft>
              <a:buClr>
                <a:schemeClr val="dk1"/>
              </a:buClr>
              <a:buSzPts val="4915"/>
              <a:buNone/>
              <a:defRPr sz="4915" b="1"/>
            </a:lvl4pPr>
            <a:lvl5pPr marL="2286000" lvl="4" indent="-228600" algn="l">
              <a:lnSpc>
                <a:spcPct val="90000"/>
              </a:lnSpc>
              <a:spcBef>
                <a:spcPts val="1536"/>
              </a:spcBef>
              <a:spcAft>
                <a:spcPts val="0"/>
              </a:spcAft>
              <a:buClr>
                <a:schemeClr val="dk1"/>
              </a:buClr>
              <a:buSzPts val="4915"/>
              <a:buNone/>
              <a:defRPr sz="4915" b="1"/>
            </a:lvl5pPr>
            <a:lvl6pPr marL="2743200" lvl="5" indent="-228600" algn="l">
              <a:lnSpc>
                <a:spcPct val="90000"/>
              </a:lnSpc>
              <a:spcBef>
                <a:spcPts val="1536"/>
              </a:spcBef>
              <a:spcAft>
                <a:spcPts val="0"/>
              </a:spcAft>
              <a:buClr>
                <a:schemeClr val="dk1"/>
              </a:buClr>
              <a:buSzPts val="4915"/>
              <a:buNone/>
              <a:defRPr sz="4915" b="1"/>
            </a:lvl6pPr>
            <a:lvl7pPr marL="3200400" lvl="6" indent="-228600" algn="l">
              <a:lnSpc>
                <a:spcPct val="90000"/>
              </a:lnSpc>
              <a:spcBef>
                <a:spcPts val="1536"/>
              </a:spcBef>
              <a:spcAft>
                <a:spcPts val="0"/>
              </a:spcAft>
              <a:buClr>
                <a:schemeClr val="dk1"/>
              </a:buClr>
              <a:buSzPts val="4915"/>
              <a:buNone/>
              <a:defRPr sz="4915" b="1"/>
            </a:lvl7pPr>
            <a:lvl8pPr marL="3657600" lvl="7" indent="-228600" algn="l">
              <a:lnSpc>
                <a:spcPct val="90000"/>
              </a:lnSpc>
              <a:spcBef>
                <a:spcPts val="1536"/>
              </a:spcBef>
              <a:spcAft>
                <a:spcPts val="0"/>
              </a:spcAft>
              <a:buClr>
                <a:schemeClr val="dk1"/>
              </a:buClr>
              <a:buSzPts val="4915"/>
              <a:buNone/>
              <a:defRPr sz="4915" b="1"/>
            </a:lvl8pPr>
            <a:lvl9pPr marL="4114800" lvl="8" indent="-228600" algn="l">
              <a:lnSpc>
                <a:spcPct val="90000"/>
              </a:lnSpc>
              <a:spcBef>
                <a:spcPts val="1536"/>
              </a:spcBef>
              <a:spcAft>
                <a:spcPts val="0"/>
              </a:spcAft>
              <a:buClr>
                <a:schemeClr val="dk1"/>
              </a:buClr>
              <a:buSzPts val="4915"/>
              <a:buNone/>
              <a:defRPr sz="4915" b="1"/>
            </a:lvl9pPr>
          </a:lstStyle>
          <a:p>
            <a:endParaRPr/>
          </a:p>
        </p:txBody>
      </p:sp>
      <p:sp>
        <p:nvSpPr>
          <p:cNvPr id="59" name="Google Shape;59;p12"/>
          <p:cNvSpPr txBox="1">
            <a:spLocks noGrp="1"/>
          </p:cNvSpPr>
          <p:nvPr>
            <p:ph type="body" idx="2"/>
          </p:nvPr>
        </p:nvSpPr>
        <p:spPr>
          <a:xfrm>
            <a:off x="2580491" y="7695568"/>
            <a:ext cx="15848778" cy="113190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60" name="Google Shape;60;p12"/>
          <p:cNvSpPr txBox="1">
            <a:spLocks noGrp="1"/>
          </p:cNvSpPr>
          <p:nvPr>
            <p:ph type="body" idx="3"/>
          </p:nvPr>
        </p:nvSpPr>
        <p:spPr>
          <a:xfrm>
            <a:off x="18965853" y="5164517"/>
            <a:ext cx="15926830" cy="25310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072"/>
              </a:spcBef>
              <a:spcAft>
                <a:spcPts val="0"/>
              </a:spcAft>
              <a:buClr>
                <a:schemeClr val="dk1"/>
              </a:buClr>
              <a:buSzPts val="7373"/>
              <a:buNone/>
              <a:defRPr sz="7373" b="1"/>
            </a:lvl1pPr>
            <a:lvl2pPr marL="914400" lvl="1" indent="-228600" algn="l">
              <a:lnSpc>
                <a:spcPct val="90000"/>
              </a:lnSpc>
              <a:spcBef>
                <a:spcPts val="1536"/>
              </a:spcBef>
              <a:spcAft>
                <a:spcPts val="0"/>
              </a:spcAft>
              <a:buClr>
                <a:schemeClr val="dk1"/>
              </a:buClr>
              <a:buSzPts val="6144"/>
              <a:buNone/>
              <a:defRPr sz="6144" b="1"/>
            </a:lvl2pPr>
            <a:lvl3pPr marL="1371600" lvl="2" indent="-228600" algn="l">
              <a:lnSpc>
                <a:spcPct val="90000"/>
              </a:lnSpc>
              <a:spcBef>
                <a:spcPts val="1536"/>
              </a:spcBef>
              <a:spcAft>
                <a:spcPts val="0"/>
              </a:spcAft>
              <a:buClr>
                <a:schemeClr val="dk1"/>
              </a:buClr>
              <a:buSzPts val="5530"/>
              <a:buNone/>
              <a:defRPr sz="5530" b="1"/>
            </a:lvl3pPr>
            <a:lvl4pPr marL="1828800" lvl="3" indent="-228600" algn="l">
              <a:lnSpc>
                <a:spcPct val="90000"/>
              </a:lnSpc>
              <a:spcBef>
                <a:spcPts val="1536"/>
              </a:spcBef>
              <a:spcAft>
                <a:spcPts val="0"/>
              </a:spcAft>
              <a:buClr>
                <a:schemeClr val="dk1"/>
              </a:buClr>
              <a:buSzPts val="4915"/>
              <a:buNone/>
              <a:defRPr sz="4915" b="1"/>
            </a:lvl4pPr>
            <a:lvl5pPr marL="2286000" lvl="4" indent="-228600" algn="l">
              <a:lnSpc>
                <a:spcPct val="90000"/>
              </a:lnSpc>
              <a:spcBef>
                <a:spcPts val="1536"/>
              </a:spcBef>
              <a:spcAft>
                <a:spcPts val="0"/>
              </a:spcAft>
              <a:buClr>
                <a:schemeClr val="dk1"/>
              </a:buClr>
              <a:buSzPts val="4915"/>
              <a:buNone/>
              <a:defRPr sz="4915" b="1"/>
            </a:lvl5pPr>
            <a:lvl6pPr marL="2743200" lvl="5" indent="-228600" algn="l">
              <a:lnSpc>
                <a:spcPct val="90000"/>
              </a:lnSpc>
              <a:spcBef>
                <a:spcPts val="1536"/>
              </a:spcBef>
              <a:spcAft>
                <a:spcPts val="0"/>
              </a:spcAft>
              <a:buClr>
                <a:schemeClr val="dk1"/>
              </a:buClr>
              <a:buSzPts val="4915"/>
              <a:buNone/>
              <a:defRPr sz="4915" b="1"/>
            </a:lvl6pPr>
            <a:lvl7pPr marL="3200400" lvl="6" indent="-228600" algn="l">
              <a:lnSpc>
                <a:spcPct val="90000"/>
              </a:lnSpc>
              <a:spcBef>
                <a:spcPts val="1536"/>
              </a:spcBef>
              <a:spcAft>
                <a:spcPts val="0"/>
              </a:spcAft>
              <a:buClr>
                <a:schemeClr val="dk1"/>
              </a:buClr>
              <a:buSzPts val="4915"/>
              <a:buNone/>
              <a:defRPr sz="4915" b="1"/>
            </a:lvl7pPr>
            <a:lvl8pPr marL="3657600" lvl="7" indent="-228600" algn="l">
              <a:lnSpc>
                <a:spcPct val="90000"/>
              </a:lnSpc>
              <a:spcBef>
                <a:spcPts val="1536"/>
              </a:spcBef>
              <a:spcAft>
                <a:spcPts val="0"/>
              </a:spcAft>
              <a:buClr>
                <a:schemeClr val="dk1"/>
              </a:buClr>
              <a:buSzPts val="4915"/>
              <a:buNone/>
              <a:defRPr sz="4915" b="1"/>
            </a:lvl8pPr>
            <a:lvl9pPr marL="4114800" lvl="8" indent="-228600" algn="l">
              <a:lnSpc>
                <a:spcPct val="90000"/>
              </a:lnSpc>
              <a:spcBef>
                <a:spcPts val="1536"/>
              </a:spcBef>
              <a:spcAft>
                <a:spcPts val="0"/>
              </a:spcAft>
              <a:buClr>
                <a:schemeClr val="dk1"/>
              </a:buClr>
              <a:buSzPts val="4915"/>
              <a:buNone/>
              <a:defRPr sz="4915" b="1"/>
            </a:lvl9pPr>
          </a:lstStyle>
          <a:p>
            <a:endParaRPr/>
          </a:p>
        </p:txBody>
      </p:sp>
      <p:sp>
        <p:nvSpPr>
          <p:cNvPr id="61" name="Google Shape;61;p12"/>
          <p:cNvSpPr txBox="1">
            <a:spLocks noGrp="1"/>
          </p:cNvSpPr>
          <p:nvPr>
            <p:ph type="body" idx="4"/>
          </p:nvPr>
        </p:nvSpPr>
        <p:spPr>
          <a:xfrm>
            <a:off x="18965853" y="7695568"/>
            <a:ext cx="15926830" cy="113190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072"/>
              </a:spcBef>
              <a:spcAft>
                <a:spcPts val="0"/>
              </a:spcAft>
              <a:buClr>
                <a:schemeClr val="dk1"/>
              </a:buClr>
              <a:buSzPts val="1800"/>
              <a:buChar char="•"/>
              <a:defRPr/>
            </a:lvl1pPr>
            <a:lvl2pPr marL="914400" lvl="1" indent="-342900" algn="l">
              <a:lnSpc>
                <a:spcPct val="90000"/>
              </a:lnSpc>
              <a:spcBef>
                <a:spcPts val="1536"/>
              </a:spcBef>
              <a:spcAft>
                <a:spcPts val="0"/>
              </a:spcAft>
              <a:buClr>
                <a:schemeClr val="dk1"/>
              </a:buClr>
              <a:buSzPts val="1800"/>
              <a:buChar char="•"/>
              <a:defRPr/>
            </a:lvl2pPr>
            <a:lvl3pPr marL="1371600" lvl="2" indent="-342900" algn="l">
              <a:lnSpc>
                <a:spcPct val="90000"/>
              </a:lnSpc>
              <a:spcBef>
                <a:spcPts val="1536"/>
              </a:spcBef>
              <a:spcAft>
                <a:spcPts val="0"/>
              </a:spcAft>
              <a:buClr>
                <a:schemeClr val="dk1"/>
              </a:buClr>
              <a:buSzPts val="1800"/>
              <a:buChar char="•"/>
              <a:defRPr/>
            </a:lvl3pPr>
            <a:lvl4pPr marL="1828800" lvl="3" indent="-342900" algn="l">
              <a:lnSpc>
                <a:spcPct val="90000"/>
              </a:lnSpc>
              <a:spcBef>
                <a:spcPts val="1536"/>
              </a:spcBef>
              <a:spcAft>
                <a:spcPts val="0"/>
              </a:spcAft>
              <a:buClr>
                <a:schemeClr val="dk1"/>
              </a:buClr>
              <a:buSzPts val="1800"/>
              <a:buChar char="•"/>
              <a:defRPr/>
            </a:lvl4pPr>
            <a:lvl5pPr marL="2286000" lvl="4" indent="-342900" algn="l">
              <a:lnSpc>
                <a:spcPct val="90000"/>
              </a:lnSpc>
              <a:spcBef>
                <a:spcPts val="1536"/>
              </a:spcBef>
              <a:spcAft>
                <a:spcPts val="0"/>
              </a:spcAft>
              <a:buClr>
                <a:schemeClr val="dk1"/>
              </a:buClr>
              <a:buSzPts val="1800"/>
              <a:buChar char="•"/>
              <a:defRPr/>
            </a:lvl5pPr>
            <a:lvl6pPr marL="2743200" lvl="5" indent="-342900" algn="l">
              <a:lnSpc>
                <a:spcPct val="90000"/>
              </a:lnSpc>
              <a:spcBef>
                <a:spcPts val="1536"/>
              </a:spcBef>
              <a:spcAft>
                <a:spcPts val="0"/>
              </a:spcAft>
              <a:buClr>
                <a:schemeClr val="dk1"/>
              </a:buClr>
              <a:buSzPts val="1800"/>
              <a:buChar char="•"/>
              <a:defRPr/>
            </a:lvl6pPr>
            <a:lvl7pPr marL="3200400" lvl="6" indent="-342900" algn="l">
              <a:lnSpc>
                <a:spcPct val="90000"/>
              </a:lnSpc>
              <a:spcBef>
                <a:spcPts val="1536"/>
              </a:spcBef>
              <a:spcAft>
                <a:spcPts val="0"/>
              </a:spcAft>
              <a:buClr>
                <a:schemeClr val="dk1"/>
              </a:buClr>
              <a:buSzPts val="1800"/>
              <a:buChar char="•"/>
              <a:defRPr/>
            </a:lvl7pPr>
            <a:lvl8pPr marL="3657600" lvl="7" indent="-342900" algn="l">
              <a:lnSpc>
                <a:spcPct val="90000"/>
              </a:lnSpc>
              <a:spcBef>
                <a:spcPts val="1536"/>
              </a:spcBef>
              <a:spcAft>
                <a:spcPts val="0"/>
              </a:spcAft>
              <a:buClr>
                <a:schemeClr val="dk1"/>
              </a:buClr>
              <a:buSzPts val="1800"/>
              <a:buChar char="•"/>
              <a:defRPr/>
            </a:lvl8pPr>
            <a:lvl9pPr marL="4114800" lvl="8" indent="-342900" algn="l">
              <a:lnSpc>
                <a:spcPct val="90000"/>
              </a:lnSpc>
              <a:spcBef>
                <a:spcPts val="1536"/>
              </a:spcBef>
              <a:spcAft>
                <a:spcPts val="0"/>
              </a:spcAft>
              <a:buClr>
                <a:schemeClr val="dk1"/>
              </a:buClr>
              <a:buSzPts val="1800"/>
              <a:buChar char="•"/>
              <a:defRPr/>
            </a:lvl9pPr>
          </a:lstStyle>
          <a:p>
            <a:endParaRPr/>
          </a:p>
        </p:txBody>
      </p:sp>
      <p:sp>
        <p:nvSpPr>
          <p:cNvPr id="62" name="Google Shape;62;p12"/>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3"/>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4"/>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2580491" y="1404514"/>
            <a:ext cx="12082925" cy="4915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830"/>
              <a:buFont typeface="Calibri"/>
              <a:buNone/>
              <a:defRPr sz="98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a:off x="15926831" y="3033363"/>
            <a:ext cx="18965853" cy="14971731"/>
          </a:xfrm>
          <a:prstGeom prst="rect">
            <a:avLst/>
          </a:prstGeom>
          <a:noFill/>
          <a:ln>
            <a:noFill/>
          </a:ln>
        </p:spPr>
        <p:txBody>
          <a:bodyPr spcFirstLastPara="1" wrap="square" lIns="91425" tIns="45700" rIns="91425" bIns="45700" anchor="t" anchorCtr="0">
            <a:normAutofit/>
          </a:bodyPr>
          <a:lstStyle>
            <a:lvl1pPr marL="457200" lvl="0" indent="-852805" algn="l">
              <a:lnSpc>
                <a:spcPct val="90000"/>
              </a:lnSpc>
              <a:spcBef>
                <a:spcPts val="3072"/>
              </a:spcBef>
              <a:spcAft>
                <a:spcPts val="0"/>
              </a:spcAft>
              <a:buClr>
                <a:schemeClr val="dk1"/>
              </a:buClr>
              <a:buSzPts val="9830"/>
              <a:buChar char="•"/>
              <a:defRPr sz="9830"/>
            </a:lvl1pPr>
            <a:lvl2pPr marL="914400" lvl="1" indent="-774827" algn="l">
              <a:lnSpc>
                <a:spcPct val="90000"/>
              </a:lnSpc>
              <a:spcBef>
                <a:spcPts val="1536"/>
              </a:spcBef>
              <a:spcAft>
                <a:spcPts val="0"/>
              </a:spcAft>
              <a:buClr>
                <a:schemeClr val="dk1"/>
              </a:buClr>
              <a:buSzPts val="8602"/>
              <a:buChar char="•"/>
              <a:defRPr sz="8602"/>
            </a:lvl2pPr>
            <a:lvl3pPr marL="1371600" lvl="2" indent="-696785" algn="l">
              <a:lnSpc>
                <a:spcPct val="90000"/>
              </a:lnSpc>
              <a:spcBef>
                <a:spcPts val="1536"/>
              </a:spcBef>
              <a:spcAft>
                <a:spcPts val="0"/>
              </a:spcAft>
              <a:buClr>
                <a:schemeClr val="dk1"/>
              </a:buClr>
              <a:buSzPts val="7373"/>
              <a:buChar char="•"/>
              <a:defRPr sz="7373"/>
            </a:lvl3pPr>
            <a:lvl4pPr marL="1828800" lvl="3" indent="-618744" algn="l">
              <a:lnSpc>
                <a:spcPct val="90000"/>
              </a:lnSpc>
              <a:spcBef>
                <a:spcPts val="1536"/>
              </a:spcBef>
              <a:spcAft>
                <a:spcPts val="0"/>
              </a:spcAft>
              <a:buClr>
                <a:schemeClr val="dk1"/>
              </a:buClr>
              <a:buSzPts val="6144"/>
              <a:buChar char="•"/>
              <a:defRPr sz="6144"/>
            </a:lvl4pPr>
            <a:lvl5pPr marL="2286000" lvl="4" indent="-618744" algn="l">
              <a:lnSpc>
                <a:spcPct val="90000"/>
              </a:lnSpc>
              <a:spcBef>
                <a:spcPts val="1536"/>
              </a:spcBef>
              <a:spcAft>
                <a:spcPts val="0"/>
              </a:spcAft>
              <a:buClr>
                <a:schemeClr val="dk1"/>
              </a:buClr>
              <a:buSzPts val="6144"/>
              <a:buChar char="•"/>
              <a:defRPr sz="6144"/>
            </a:lvl5pPr>
            <a:lvl6pPr marL="2743200" lvl="5" indent="-618744" algn="l">
              <a:lnSpc>
                <a:spcPct val="90000"/>
              </a:lnSpc>
              <a:spcBef>
                <a:spcPts val="1536"/>
              </a:spcBef>
              <a:spcAft>
                <a:spcPts val="0"/>
              </a:spcAft>
              <a:buClr>
                <a:schemeClr val="dk1"/>
              </a:buClr>
              <a:buSzPts val="6144"/>
              <a:buChar char="•"/>
              <a:defRPr sz="6144"/>
            </a:lvl6pPr>
            <a:lvl7pPr marL="3200400" lvl="6" indent="-618744" algn="l">
              <a:lnSpc>
                <a:spcPct val="90000"/>
              </a:lnSpc>
              <a:spcBef>
                <a:spcPts val="1536"/>
              </a:spcBef>
              <a:spcAft>
                <a:spcPts val="0"/>
              </a:spcAft>
              <a:buClr>
                <a:schemeClr val="dk1"/>
              </a:buClr>
              <a:buSzPts val="6144"/>
              <a:buChar char="•"/>
              <a:defRPr sz="6144"/>
            </a:lvl7pPr>
            <a:lvl8pPr marL="3657600" lvl="7" indent="-618744" algn="l">
              <a:lnSpc>
                <a:spcPct val="90000"/>
              </a:lnSpc>
              <a:spcBef>
                <a:spcPts val="1536"/>
              </a:spcBef>
              <a:spcAft>
                <a:spcPts val="0"/>
              </a:spcAft>
              <a:buClr>
                <a:schemeClr val="dk1"/>
              </a:buClr>
              <a:buSzPts val="6144"/>
              <a:buChar char="•"/>
              <a:defRPr sz="6144"/>
            </a:lvl8pPr>
            <a:lvl9pPr marL="4114800" lvl="8" indent="-618744" algn="l">
              <a:lnSpc>
                <a:spcPct val="90000"/>
              </a:lnSpc>
              <a:spcBef>
                <a:spcPts val="1536"/>
              </a:spcBef>
              <a:spcAft>
                <a:spcPts val="0"/>
              </a:spcAft>
              <a:buClr>
                <a:schemeClr val="dk1"/>
              </a:buClr>
              <a:buSzPts val="6144"/>
              <a:buChar char="•"/>
              <a:defRPr sz="6144"/>
            </a:lvl9pPr>
          </a:lstStyle>
          <a:p>
            <a:endParaRPr/>
          </a:p>
        </p:txBody>
      </p:sp>
      <p:sp>
        <p:nvSpPr>
          <p:cNvPr id="77" name="Google Shape;77;p15"/>
          <p:cNvSpPr txBox="1">
            <a:spLocks noGrp="1"/>
          </p:cNvSpPr>
          <p:nvPr>
            <p:ph type="body" idx="2"/>
          </p:nvPr>
        </p:nvSpPr>
        <p:spPr>
          <a:xfrm>
            <a:off x="2580491" y="6320315"/>
            <a:ext cx="12082925" cy="11709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72"/>
              </a:spcBef>
              <a:spcAft>
                <a:spcPts val="0"/>
              </a:spcAft>
              <a:buClr>
                <a:schemeClr val="dk1"/>
              </a:buClr>
              <a:buSzPts val="4915"/>
              <a:buNone/>
              <a:defRPr sz="4915"/>
            </a:lvl1pPr>
            <a:lvl2pPr marL="914400" lvl="1" indent="-228600" algn="l">
              <a:lnSpc>
                <a:spcPct val="90000"/>
              </a:lnSpc>
              <a:spcBef>
                <a:spcPts val="1536"/>
              </a:spcBef>
              <a:spcAft>
                <a:spcPts val="0"/>
              </a:spcAft>
              <a:buClr>
                <a:schemeClr val="dk1"/>
              </a:buClr>
              <a:buSzPts val="4301"/>
              <a:buNone/>
              <a:defRPr sz="4301"/>
            </a:lvl2pPr>
            <a:lvl3pPr marL="1371600" lvl="2" indent="-228600" algn="l">
              <a:lnSpc>
                <a:spcPct val="90000"/>
              </a:lnSpc>
              <a:spcBef>
                <a:spcPts val="1536"/>
              </a:spcBef>
              <a:spcAft>
                <a:spcPts val="0"/>
              </a:spcAft>
              <a:buClr>
                <a:schemeClr val="dk1"/>
              </a:buClr>
              <a:buSzPts val="3686"/>
              <a:buNone/>
              <a:defRPr sz="3686"/>
            </a:lvl3pPr>
            <a:lvl4pPr marL="1828800" lvl="3" indent="-228600" algn="l">
              <a:lnSpc>
                <a:spcPct val="90000"/>
              </a:lnSpc>
              <a:spcBef>
                <a:spcPts val="1536"/>
              </a:spcBef>
              <a:spcAft>
                <a:spcPts val="0"/>
              </a:spcAft>
              <a:buClr>
                <a:schemeClr val="dk1"/>
              </a:buClr>
              <a:buSzPts val="3072"/>
              <a:buNone/>
              <a:defRPr sz="3072"/>
            </a:lvl4pPr>
            <a:lvl5pPr marL="2286000" lvl="4" indent="-228600" algn="l">
              <a:lnSpc>
                <a:spcPct val="90000"/>
              </a:lnSpc>
              <a:spcBef>
                <a:spcPts val="1536"/>
              </a:spcBef>
              <a:spcAft>
                <a:spcPts val="0"/>
              </a:spcAft>
              <a:buClr>
                <a:schemeClr val="dk1"/>
              </a:buClr>
              <a:buSzPts val="3072"/>
              <a:buNone/>
              <a:defRPr sz="3072"/>
            </a:lvl5pPr>
            <a:lvl6pPr marL="2743200" lvl="5" indent="-228600" algn="l">
              <a:lnSpc>
                <a:spcPct val="90000"/>
              </a:lnSpc>
              <a:spcBef>
                <a:spcPts val="1536"/>
              </a:spcBef>
              <a:spcAft>
                <a:spcPts val="0"/>
              </a:spcAft>
              <a:buClr>
                <a:schemeClr val="dk1"/>
              </a:buClr>
              <a:buSzPts val="3072"/>
              <a:buNone/>
              <a:defRPr sz="3072"/>
            </a:lvl6pPr>
            <a:lvl7pPr marL="3200400" lvl="6" indent="-228600" algn="l">
              <a:lnSpc>
                <a:spcPct val="90000"/>
              </a:lnSpc>
              <a:spcBef>
                <a:spcPts val="1536"/>
              </a:spcBef>
              <a:spcAft>
                <a:spcPts val="0"/>
              </a:spcAft>
              <a:buClr>
                <a:schemeClr val="dk1"/>
              </a:buClr>
              <a:buSzPts val="3072"/>
              <a:buNone/>
              <a:defRPr sz="3072"/>
            </a:lvl7pPr>
            <a:lvl8pPr marL="3657600" lvl="7" indent="-228600" algn="l">
              <a:lnSpc>
                <a:spcPct val="90000"/>
              </a:lnSpc>
              <a:spcBef>
                <a:spcPts val="1536"/>
              </a:spcBef>
              <a:spcAft>
                <a:spcPts val="0"/>
              </a:spcAft>
              <a:buClr>
                <a:schemeClr val="dk1"/>
              </a:buClr>
              <a:buSzPts val="3072"/>
              <a:buNone/>
              <a:defRPr sz="3072"/>
            </a:lvl8pPr>
            <a:lvl9pPr marL="4114800" lvl="8" indent="-228600" algn="l">
              <a:lnSpc>
                <a:spcPct val="90000"/>
              </a:lnSpc>
              <a:spcBef>
                <a:spcPts val="1536"/>
              </a:spcBef>
              <a:spcAft>
                <a:spcPts val="0"/>
              </a:spcAft>
              <a:buClr>
                <a:schemeClr val="dk1"/>
              </a:buClr>
              <a:buSzPts val="3072"/>
              <a:buNone/>
              <a:defRPr sz="3072"/>
            </a:lvl9pPr>
          </a:lstStyle>
          <a:p>
            <a:endParaRPr/>
          </a:p>
        </p:txBody>
      </p:sp>
      <p:sp>
        <p:nvSpPr>
          <p:cNvPr id="78" name="Google Shape;78;p15"/>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80491" y="1404514"/>
            <a:ext cx="12082925" cy="4915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830"/>
              <a:buFont typeface="Calibri"/>
              <a:buNone/>
              <a:defRPr sz="98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a:spLocks noGrp="1"/>
          </p:cNvSpPr>
          <p:nvPr>
            <p:ph type="pic" idx="2"/>
          </p:nvPr>
        </p:nvSpPr>
        <p:spPr>
          <a:xfrm>
            <a:off x="15926831" y="3033363"/>
            <a:ext cx="18965853" cy="14971731"/>
          </a:xfrm>
          <a:prstGeom prst="rect">
            <a:avLst/>
          </a:prstGeom>
          <a:noFill/>
          <a:ln>
            <a:noFill/>
          </a:ln>
        </p:spPr>
      </p:sp>
      <p:sp>
        <p:nvSpPr>
          <p:cNvPr id="84" name="Google Shape;84;p16"/>
          <p:cNvSpPr txBox="1">
            <a:spLocks noGrp="1"/>
          </p:cNvSpPr>
          <p:nvPr>
            <p:ph type="body" idx="1"/>
          </p:nvPr>
        </p:nvSpPr>
        <p:spPr>
          <a:xfrm>
            <a:off x="2580491" y="6320315"/>
            <a:ext cx="12082925" cy="11709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072"/>
              </a:spcBef>
              <a:spcAft>
                <a:spcPts val="0"/>
              </a:spcAft>
              <a:buClr>
                <a:schemeClr val="dk1"/>
              </a:buClr>
              <a:buSzPts val="4915"/>
              <a:buNone/>
              <a:defRPr sz="4915"/>
            </a:lvl1pPr>
            <a:lvl2pPr marL="914400" lvl="1" indent="-228600" algn="l">
              <a:lnSpc>
                <a:spcPct val="90000"/>
              </a:lnSpc>
              <a:spcBef>
                <a:spcPts val="1536"/>
              </a:spcBef>
              <a:spcAft>
                <a:spcPts val="0"/>
              </a:spcAft>
              <a:buClr>
                <a:schemeClr val="dk1"/>
              </a:buClr>
              <a:buSzPts val="4301"/>
              <a:buNone/>
              <a:defRPr sz="4301"/>
            </a:lvl2pPr>
            <a:lvl3pPr marL="1371600" lvl="2" indent="-228600" algn="l">
              <a:lnSpc>
                <a:spcPct val="90000"/>
              </a:lnSpc>
              <a:spcBef>
                <a:spcPts val="1536"/>
              </a:spcBef>
              <a:spcAft>
                <a:spcPts val="0"/>
              </a:spcAft>
              <a:buClr>
                <a:schemeClr val="dk1"/>
              </a:buClr>
              <a:buSzPts val="3686"/>
              <a:buNone/>
              <a:defRPr sz="3686"/>
            </a:lvl3pPr>
            <a:lvl4pPr marL="1828800" lvl="3" indent="-228600" algn="l">
              <a:lnSpc>
                <a:spcPct val="90000"/>
              </a:lnSpc>
              <a:spcBef>
                <a:spcPts val="1536"/>
              </a:spcBef>
              <a:spcAft>
                <a:spcPts val="0"/>
              </a:spcAft>
              <a:buClr>
                <a:schemeClr val="dk1"/>
              </a:buClr>
              <a:buSzPts val="3072"/>
              <a:buNone/>
              <a:defRPr sz="3072"/>
            </a:lvl4pPr>
            <a:lvl5pPr marL="2286000" lvl="4" indent="-228600" algn="l">
              <a:lnSpc>
                <a:spcPct val="90000"/>
              </a:lnSpc>
              <a:spcBef>
                <a:spcPts val="1536"/>
              </a:spcBef>
              <a:spcAft>
                <a:spcPts val="0"/>
              </a:spcAft>
              <a:buClr>
                <a:schemeClr val="dk1"/>
              </a:buClr>
              <a:buSzPts val="3072"/>
              <a:buNone/>
              <a:defRPr sz="3072"/>
            </a:lvl5pPr>
            <a:lvl6pPr marL="2743200" lvl="5" indent="-228600" algn="l">
              <a:lnSpc>
                <a:spcPct val="90000"/>
              </a:lnSpc>
              <a:spcBef>
                <a:spcPts val="1536"/>
              </a:spcBef>
              <a:spcAft>
                <a:spcPts val="0"/>
              </a:spcAft>
              <a:buClr>
                <a:schemeClr val="dk1"/>
              </a:buClr>
              <a:buSzPts val="3072"/>
              <a:buNone/>
              <a:defRPr sz="3072"/>
            </a:lvl6pPr>
            <a:lvl7pPr marL="3200400" lvl="6" indent="-228600" algn="l">
              <a:lnSpc>
                <a:spcPct val="90000"/>
              </a:lnSpc>
              <a:spcBef>
                <a:spcPts val="1536"/>
              </a:spcBef>
              <a:spcAft>
                <a:spcPts val="0"/>
              </a:spcAft>
              <a:buClr>
                <a:schemeClr val="dk1"/>
              </a:buClr>
              <a:buSzPts val="3072"/>
              <a:buNone/>
              <a:defRPr sz="3072"/>
            </a:lvl7pPr>
            <a:lvl8pPr marL="3657600" lvl="7" indent="-228600" algn="l">
              <a:lnSpc>
                <a:spcPct val="90000"/>
              </a:lnSpc>
              <a:spcBef>
                <a:spcPts val="1536"/>
              </a:spcBef>
              <a:spcAft>
                <a:spcPts val="0"/>
              </a:spcAft>
              <a:buClr>
                <a:schemeClr val="dk1"/>
              </a:buClr>
              <a:buSzPts val="3072"/>
              <a:buNone/>
              <a:defRPr sz="3072"/>
            </a:lvl8pPr>
            <a:lvl9pPr marL="4114800" lvl="8" indent="-228600" algn="l">
              <a:lnSpc>
                <a:spcPct val="90000"/>
              </a:lnSpc>
              <a:spcBef>
                <a:spcPts val="1536"/>
              </a:spcBef>
              <a:spcAft>
                <a:spcPts val="0"/>
              </a:spcAft>
              <a:buClr>
                <a:schemeClr val="dk1"/>
              </a:buClr>
              <a:buSzPts val="3072"/>
              <a:buNone/>
              <a:defRPr sz="3072"/>
            </a:lvl9pPr>
          </a:lstStyle>
          <a:p>
            <a:endParaRPr/>
          </a:p>
        </p:txBody>
      </p:sp>
      <p:sp>
        <p:nvSpPr>
          <p:cNvPr id="85" name="Google Shape;85;p16"/>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hyperlink" Target="http://www.eposterboards.com/eposterupload/"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youtube.com/playlist?list=PLBz4JvE0AKmweXsMNGeyRXgWgN_lj_b5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3000">
              <a:srgbClr val="FAFAFA"/>
            </a:gs>
            <a:gs pos="40000">
              <a:srgbClr val="CECECE"/>
            </a:gs>
            <a:gs pos="100000">
              <a:srgbClr val="CECECE"/>
            </a:gs>
          </a:gsLst>
          <a:lin ang="5400000" scaled="0"/>
        </a:gra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2575610" y="1121663"/>
            <a:ext cx="32312194" cy="407211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3517"/>
              <a:buFont typeface="Calibri"/>
              <a:buNone/>
              <a:defRPr sz="1351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2575610" y="5608303"/>
            <a:ext cx="32312194" cy="13367270"/>
          </a:xfrm>
          <a:prstGeom prst="rect">
            <a:avLst/>
          </a:prstGeom>
          <a:noFill/>
          <a:ln>
            <a:noFill/>
          </a:ln>
        </p:spPr>
        <p:txBody>
          <a:bodyPr spcFirstLastPara="1" wrap="square" lIns="91425" tIns="45700" rIns="91425" bIns="45700" anchor="t" anchorCtr="0">
            <a:normAutofit/>
          </a:bodyPr>
          <a:lstStyle>
            <a:lvl1pPr marL="457200" marR="0" lvl="0" indent="-774827" algn="l" rtl="0">
              <a:lnSpc>
                <a:spcPct val="90000"/>
              </a:lnSpc>
              <a:spcBef>
                <a:spcPts val="3072"/>
              </a:spcBef>
              <a:spcAft>
                <a:spcPts val="0"/>
              </a:spcAft>
              <a:buClr>
                <a:schemeClr val="dk1"/>
              </a:buClr>
              <a:buSzPts val="8602"/>
              <a:buFont typeface="Arial"/>
              <a:buChar char="•"/>
              <a:defRPr sz="8602" b="0" i="0" u="none" strike="noStrike" cap="none">
                <a:solidFill>
                  <a:schemeClr val="dk1"/>
                </a:solidFill>
                <a:latin typeface="Calibri"/>
                <a:ea typeface="Calibri"/>
                <a:cs typeface="Calibri"/>
                <a:sym typeface="Calibri"/>
              </a:defRPr>
            </a:lvl1pPr>
            <a:lvl2pPr marL="914400" marR="0" lvl="1" indent="-696785" algn="l" rtl="0">
              <a:lnSpc>
                <a:spcPct val="90000"/>
              </a:lnSpc>
              <a:spcBef>
                <a:spcPts val="1536"/>
              </a:spcBef>
              <a:spcAft>
                <a:spcPts val="0"/>
              </a:spcAft>
              <a:buClr>
                <a:schemeClr val="dk1"/>
              </a:buClr>
              <a:buSzPts val="7373"/>
              <a:buFont typeface="Arial"/>
              <a:buChar char="•"/>
              <a:defRPr sz="7373" b="0" i="0" u="none" strike="noStrike" cap="none">
                <a:solidFill>
                  <a:schemeClr val="dk1"/>
                </a:solidFill>
                <a:latin typeface="Calibri"/>
                <a:ea typeface="Calibri"/>
                <a:cs typeface="Calibri"/>
                <a:sym typeface="Calibri"/>
              </a:defRPr>
            </a:lvl2pPr>
            <a:lvl3pPr marL="1371600" marR="0" lvl="2" indent="-618744" algn="l" rtl="0">
              <a:lnSpc>
                <a:spcPct val="90000"/>
              </a:lnSpc>
              <a:spcBef>
                <a:spcPts val="1536"/>
              </a:spcBef>
              <a:spcAft>
                <a:spcPts val="0"/>
              </a:spcAft>
              <a:buClr>
                <a:schemeClr val="dk1"/>
              </a:buClr>
              <a:buSzPts val="6144"/>
              <a:buFont typeface="Arial"/>
              <a:buChar char="•"/>
              <a:defRPr sz="6144" b="0" i="0" u="none" strike="noStrike" cap="none">
                <a:solidFill>
                  <a:schemeClr val="dk1"/>
                </a:solidFill>
                <a:latin typeface="Calibri"/>
                <a:ea typeface="Calibri"/>
                <a:cs typeface="Calibri"/>
                <a:sym typeface="Calibri"/>
              </a:defRPr>
            </a:lvl3pPr>
            <a:lvl4pPr marL="1828800" marR="0" lvl="3" indent="-579755"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4pPr>
            <a:lvl5pPr marL="2286000" marR="0" lvl="4"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5pPr>
            <a:lvl6pPr marL="2743200" marR="0" lvl="5"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6pPr>
            <a:lvl7pPr marL="3200400" marR="0" lvl="6"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7pPr>
            <a:lvl8pPr marL="3657600" marR="0" lvl="7"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8pPr>
            <a:lvl9pPr marL="4114800" marR="0" lvl="8" indent="-579754" algn="l" rtl="0">
              <a:lnSpc>
                <a:spcPct val="90000"/>
              </a:lnSpc>
              <a:spcBef>
                <a:spcPts val="1536"/>
              </a:spcBef>
              <a:spcAft>
                <a:spcPts val="0"/>
              </a:spcAft>
              <a:buClr>
                <a:schemeClr val="dk1"/>
              </a:buClr>
              <a:buSzPts val="5530"/>
              <a:buFont typeface="Arial"/>
              <a:buChar char="•"/>
              <a:defRPr sz="553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2575610" y="19526651"/>
            <a:ext cx="8429268" cy="112166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8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12409756" y="19526651"/>
            <a:ext cx="12643902" cy="1121661"/>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8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53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26458536" y="19526651"/>
            <a:ext cx="8429268" cy="112166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86"/>
              <a:buFont typeface="Arial"/>
              <a:buNone/>
              <a:defRPr sz="368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grpSp>
        <p:nvGrpSpPr>
          <p:cNvPr id="15" name="Google Shape;15;p7"/>
          <p:cNvGrpSpPr/>
          <p:nvPr/>
        </p:nvGrpSpPr>
        <p:grpSpPr>
          <a:xfrm>
            <a:off x="37690262" y="-35559"/>
            <a:ext cx="9441535" cy="21103016"/>
            <a:chOff x="44157837" y="-55065"/>
            <a:chExt cx="11062138" cy="32973464"/>
          </a:xfrm>
        </p:grpSpPr>
        <p:sp>
          <p:nvSpPr>
            <p:cNvPr id="16" name="Google Shape;16;p7"/>
            <p:cNvSpPr/>
            <p:nvPr/>
          </p:nvSpPr>
          <p:spPr>
            <a:xfrm>
              <a:off x="44157837" y="-55065"/>
              <a:ext cx="11062138" cy="32973464"/>
            </a:xfrm>
            <a:prstGeom prst="rect">
              <a:avLst/>
            </a:prstGeom>
            <a:solidFill>
              <a:srgbClr val="0C0C0C"/>
            </a:solidFill>
            <a:ln>
              <a:noFill/>
            </a:ln>
          </p:spPr>
          <p:txBody>
            <a:bodyPr spcFirstLastPara="1" wrap="square" lIns="357700" tIns="357700" rIns="357700" bIns="0" anchor="t" anchorCtr="0">
              <a:noAutofit/>
            </a:bodyPr>
            <a:lstStyle/>
            <a:p>
              <a:pPr marL="0" marR="0" lvl="0" indent="0" algn="ctr" rtl="0">
                <a:lnSpc>
                  <a:spcPct val="100000"/>
                </a:lnSpc>
                <a:spcBef>
                  <a:spcPts val="0"/>
                </a:spcBef>
                <a:spcAft>
                  <a:spcPts val="0"/>
                </a:spcAft>
                <a:buClr>
                  <a:schemeClr val="lt1"/>
                </a:buClr>
                <a:buSzPts val="775"/>
                <a:buFont typeface="Arial"/>
                <a:buNone/>
              </a:pPr>
              <a:r>
                <a:rPr lang="en-CA" sz="3100" b="1" i="0" u="none" strike="noStrike" cap="none">
                  <a:solidFill>
                    <a:schemeClr val="lt1"/>
                  </a:solidFill>
                  <a:latin typeface="Arial"/>
                  <a:ea typeface="Arial"/>
                  <a:cs typeface="Arial"/>
                  <a:sym typeface="Arial"/>
                </a:rPr>
                <a:t>QUICK START (cont.)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800"/>
                <a:buFont typeface="Calibri"/>
                <a:buNone/>
              </a:pPr>
              <a:endParaRPr sz="28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How to change the template color theme</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easily change the color theme of your poster by going to the THEMES menu, select from THEME OPTIONS, and choose the color theme of your choice. You can also customize your own color theme.</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also manually change the color of your background by going to FORMAT, click on THEME COLORS, or SLIDE BACKGROUND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How to add Text</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 </a:t>
              </a:r>
              <a:r>
                <a:rPr lang="en-CA" sz="2500" b="1" i="0" u="none" strike="noStrike" cap="none">
                  <a:solidFill>
                    <a:srgbClr val="FFC000"/>
                  </a:solidFill>
                  <a:latin typeface="Arial"/>
                  <a:ea typeface="Arial"/>
                  <a:cs typeface="Arial"/>
                  <a:sym typeface="Arial"/>
                </a:rPr>
                <a:t>Text 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How to add Tables</a:t>
              </a:r>
              <a:endParaRPr sz="1400" b="0" i="0" u="none" strike="noStrike" cap="none">
                <a:solidFill>
                  <a:srgbClr val="000000"/>
                </a:solidFill>
                <a:latin typeface="Arial"/>
                <a:ea typeface="Arial"/>
                <a:cs typeface="Arial"/>
                <a:sym typeface="Arial"/>
              </a:endParaRPr>
            </a:p>
            <a:p>
              <a:pPr marL="1358900" marR="0" lvl="1" indent="-1270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To add a table from scratch go to the INSERT menu and </a:t>
              </a:r>
              <a:br>
                <a:rPr lang="en-CA" sz="1900" b="0" i="0" u="none" strike="noStrike" cap="none">
                  <a:solidFill>
                    <a:srgbClr val="BFBFBF"/>
                  </a:solidFill>
                  <a:latin typeface="Arial"/>
                  <a:ea typeface="Arial"/>
                  <a:cs typeface="Arial"/>
                  <a:sym typeface="Arial"/>
                </a:rPr>
              </a:br>
              <a:r>
                <a:rPr lang="en-CA" sz="1900" b="0" i="0" u="none" strike="noStrike" cap="none">
                  <a:solidFill>
                    <a:srgbClr val="BFBFBF"/>
                  </a:solidFill>
                  <a:latin typeface="Arial"/>
                  <a:ea typeface="Arial"/>
                  <a:cs typeface="Arial"/>
                  <a:sym typeface="Arial"/>
                </a:rPr>
                <a:t>click on TABLE. A drop-down box will help you select rows and columns.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 If you are adding a table from excel, always insert as an image.</a:t>
              </a: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Graphs / Charts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will have to convert your graphs/charts/formulas/equations into images such as a .png file and insert them into your presentation.  This will help maintain the values as different operating systems can distort your work.</a:t>
              </a: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Save your 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Save your template as a  lastname.firstname and as a .pptx file.</a:t>
              </a:r>
              <a:endParaRPr sz="1900" b="0" i="0" u="none" strike="noStrike" cap="none">
                <a:solidFill>
                  <a:srgbClr val="BFBFBF"/>
                </a:solidFill>
                <a:latin typeface="Arial"/>
                <a:ea typeface="Arial"/>
                <a:cs typeface="Arial"/>
                <a:sym typeface="Arial"/>
              </a:endParaRPr>
            </a:p>
          </p:txBody>
        </p:sp>
        <p:pic>
          <p:nvPicPr>
            <p:cNvPr id="17" name="Google Shape;17;p7"/>
            <p:cNvPicPr preferRelativeResize="0"/>
            <p:nvPr/>
          </p:nvPicPr>
          <p:blipFill rotWithShape="1">
            <a:blip r:embed="rId13">
              <a:alphaModFix/>
            </a:blip>
            <a:srcRect/>
            <a:stretch/>
          </p:blipFill>
          <p:spPr>
            <a:xfrm>
              <a:off x="46915678" y="4126940"/>
              <a:ext cx="5586150" cy="2063772"/>
            </a:xfrm>
            <a:prstGeom prst="rect">
              <a:avLst/>
            </a:prstGeom>
            <a:noFill/>
            <a:ln>
              <a:noFill/>
            </a:ln>
          </p:spPr>
        </p:pic>
        <p:pic>
          <p:nvPicPr>
            <p:cNvPr id="18" name="Google Shape;18;p7"/>
            <p:cNvPicPr preferRelativeResize="0"/>
            <p:nvPr/>
          </p:nvPicPr>
          <p:blipFill rotWithShape="1">
            <a:blip r:embed="rId14">
              <a:alphaModFix/>
            </a:blip>
            <a:srcRect/>
            <a:stretch/>
          </p:blipFill>
          <p:spPr>
            <a:xfrm>
              <a:off x="44461657" y="14000842"/>
              <a:ext cx="1482266" cy="992161"/>
            </a:xfrm>
            <a:prstGeom prst="rect">
              <a:avLst/>
            </a:prstGeom>
            <a:noFill/>
            <a:ln>
              <a:noFill/>
            </a:ln>
          </p:spPr>
        </p:pic>
        <p:sp>
          <p:nvSpPr>
            <p:cNvPr id="19" name="Google Shape;19;p7"/>
            <p:cNvSpPr txBox="1"/>
            <p:nvPr/>
          </p:nvSpPr>
          <p:spPr>
            <a:xfrm>
              <a:off x="48310849" y="31518246"/>
              <a:ext cx="6870973" cy="1400153"/>
            </a:xfrm>
            <a:prstGeom prst="rect">
              <a:avLst/>
            </a:prstGeom>
            <a:noFill/>
            <a:ln>
              <a:noFill/>
            </a:ln>
          </p:spPr>
          <p:txBody>
            <a:bodyPr spcFirstLastPara="1" wrap="square" lIns="51100" tIns="25550" rIns="51100" bIns="25550" anchor="t" anchorCtr="0">
              <a:noAutofit/>
            </a:bodyPr>
            <a:lstStyle/>
            <a:p>
              <a:pPr marL="0" marR="0" lvl="0" indent="0" algn="r" rtl="0">
                <a:lnSpc>
                  <a:spcPct val="92857"/>
                </a:lnSpc>
                <a:spcBef>
                  <a:spcPts val="0"/>
                </a:spcBef>
                <a:spcAft>
                  <a:spcPts val="0"/>
                </a:spcAft>
                <a:buClr>
                  <a:schemeClr val="lt1"/>
                </a:buClr>
                <a:buSzPts val="550"/>
                <a:buFont typeface="Arial"/>
                <a:buNone/>
              </a:pPr>
              <a:r>
                <a:rPr lang="en-CA" sz="2200" b="0" i="0" u="none" strike="noStrike" cap="none">
                  <a:solidFill>
                    <a:schemeClr val="lt1"/>
                  </a:solidFill>
                  <a:latin typeface="Arial"/>
                  <a:ea typeface="Arial"/>
                  <a:cs typeface="Arial"/>
                  <a:sym typeface="Arial"/>
                </a:rPr>
                <a:t>This is an ePosterBoards template</a:t>
              </a:r>
              <a:endParaRPr sz="1900" b="0" i="0" u="none" strike="noStrike" cap="none">
                <a:solidFill>
                  <a:schemeClr val="lt1"/>
                </a:solidFill>
                <a:latin typeface="Arial"/>
                <a:ea typeface="Arial"/>
                <a:cs typeface="Arial"/>
                <a:sym typeface="Arial"/>
              </a:endParaRPr>
            </a:p>
            <a:p>
              <a:pPr marL="0" marR="0" lvl="0" indent="0" algn="r" rtl="0">
                <a:lnSpc>
                  <a:spcPct val="108333"/>
                </a:lnSpc>
                <a:spcBef>
                  <a:spcPts val="0"/>
                </a:spcBef>
                <a:spcAft>
                  <a:spcPts val="0"/>
                </a:spcAft>
                <a:buClr>
                  <a:schemeClr val="lt1"/>
                </a:buClr>
                <a:buSzPts val="475"/>
                <a:buFont typeface="Arial"/>
                <a:buNone/>
              </a:pPr>
              <a:r>
                <a:rPr lang="en-CA" sz="1900" b="0" i="0" u="none" strike="noStrike" cap="none">
                  <a:solidFill>
                    <a:schemeClr val="lt1"/>
                  </a:solidFill>
                  <a:latin typeface="Arial"/>
                  <a:ea typeface="Arial"/>
                  <a:cs typeface="Arial"/>
                  <a:sym typeface="Arial"/>
                </a:rPr>
                <a:t>   www.eposterboards.com</a:t>
              </a:r>
              <a:endParaRPr sz="1900" b="1" i="0" u="none" strike="noStrike" cap="none">
                <a:solidFill>
                  <a:srgbClr val="FFFF00"/>
                </a:solidFill>
                <a:latin typeface="Arial"/>
                <a:ea typeface="Arial"/>
                <a:cs typeface="Arial"/>
                <a:sym typeface="Arial"/>
              </a:endParaRPr>
            </a:p>
          </p:txBody>
        </p:sp>
      </p:grpSp>
      <p:grpSp>
        <p:nvGrpSpPr>
          <p:cNvPr id="20" name="Google Shape;20;p7"/>
          <p:cNvGrpSpPr/>
          <p:nvPr/>
        </p:nvGrpSpPr>
        <p:grpSpPr>
          <a:xfrm>
            <a:off x="-9580742" y="0"/>
            <a:ext cx="9404602" cy="21067776"/>
            <a:chOff x="-11225189" y="0"/>
            <a:chExt cx="11018866" cy="32918400"/>
          </a:xfrm>
        </p:grpSpPr>
        <p:sp>
          <p:nvSpPr>
            <p:cNvPr id="21" name="Google Shape;21;p7"/>
            <p:cNvSpPr/>
            <p:nvPr/>
          </p:nvSpPr>
          <p:spPr>
            <a:xfrm>
              <a:off x="-11215664" y="0"/>
              <a:ext cx="11009341" cy="32918400"/>
            </a:xfrm>
            <a:prstGeom prst="rect">
              <a:avLst/>
            </a:prstGeom>
            <a:solidFill>
              <a:srgbClr val="0C0C0C"/>
            </a:solidFill>
            <a:ln>
              <a:noFill/>
            </a:ln>
          </p:spPr>
          <p:txBody>
            <a:bodyPr spcFirstLastPara="1" wrap="square" lIns="357700" tIns="357700" rIns="357700" bIns="0" anchor="t" anchorCtr="0">
              <a:noAutofit/>
            </a:bodyPr>
            <a:lstStyle/>
            <a:p>
              <a:pPr marL="0" marR="0" lvl="0" indent="0" algn="ctr" rtl="0">
                <a:lnSpc>
                  <a:spcPct val="100000"/>
                </a:lnSpc>
                <a:spcBef>
                  <a:spcPts val="0"/>
                </a:spcBef>
                <a:spcAft>
                  <a:spcPts val="0"/>
                </a:spcAft>
                <a:buClr>
                  <a:srgbClr val="FF0000"/>
                </a:buClr>
                <a:buSzPts val="625"/>
                <a:buFont typeface="Arial"/>
                <a:buNone/>
              </a:pPr>
              <a:r>
                <a:rPr lang="en-CA" sz="2500" b="1" i="0" u="none" strike="noStrike" cap="none">
                  <a:solidFill>
                    <a:srgbClr val="FF0000"/>
                  </a:solidFill>
                  <a:latin typeface="Arial"/>
                  <a:ea typeface="Arial"/>
                  <a:cs typeface="Arial"/>
                  <a:sym typeface="Arial"/>
                </a:rPr>
                <a:t>(—THIS SIDEBAR DOES NOT SHOW—)</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775"/>
                <a:buFont typeface="Arial"/>
                <a:buNone/>
              </a:pPr>
              <a:r>
                <a:rPr lang="en-CA" sz="3100" b="1" i="0" u="none" strike="noStrike" cap="none">
                  <a:solidFill>
                    <a:schemeClr val="lt1"/>
                  </a:solidFill>
                  <a:latin typeface="Arial"/>
                  <a:ea typeface="Arial"/>
                  <a:cs typeface="Arial"/>
                  <a:sym typeface="Arial"/>
                </a:rPr>
                <a:t>DESIGN GUIDE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550"/>
                <a:buFont typeface="Arial"/>
                <a:buNone/>
              </a:pPr>
              <a:r>
                <a:rPr lang="en-CA" sz="2200" b="0" i="0" u="none" strike="noStrike" cap="none">
                  <a:solidFill>
                    <a:srgbClr val="FFFFFF"/>
                  </a:solidFill>
                  <a:latin typeface="Arial"/>
                  <a:ea typeface="Arial"/>
                  <a:cs typeface="Arial"/>
                  <a:sym typeface="Arial"/>
                </a:rPr>
                <a:t>This PowerPoint 2011 template produces a 40.97 inches by 23.04 inches presentation poster. You can use it to create your research poster and save valuable time placing titles, subtitles, text, and graphics.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Calibri"/>
                <a:buNone/>
              </a:pPr>
              <a:endParaRPr sz="2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550"/>
                <a:buFont typeface="Arial"/>
                <a:buNone/>
              </a:pPr>
              <a:r>
                <a:rPr lang="en-CA" sz="2200" b="0" i="0" u="none" strike="noStrike" cap="none">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lang="en-CA" sz="2200" b="0" i="0" u="sng" strike="noStrike" cap="none">
                  <a:solidFill>
                    <a:srgbClr val="FFFFFF"/>
                  </a:solidFill>
                  <a:latin typeface="Arial"/>
                  <a:ea typeface="Arial"/>
                  <a:cs typeface="Arial"/>
                  <a:sym typeface="Arial"/>
                  <a:hlinkClick r:id="rId15">
                    <a:extLst>
                      <a:ext uri="{A12FA001-AC4F-418D-AE19-62706E023703}">
                        <ahyp:hlinkClr xmlns:ahyp="http://schemas.microsoft.com/office/drawing/2018/hyperlinkcolor" val="tx"/>
                      </a:ext>
                    </a:extLst>
                  </a:hlinkClick>
                </a:rPr>
                <a:t>https://www.youtube.com/playlist?list=PLBz4JvE0AKmweXsMNGeyRXgWgN_lj_b5L</a:t>
              </a:r>
              <a:endParaRPr sz="2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550"/>
                <a:buFont typeface="Arial"/>
                <a:buNone/>
              </a:pPr>
              <a:r>
                <a:rPr lang="en-CA" sz="2200" b="0" i="0" u="none" strike="noStrike" cap="none">
                  <a:solidFill>
                    <a:schemeClr val="lt1"/>
                  </a:solidFill>
                  <a:latin typeface="Arial"/>
                  <a:ea typeface="Arial"/>
                  <a:cs typeface="Arial"/>
                  <a:sym typeface="Arial"/>
                </a:rPr>
                <a:t>If you are uploading ahead of time, please go to our website: </a:t>
              </a:r>
              <a:br>
                <a:rPr lang="en-CA" sz="2200" b="0" i="0" u="none" strike="noStrike" cap="none">
                  <a:solidFill>
                    <a:schemeClr val="lt1"/>
                  </a:solidFill>
                  <a:latin typeface="Arial"/>
                  <a:ea typeface="Arial"/>
                  <a:cs typeface="Arial"/>
                  <a:sym typeface="Arial"/>
                </a:rPr>
              </a:br>
              <a:r>
                <a:rPr lang="en-CA" sz="2200" b="0" i="0" u="sng" strike="noStrike" cap="none">
                  <a:solidFill>
                    <a:schemeClr val="lt1"/>
                  </a:solidFill>
                  <a:latin typeface="Arial"/>
                  <a:ea typeface="Arial"/>
                  <a:cs typeface="Arial"/>
                  <a:sym typeface="Arial"/>
                  <a:hlinkClick r:id="rId16">
                    <a:extLst>
                      <a:ext uri="{A12FA001-AC4F-418D-AE19-62706E023703}">
                        <ahyp:hlinkClr xmlns:ahyp="http://schemas.microsoft.com/office/drawing/2018/hyperlinkcolor" val="tx"/>
                      </a:ext>
                    </a:extLst>
                  </a:hlinkClick>
                </a:rPr>
                <a:t>http://www.eposterboards.com/eposterupload/</a:t>
              </a:r>
              <a:endParaRPr sz="2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50"/>
                <a:buFont typeface="Calibri"/>
                <a:buNone/>
              </a:pPr>
              <a:endParaRPr sz="2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550"/>
                <a:buFont typeface="Arial"/>
                <a:buNone/>
              </a:pPr>
              <a:r>
                <a:rPr lang="en-CA" sz="2200" b="0" i="0" u="none" strike="noStrike" cap="none">
                  <a:solidFill>
                    <a:schemeClr val="lt1"/>
                  </a:solidFill>
                  <a:latin typeface="Arial"/>
                  <a:ea typeface="Arial"/>
                  <a:cs typeface="Arial"/>
                  <a:sym typeface="Arial"/>
                </a:rPr>
                <a:t>Need assistance? Call us at </a:t>
              </a:r>
              <a:r>
                <a:rPr lang="en-CA" sz="2200" b="0" i="0" u="none" strike="noStrike" cap="none">
                  <a:solidFill>
                    <a:srgbClr val="FFC000"/>
                  </a:solidFill>
                  <a:latin typeface="Arial"/>
                  <a:ea typeface="Arial"/>
                  <a:cs typeface="Arial"/>
                  <a:sym typeface="Arial"/>
                </a:rPr>
                <a:t>617-588-3508 option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endParaRPr sz="2800" b="1" i="0" u="none" strike="noStrike" cap="none">
                <a:solidFill>
                  <a:srgbClr val="FFFF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900"/>
                <a:buFont typeface="Calibri"/>
                <a:buNone/>
              </a:pPr>
              <a:endParaRPr sz="19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775"/>
                <a:buFont typeface="Arial"/>
                <a:buNone/>
              </a:pPr>
              <a:r>
                <a:rPr lang="en-CA" sz="3100" b="1" i="0" u="none" strike="noStrike" cap="none">
                  <a:solidFill>
                    <a:schemeClr val="lt1"/>
                  </a:solidFill>
                  <a:latin typeface="Arial"/>
                  <a:ea typeface="Arial"/>
                  <a:cs typeface="Arial"/>
                  <a:sym typeface="Arial"/>
                </a:rPr>
                <a:t>QUICK START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500"/>
                <a:buFont typeface="Calibri"/>
                <a:buNone/>
              </a:pPr>
              <a:endParaRPr sz="25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Calibri"/>
                <a:buNone/>
              </a:pPr>
              <a:endParaRPr sz="22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Title, Authors, and Affiliations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475"/>
                <a:buFont typeface="Arial"/>
                <a:buNone/>
              </a:pPr>
              <a:r>
                <a:rPr lang="en-CA" sz="1900" b="1" i="0" u="none" strike="noStrike" cap="none">
                  <a:solidFill>
                    <a:srgbClr val="FFC000"/>
                  </a:solidFill>
                  <a:latin typeface="Arial"/>
                  <a:ea typeface="Arial"/>
                  <a:cs typeface="Arial"/>
                  <a:sym typeface="Arial"/>
                </a:rPr>
                <a:t>TIP: </a:t>
              </a:r>
              <a:r>
                <a:rPr lang="en-CA" sz="1900" b="0" i="0" u="none" strike="noStrike" cap="none">
                  <a:solidFill>
                    <a:srgbClr val="BFBFBF"/>
                  </a:solidFill>
                  <a:latin typeface="Arial"/>
                  <a:ea typeface="Arial"/>
                  <a:cs typeface="Arial"/>
                  <a:sym typeface="Arial"/>
                </a:rPr>
                <a:t>The font size of your title should be bigger than your name(s) and institution name(s). The smallest font size should be 28 points.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550"/>
                <a:buFont typeface="Arial"/>
                <a:buNone/>
              </a:pPr>
              <a:br>
                <a:rPr lang="en-CA" sz="2200" b="1" i="0" u="none" strike="noStrike" cap="none">
                  <a:solidFill>
                    <a:schemeClr val="lt1"/>
                  </a:solidFill>
                  <a:latin typeface="Arial"/>
                  <a:ea typeface="Arial"/>
                  <a:cs typeface="Arial"/>
                  <a:sym typeface="Arial"/>
                </a:rPr>
              </a:br>
              <a:endParaRPr sz="22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Adding Logos / Seals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475"/>
                <a:buFont typeface="Arial"/>
                <a:buNone/>
              </a:pPr>
              <a:r>
                <a:rPr lang="en-CA" sz="1900" b="1" i="0" u="none" strike="noStrike" cap="none">
                  <a:solidFill>
                    <a:srgbClr val="FFC000"/>
                  </a:solidFill>
                  <a:latin typeface="Arial"/>
                  <a:ea typeface="Arial"/>
                  <a:cs typeface="Arial"/>
                  <a:sym typeface="Arial"/>
                </a:rPr>
                <a:t>TIP: </a:t>
              </a:r>
              <a:r>
                <a:rPr lang="en-CA" sz="1900" b="0" i="0" u="none" strike="noStrike" cap="none">
                  <a:solidFill>
                    <a:srgbClr val="BFBFBF"/>
                  </a:solidFill>
                  <a:latin typeface="Arial"/>
                  <a:ea typeface="Arial"/>
                  <a:cs typeface="Arial"/>
                  <a:sym typeface="Arial"/>
                </a:rPr>
                <a:t>If there is a conference website,  you can pull logos from there.  Please keep in mind that we will be adding navigational buttons or a kiosk menu button on the right side of each slide.  Please make the appropriate space for that.</a:t>
              </a:r>
              <a:endParaRPr sz="1900" b="0" i="0" u="none" strike="noStrike" cap="none">
                <a:solidFill>
                  <a:srgbClr val="BFBFB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C000"/>
                </a:buClr>
                <a:buSzPts val="625"/>
                <a:buFont typeface="Arial"/>
                <a:buNone/>
              </a:pPr>
              <a:r>
                <a:rPr lang="en-CA" sz="2500" b="1" i="0" u="none" strike="noStrike" cap="none">
                  <a:solidFill>
                    <a:srgbClr val="FFC000"/>
                  </a:solidFill>
                  <a:latin typeface="Arial"/>
                  <a:ea typeface="Arial"/>
                  <a:cs typeface="Arial"/>
                  <a:sym typeface="Arial"/>
                </a:rPr>
                <a:t>Photographs / Graphics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BFBFBF"/>
                </a:buClr>
                <a:buSzPts val="475"/>
                <a:buFont typeface="Arial"/>
                <a:buNone/>
              </a:pPr>
              <a:r>
                <a:rPr lang="en-CA" sz="1900" b="0" i="0" u="none" strike="noStrike" cap="none">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Calibri"/>
                <a:buNone/>
              </a:pPr>
              <a:endParaRPr sz="2200" b="1" i="0" u="none" strike="noStrike" cap="none">
                <a:solidFill>
                  <a:srgbClr val="FFC000"/>
                </a:solidFill>
                <a:latin typeface="Arial"/>
                <a:ea typeface="Arial"/>
                <a:cs typeface="Arial"/>
                <a:sym typeface="Arial"/>
              </a:endParaRPr>
            </a:p>
          </p:txBody>
        </p:sp>
        <p:cxnSp>
          <p:nvCxnSpPr>
            <p:cNvPr id="22" name="Google Shape;22;p7"/>
            <p:cNvCxnSpPr/>
            <p:nvPr/>
          </p:nvCxnSpPr>
          <p:spPr>
            <a:xfrm>
              <a:off x="-11225189" y="9929895"/>
              <a:ext cx="10999814" cy="3173"/>
            </a:xfrm>
            <a:prstGeom prst="straightConnector1">
              <a:avLst/>
            </a:prstGeom>
            <a:noFill/>
            <a:ln w="12700" cap="rnd" cmpd="sng">
              <a:solidFill>
                <a:srgbClr val="FFC000"/>
              </a:solidFill>
              <a:prstDash val="solid"/>
              <a:round/>
              <a:headEnd type="none" w="sm" len="sm"/>
              <a:tailEnd type="none" w="sm" len="sm"/>
            </a:ln>
          </p:spPr>
        </p:cxnSp>
        <p:pic>
          <p:nvPicPr>
            <p:cNvPr id="23" name="Google Shape;23;p7"/>
            <p:cNvPicPr preferRelativeResize="0"/>
            <p:nvPr/>
          </p:nvPicPr>
          <p:blipFill rotWithShape="1">
            <a:blip r:embed="rId17">
              <a:alphaModFix/>
            </a:blip>
            <a:srcRect/>
            <a:stretch/>
          </p:blipFill>
          <p:spPr>
            <a:xfrm>
              <a:off x="-10331510" y="16890955"/>
              <a:ext cx="8658652" cy="1476161"/>
            </a:xfrm>
            <a:prstGeom prst="rect">
              <a:avLst/>
            </a:prstGeom>
            <a:noFill/>
            <a:ln>
              <a:noFill/>
            </a:ln>
          </p:spPr>
        </p:pic>
        <p:grpSp>
          <p:nvGrpSpPr>
            <p:cNvPr id="24" name="Google Shape;24;p7"/>
            <p:cNvGrpSpPr/>
            <p:nvPr/>
          </p:nvGrpSpPr>
          <p:grpSpPr>
            <a:xfrm>
              <a:off x="-5922006" y="26846778"/>
              <a:ext cx="3928726" cy="2045781"/>
              <a:chOff x="-2708583" y="12535487"/>
              <a:chExt cx="1810574" cy="939918"/>
            </a:xfrm>
          </p:grpSpPr>
          <p:grpSp>
            <p:nvGrpSpPr>
              <p:cNvPr id="25" name="Google Shape;25;p7"/>
              <p:cNvGrpSpPr/>
              <p:nvPr/>
            </p:nvGrpSpPr>
            <p:grpSpPr>
              <a:xfrm>
                <a:off x="-2708583" y="12535487"/>
                <a:ext cx="651154" cy="939877"/>
                <a:chOff x="-3865203" y="13230561"/>
                <a:chExt cx="812691" cy="1346841"/>
              </a:xfrm>
            </p:grpSpPr>
            <p:pic>
              <p:nvPicPr>
                <p:cNvPr id="26" name="Google Shape;26;p7"/>
                <p:cNvPicPr preferRelativeResize="0"/>
                <p:nvPr/>
              </p:nvPicPr>
              <p:blipFill rotWithShape="1">
                <a:blip r:embed="rId18">
                  <a:alphaModFix/>
                </a:blip>
                <a:srcRect/>
                <a:stretch/>
              </p:blipFill>
              <p:spPr>
                <a:xfrm>
                  <a:off x="-3821313" y="13230561"/>
                  <a:ext cx="768801" cy="1090856"/>
                </a:xfrm>
                <a:prstGeom prst="rect">
                  <a:avLst/>
                </a:prstGeom>
                <a:noFill/>
                <a:ln>
                  <a:noFill/>
                </a:ln>
              </p:spPr>
            </p:pic>
            <p:sp>
              <p:nvSpPr>
                <p:cNvPr id="27" name="Google Shape;27;p7"/>
                <p:cNvSpPr txBox="1"/>
                <p:nvPr/>
              </p:nvSpPr>
              <p:spPr>
                <a:xfrm>
                  <a:off x="-3865203" y="14294160"/>
                  <a:ext cx="777053" cy="283242"/>
                </a:xfrm>
                <a:prstGeom prst="rect">
                  <a:avLst/>
                </a:prstGeom>
                <a:solidFill>
                  <a:schemeClr val="accent1"/>
                </a:solidFill>
                <a:ln>
                  <a:noFill/>
                </a:ln>
              </p:spPr>
              <p:txBody>
                <a:bodyPr spcFirstLastPara="1" wrap="square" lIns="71525" tIns="71525" rIns="71525" bIns="71525" anchor="t" anchorCtr="0">
                  <a:noAutofit/>
                </a:bodyPr>
                <a:lstStyle/>
                <a:p>
                  <a:pPr marL="0" marR="0" lvl="0" indent="0" algn="ctr" rtl="0">
                    <a:lnSpc>
                      <a:spcPct val="100000"/>
                    </a:lnSpc>
                    <a:spcBef>
                      <a:spcPts val="0"/>
                    </a:spcBef>
                    <a:spcAft>
                      <a:spcPts val="0"/>
                    </a:spcAft>
                    <a:buClr>
                      <a:schemeClr val="dk1"/>
                    </a:buClr>
                    <a:buSzPts val="325"/>
                    <a:buFont typeface="Trebuchet MS"/>
                    <a:buNone/>
                  </a:pPr>
                  <a:r>
                    <a:rPr lang="en-CA" sz="1300" b="1" i="0" u="none" strike="noStrike" cap="none">
                      <a:solidFill>
                        <a:schemeClr val="dk1"/>
                      </a:solidFill>
                      <a:latin typeface="Trebuchet MS"/>
                      <a:ea typeface="Trebuchet MS"/>
                      <a:cs typeface="Trebuchet MS"/>
                      <a:sym typeface="Trebuchet MS"/>
                    </a:rPr>
                    <a:t>ORIGINAL</a:t>
                  </a:r>
                  <a:endParaRPr sz="1400" b="0" i="0" u="none" strike="noStrike" cap="none">
                    <a:solidFill>
                      <a:srgbClr val="000000"/>
                    </a:solidFill>
                    <a:latin typeface="Arial"/>
                    <a:ea typeface="Arial"/>
                    <a:cs typeface="Arial"/>
                    <a:sym typeface="Arial"/>
                  </a:endParaRPr>
                </a:p>
              </p:txBody>
            </p:sp>
          </p:grpSp>
          <p:grpSp>
            <p:nvGrpSpPr>
              <p:cNvPr id="28" name="Google Shape;28;p7"/>
              <p:cNvGrpSpPr/>
              <p:nvPr/>
            </p:nvGrpSpPr>
            <p:grpSpPr>
              <a:xfrm>
                <a:off x="-1957953" y="12535529"/>
                <a:ext cx="1059944" cy="939876"/>
                <a:chOff x="-2818389" y="13226580"/>
                <a:chExt cx="1456597" cy="1291593"/>
              </a:xfrm>
            </p:grpSpPr>
            <p:pic>
              <p:nvPicPr>
                <p:cNvPr id="29" name="Google Shape;29;p7"/>
                <p:cNvPicPr preferRelativeResize="0"/>
                <p:nvPr/>
              </p:nvPicPr>
              <p:blipFill rotWithShape="1">
                <a:blip r:embed="rId18">
                  <a:alphaModFix/>
                </a:blip>
                <a:srcRect/>
                <a:stretch/>
              </p:blipFill>
              <p:spPr>
                <a:xfrm>
                  <a:off x="-2782071" y="13226580"/>
                  <a:ext cx="1420279" cy="1029693"/>
                </a:xfrm>
                <a:prstGeom prst="rect">
                  <a:avLst/>
                </a:prstGeom>
                <a:noFill/>
                <a:ln>
                  <a:noFill/>
                </a:ln>
              </p:spPr>
            </p:pic>
            <p:sp>
              <p:nvSpPr>
                <p:cNvPr id="30" name="Google Shape;30;p7"/>
                <p:cNvSpPr txBox="1"/>
                <p:nvPr/>
              </p:nvSpPr>
              <p:spPr>
                <a:xfrm>
                  <a:off x="-2818389" y="14265592"/>
                  <a:ext cx="1419613" cy="252581"/>
                </a:xfrm>
                <a:prstGeom prst="rect">
                  <a:avLst/>
                </a:prstGeom>
                <a:solidFill>
                  <a:srgbClr val="FF0000"/>
                </a:solidFill>
                <a:ln>
                  <a:noFill/>
                </a:ln>
              </p:spPr>
              <p:txBody>
                <a:bodyPr spcFirstLastPara="1" wrap="square" lIns="357700" tIns="71525" rIns="357700" bIns="71525" anchor="t" anchorCtr="0">
                  <a:noAutofit/>
                </a:bodyPr>
                <a:lstStyle/>
                <a:p>
                  <a:pPr marL="0" marR="0" lvl="0" indent="0" algn="ctr" rtl="0">
                    <a:lnSpc>
                      <a:spcPct val="100000"/>
                    </a:lnSpc>
                    <a:spcBef>
                      <a:spcPts val="0"/>
                    </a:spcBef>
                    <a:spcAft>
                      <a:spcPts val="0"/>
                    </a:spcAft>
                    <a:buClr>
                      <a:schemeClr val="lt1"/>
                    </a:buClr>
                    <a:buSzPts val="275"/>
                    <a:buFont typeface="Trebuchet MS"/>
                    <a:buNone/>
                  </a:pPr>
                  <a:r>
                    <a:rPr lang="en-CA" sz="1100" b="1" i="0" u="none" strike="noStrike" cap="none">
                      <a:solidFill>
                        <a:schemeClr val="lt1"/>
                      </a:solidFill>
                      <a:latin typeface="Trebuchet MS"/>
                      <a:ea typeface="Trebuchet MS"/>
                      <a:cs typeface="Trebuchet MS"/>
                      <a:sym typeface="Trebuchet MS"/>
                    </a:rPr>
                    <a:t>DISTORTED</a:t>
                  </a:r>
                  <a:endParaRPr sz="1400" b="0" i="0" u="none" strike="noStrike" cap="none">
                    <a:solidFill>
                      <a:srgbClr val="000000"/>
                    </a:solidFill>
                    <a:latin typeface="Arial"/>
                    <a:ea typeface="Arial"/>
                    <a:cs typeface="Arial"/>
                    <a:sym typeface="Arial"/>
                  </a:endParaRPr>
                </a:p>
              </p:txBody>
            </p:sp>
          </p:grpSp>
        </p:gr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104"/>
        <p:cNvGrpSpPr/>
        <p:nvPr/>
      </p:nvGrpSpPr>
      <p:grpSpPr>
        <a:xfrm>
          <a:off x="0" y="0"/>
          <a:ext cx="0" cy="0"/>
          <a:chOff x="0" y="0"/>
          <a:chExt cx="0" cy="0"/>
        </a:xfrm>
      </p:grpSpPr>
      <p:sp>
        <p:nvSpPr>
          <p:cNvPr id="105" name="Google Shape;105;g29d621981fb_0_11"/>
          <p:cNvSpPr txBox="1"/>
          <p:nvPr/>
        </p:nvSpPr>
        <p:spPr>
          <a:xfrm>
            <a:off x="12799600" y="6912775"/>
            <a:ext cx="10047300" cy="33240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79999" lvl="0" indent="0" algn="l" rtl="0">
              <a:spcBef>
                <a:spcPts val="0"/>
              </a:spcBef>
              <a:spcAft>
                <a:spcPts val="0"/>
              </a:spcAft>
              <a:buNone/>
            </a:pPr>
            <a:r>
              <a:rPr lang="en-CA" sz="5800" b="1" u="sng">
                <a:solidFill>
                  <a:schemeClr val="dk1"/>
                </a:solidFill>
                <a:latin typeface="Noto Sans"/>
                <a:ea typeface="Noto Sans"/>
                <a:cs typeface="Noto Sans"/>
                <a:sym typeface="Noto Sans"/>
              </a:rPr>
              <a:t>PowerBI Report/</a:t>
            </a:r>
            <a:br>
              <a:rPr lang="en-CA" sz="5800" b="1" u="sng">
                <a:solidFill>
                  <a:schemeClr val="dk1"/>
                </a:solidFill>
                <a:latin typeface="Noto Sans"/>
                <a:ea typeface="Noto Sans"/>
                <a:cs typeface="Noto Sans"/>
                <a:sym typeface="Noto Sans"/>
              </a:rPr>
            </a:br>
            <a:r>
              <a:rPr lang="en-CA" sz="5800" b="1" u="sng">
                <a:solidFill>
                  <a:schemeClr val="dk1"/>
                </a:solidFill>
                <a:latin typeface="Noto Sans"/>
                <a:ea typeface="Noto Sans"/>
                <a:cs typeface="Noto Sans"/>
                <a:sym typeface="Noto Sans"/>
              </a:rPr>
              <a:t>Base Project:</a:t>
            </a:r>
            <a:endParaRPr sz="5800" b="1" u="sng">
              <a:solidFill>
                <a:schemeClr val="dk1"/>
              </a:solidFill>
              <a:latin typeface="Noto Sans"/>
              <a:ea typeface="Noto Sans"/>
              <a:cs typeface="Noto Sans"/>
              <a:sym typeface="Noto Sans"/>
            </a:endParaRPr>
          </a:p>
        </p:txBody>
      </p:sp>
      <p:sp>
        <p:nvSpPr>
          <p:cNvPr id="106" name="Google Shape;106;g29d621981fb_0_11"/>
          <p:cNvSpPr/>
          <p:nvPr/>
        </p:nvSpPr>
        <p:spPr>
          <a:xfrm>
            <a:off x="0" y="-1374"/>
            <a:ext cx="37224300" cy="28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7" name="Google Shape;107;g29d621981fb_0_11"/>
          <p:cNvSpPr txBox="1"/>
          <p:nvPr/>
        </p:nvSpPr>
        <p:spPr>
          <a:xfrm>
            <a:off x="0" y="-38100"/>
            <a:ext cx="37463400" cy="2827800"/>
          </a:xfrm>
          <a:prstGeom prst="rect">
            <a:avLst/>
          </a:prstGeom>
          <a:solidFill>
            <a:srgbClr val="091F2F"/>
          </a:solidFill>
          <a:ln>
            <a:noFill/>
          </a:ln>
        </p:spPr>
        <p:txBody>
          <a:bodyPr spcFirstLastPara="1" wrap="square" lIns="91425" tIns="91425" rIns="91425" bIns="91425" anchor="ctr" anchorCtr="0">
            <a:noAutofit/>
          </a:bodyPr>
          <a:lstStyle/>
          <a:p>
            <a:pPr marL="3200400" lvl="0" indent="0" algn="l" rtl="0">
              <a:spcBef>
                <a:spcPts val="0"/>
              </a:spcBef>
              <a:spcAft>
                <a:spcPts val="0"/>
              </a:spcAft>
              <a:buNone/>
            </a:pPr>
            <a:r>
              <a:rPr lang="en-CA" sz="9002">
                <a:solidFill>
                  <a:schemeClr val="lt1"/>
                </a:solidFill>
                <a:latin typeface="Montserrat SemiBold"/>
                <a:ea typeface="Montserrat SemiBold"/>
                <a:cs typeface="Montserrat SemiBold"/>
                <a:sym typeface="Montserrat SemiBold"/>
              </a:rPr>
              <a:t>CS 506</a:t>
            </a:r>
            <a:r>
              <a:rPr lang="en-CA" sz="9402">
                <a:solidFill>
                  <a:schemeClr val="lt1"/>
                </a:solidFill>
                <a:latin typeface="Montserrat SemiBold"/>
                <a:ea typeface="Montserrat SemiBold"/>
                <a:cs typeface="Montserrat SemiBold"/>
                <a:sym typeface="Montserrat SemiBold"/>
              </a:rPr>
              <a:t>       </a:t>
            </a:r>
            <a:r>
              <a:rPr lang="en-CA" sz="9402">
                <a:solidFill>
                  <a:schemeClr val="lt1"/>
                </a:solidFill>
                <a:latin typeface="Noto Sans SemiBold"/>
                <a:ea typeface="Noto Sans SemiBold"/>
                <a:cs typeface="Noto Sans SemiBold"/>
                <a:sym typeface="Noto Sans SemiBold"/>
              </a:rPr>
              <a:t>            </a:t>
            </a:r>
            <a:r>
              <a:rPr lang="en-CA" sz="9402" b="1">
                <a:solidFill>
                  <a:schemeClr val="lt1"/>
                </a:solidFill>
                <a:latin typeface="Montserrat"/>
                <a:ea typeface="Montserrat"/>
                <a:cs typeface="Montserrat"/>
                <a:sym typeface="Montserrat"/>
              </a:rPr>
              <a:t>CITY of BOSTON 311</a:t>
            </a:r>
            <a:endParaRPr sz="10002" b="1">
              <a:solidFill>
                <a:schemeClr val="lt1"/>
              </a:solidFill>
              <a:latin typeface="Montserrat"/>
              <a:ea typeface="Montserrat"/>
              <a:cs typeface="Montserrat"/>
              <a:sym typeface="Montserrat"/>
            </a:endParaRPr>
          </a:p>
        </p:txBody>
      </p:sp>
      <p:pic>
        <p:nvPicPr>
          <p:cNvPr id="108" name="Google Shape;108;g29d621981fb_0_11"/>
          <p:cNvPicPr preferRelativeResize="0"/>
          <p:nvPr/>
        </p:nvPicPr>
        <p:blipFill>
          <a:blip r:embed="rId3">
            <a:alphaModFix/>
          </a:blip>
          <a:stretch>
            <a:fillRect/>
          </a:stretch>
        </p:blipFill>
        <p:spPr>
          <a:xfrm>
            <a:off x="228600" y="122800"/>
            <a:ext cx="2854551" cy="2611900"/>
          </a:xfrm>
          <a:prstGeom prst="rect">
            <a:avLst/>
          </a:prstGeom>
          <a:noFill/>
          <a:ln>
            <a:noFill/>
          </a:ln>
        </p:spPr>
      </p:pic>
      <p:grpSp>
        <p:nvGrpSpPr>
          <p:cNvPr id="109" name="Google Shape;109;g29d621981fb_0_11"/>
          <p:cNvGrpSpPr/>
          <p:nvPr/>
        </p:nvGrpSpPr>
        <p:grpSpPr>
          <a:xfrm>
            <a:off x="33764483" y="-283350"/>
            <a:ext cx="3489128" cy="3293665"/>
            <a:chOff x="25585775" y="3883700"/>
            <a:chExt cx="2914650" cy="2933700"/>
          </a:xfrm>
        </p:grpSpPr>
        <p:pic>
          <p:nvPicPr>
            <p:cNvPr id="110" name="Google Shape;110;g29d621981fb_0_11"/>
            <p:cNvPicPr preferRelativeResize="0"/>
            <p:nvPr/>
          </p:nvPicPr>
          <p:blipFill>
            <a:blip r:embed="rId4">
              <a:alphaModFix/>
            </a:blip>
            <a:stretch>
              <a:fillRect/>
            </a:stretch>
          </p:blipFill>
          <p:spPr>
            <a:xfrm>
              <a:off x="25585775" y="3883700"/>
              <a:ext cx="2914650" cy="2933700"/>
            </a:xfrm>
            <a:prstGeom prst="rect">
              <a:avLst/>
            </a:prstGeom>
            <a:noFill/>
            <a:ln>
              <a:noFill/>
            </a:ln>
          </p:spPr>
        </p:pic>
        <p:sp>
          <p:nvSpPr>
            <p:cNvPr id="111" name="Google Shape;111;g29d621981fb_0_11"/>
            <p:cNvSpPr/>
            <p:nvPr/>
          </p:nvSpPr>
          <p:spPr>
            <a:xfrm>
              <a:off x="25994600" y="4329550"/>
              <a:ext cx="2097000" cy="2215200"/>
            </a:xfrm>
            <a:prstGeom prst="ellipse">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112" name="Google Shape;112;g29d621981fb_0_11"/>
          <p:cNvSpPr/>
          <p:nvPr/>
        </p:nvSpPr>
        <p:spPr>
          <a:xfrm>
            <a:off x="0" y="2789825"/>
            <a:ext cx="37463400" cy="220500"/>
          </a:xfrm>
          <a:prstGeom prst="rect">
            <a:avLst/>
          </a:prstGeom>
          <a:solidFill>
            <a:srgbClr val="FF464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3" name="Google Shape;113;g29d621981fb_0_11"/>
          <p:cNvSpPr txBox="1"/>
          <p:nvPr/>
        </p:nvSpPr>
        <p:spPr>
          <a:xfrm>
            <a:off x="11634150" y="1901700"/>
            <a:ext cx="15105300" cy="10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800">
                <a:solidFill>
                  <a:schemeClr val="dk1"/>
                </a:solidFill>
                <a:latin typeface="Calibri"/>
                <a:ea typeface="Calibri"/>
                <a:cs typeface="Calibri"/>
                <a:sym typeface="Calibri"/>
              </a:rPr>
              <a:t>       </a:t>
            </a:r>
            <a:r>
              <a:rPr lang="en-CA" sz="4800">
                <a:solidFill>
                  <a:schemeClr val="lt1"/>
                </a:solidFill>
                <a:latin typeface="Calibri"/>
                <a:ea typeface="Calibri"/>
                <a:cs typeface="Calibri"/>
                <a:sym typeface="Calibri"/>
              </a:rPr>
              <a:t>Raul-Fikrat A., Mahdi K., Rohan A., Gersian C., Laerk N.</a:t>
            </a:r>
            <a:endParaRPr sz="4800">
              <a:solidFill>
                <a:schemeClr val="lt1"/>
              </a:solidFill>
              <a:latin typeface="Calibri"/>
              <a:ea typeface="Calibri"/>
              <a:cs typeface="Calibri"/>
              <a:sym typeface="Calibri"/>
            </a:endParaRPr>
          </a:p>
        </p:txBody>
      </p:sp>
      <p:sp>
        <p:nvSpPr>
          <p:cNvPr id="114" name="Google Shape;114;g29d621981fb_0_11"/>
          <p:cNvSpPr txBox="1"/>
          <p:nvPr/>
        </p:nvSpPr>
        <p:spPr>
          <a:xfrm>
            <a:off x="12799600" y="10541150"/>
            <a:ext cx="10047300" cy="100347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CA" sz="6000" b="1" u="sng">
                <a:solidFill>
                  <a:schemeClr val="dk1"/>
                </a:solidFill>
                <a:latin typeface="Noto Sans"/>
                <a:ea typeface="Noto Sans"/>
                <a:cs typeface="Noto Sans"/>
                <a:sym typeface="Noto Sans"/>
              </a:rPr>
              <a:t>Conclusions &amp; Reflections</a:t>
            </a:r>
            <a:endParaRPr sz="6000" b="1" u="sng">
              <a:solidFill>
                <a:schemeClr val="dk1"/>
              </a:solidFill>
              <a:latin typeface="Noto Sans"/>
              <a:ea typeface="Noto Sans"/>
              <a:cs typeface="Noto Sans"/>
              <a:sym typeface="Noto Sans"/>
            </a:endParaRPr>
          </a:p>
          <a:p>
            <a:pPr marL="457200" lvl="0" indent="-457200" algn="l" rtl="0">
              <a:spcBef>
                <a:spcPts val="0"/>
              </a:spcBef>
              <a:spcAft>
                <a:spcPts val="0"/>
              </a:spcAft>
              <a:buClr>
                <a:schemeClr val="dk1"/>
              </a:buClr>
              <a:buSzPts val="3600"/>
              <a:buFont typeface="Noto Sans"/>
              <a:buChar char="-"/>
            </a:pPr>
            <a:r>
              <a:rPr lang="en-CA" sz="3600">
                <a:solidFill>
                  <a:schemeClr val="dk1"/>
                </a:solidFill>
                <a:latin typeface="Noto Sans"/>
                <a:ea typeface="Noto Sans"/>
                <a:cs typeface="Noto Sans"/>
                <a:sym typeface="Noto Sans"/>
              </a:rPr>
              <a:t>Efficiency might be lacking across some departments. </a:t>
            </a:r>
            <a:endParaRPr sz="3600">
              <a:solidFill>
                <a:schemeClr val="dk1"/>
              </a:solidFill>
              <a:latin typeface="Noto Sans"/>
              <a:ea typeface="Noto Sans"/>
              <a:cs typeface="Noto Sans"/>
              <a:sym typeface="Noto Sans"/>
            </a:endParaRPr>
          </a:p>
          <a:p>
            <a:pPr marL="457200" lvl="0" indent="-457200" algn="l" rtl="0">
              <a:spcBef>
                <a:spcPts val="0"/>
              </a:spcBef>
              <a:spcAft>
                <a:spcPts val="0"/>
              </a:spcAft>
              <a:buClr>
                <a:schemeClr val="dk1"/>
              </a:buClr>
              <a:buSzPts val="3600"/>
              <a:buFont typeface="Noto Sans"/>
              <a:buChar char="-"/>
            </a:pPr>
            <a:r>
              <a:rPr lang="en-CA" sz="3600">
                <a:solidFill>
                  <a:schemeClr val="dk1"/>
                </a:solidFill>
                <a:latin typeface="Noto Sans"/>
                <a:ea typeface="Noto Sans"/>
                <a:cs typeface="Noto Sans"/>
                <a:sym typeface="Noto Sans"/>
              </a:rPr>
              <a:t>We found that median resolution time increased with larger areas, and higher populations which is expected. Areas with a higher proportion of POC, and children, exhibit significantly higher median resolution times. On the other hand, areas with higher medically illness proportion tend to experience lower median resolution times.</a:t>
            </a:r>
            <a:endParaRPr sz="3600">
              <a:solidFill>
                <a:schemeClr val="dk1"/>
              </a:solidFill>
              <a:latin typeface="Noto Sans"/>
              <a:ea typeface="Noto Sans"/>
              <a:cs typeface="Noto Sans"/>
              <a:sym typeface="Noto Sans"/>
            </a:endParaRPr>
          </a:p>
          <a:p>
            <a:pPr marL="457200" lvl="0" indent="-457200" algn="l" rtl="0">
              <a:spcBef>
                <a:spcPts val="0"/>
              </a:spcBef>
              <a:spcAft>
                <a:spcPts val="0"/>
              </a:spcAft>
              <a:buClr>
                <a:schemeClr val="dk1"/>
              </a:buClr>
              <a:buSzPts val="3600"/>
              <a:buFont typeface="Noto Sans"/>
              <a:buChar char="-"/>
            </a:pPr>
            <a:r>
              <a:rPr lang="en-CA" sz="3600">
                <a:solidFill>
                  <a:schemeClr val="dk1"/>
                </a:solidFill>
                <a:latin typeface="Noto Sans"/>
                <a:ea typeface="Noto Sans"/>
                <a:cs typeface="Noto Sans"/>
                <a:sym typeface="Noto Sans"/>
              </a:rPr>
              <a:t>Interactiveness has been instrumental in identifying trends in data.</a:t>
            </a:r>
            <a:endParaRPr sz="3600">
              <a:solidFill>
                <a:schemeClr val="dk1"/>
              </a:solidFill>
              <a:latin typeface="Noto Sans"/>
              <a:ea typeface="Noto Sans"/>
              <a:cs typeface="Noto Sans"/>
              <a:sym typeface="Noto Sans"/>
            </a:endParaRPr>
          </a:p>
          <a:p>
            <a:pPr marL="457200" lvl="0" indent="-457200" algn="l" rtl="0">
              <a:spcBef>
                <a:spcPts val="0"/>
              </a:spcBef>
              <a:spcAft>
                <a:spcPts val="0"/>
              </a:spcAft>
              <a:buClr>
                <a:schemeClr val="dk1"/>
              </a:buClr>
              <a:buSzPts val="3600"/>
              <a:buFont typeface="Noto Sans"/>
              <a:buChar char="-"/>
            </a:pPr>
            <a:r>
              <a:rPr lang="en-CA" sz="3600">
                <a:solidFill>
                  <a:schemeClr val="dk1"/>
                </a:solidFill>
                <a:latin typeface="Noto Sans"/>
                <a:ea typeface="Noto Sans"/>
                <a:cs typeface="Noto Sans"/>
                <a:sym typeface="Noto Sans"/>
              </a:rPr>
              <a:t>Learned to apply new tools such as PowerBI, GitHub, ipywidgets, etc.</a:t>
            </a:r>
            <a:endParaRPr sz="3600">
              <a:solidFill>
                <a:schemeClr val="dk1"/>
              </a:solidFill>
              <a:latin typeface="Noto Sans"/>
              <a:ea typeface="Noto Sans"/>
              <a:cs typeface="Noto Sans"/>
              <a:sym typeface="Noto Sans"/>
            </a:endParaRPr>
          </a:p>
          <a:p>
            <a:pPr marL="457200" lvl="0" indent="-457200" algn="l" rtl="0">
              <a:spcBef>
                <a:spcPts val="0"/>
              </a:spcBef>
              <a:spcAft>
                <a:spcPts val="0"/>
              </a:spcAft>
              <a:buClr>
                <a:schemeClr val="dk1"/>
              </a:buClr>
              <a:buSzPts val="3600"/>
              <a:buFont typeface="Noto Sans"/>
              <a:buChar char="-"/>
            </a:pPr>
            <a:r>
              <a:rPr lang="en-CA" sz="3600">
                <a:solidFill>
                  <a:schemeClr val="dk1"/>
                </a:solidFill>
                <a:latin typeface="Noto Sans"/>
                <a:ea typeface="Noto Sans"/>
                <a:cs typeface="Noto Sans"/>
                <a:sym typeface="Noto Sans"/>
              </a:rPr>
              <a:t>Communication, and teamwork are key!</a:t>
            </a:r>
            <a:endParaRPr sz="3600">
              <a:solidFill>
                <a:schemeClr val="dk1"/>
              </a:solidFill>
              <a:latin typeface="Noto Sans"/>
              <a:ea typeface="Noto Sans"/>
              <a:cs typeface="Noto Sans"/>
              <a:sym typeface="Noto Sans"/>
            </a:endParaRPr>
          </a:p>
          <a:p>
            <a:pPr marL="0" lvl="0" indent="0" algn="l" rtl="0">
              <a:spcBef>
                <a:spcPts val="0"/>
              </a:spcBef>
              <a:spcAft>
                <a:spcPts val="0"/>
              </a:spcAft>
              <a:buNone/>
            </a:pPr>
            <a:endParaRPr sz="3600">
              <a:solidFill>
                <a:schemeClr val="dk1"/>
              </a:solidFill>
              <a:latin typeface="Noto Sans"/>
              <a:ea typeface="Noto Sans"/>
              <a:cs typeface="Noto Sans"/>
              <a:sym typeface="Noto Sans"/>
            </a:endParaRPr>
          </a:p>
        </p:txBody>
      </p:sp>
      <p:sp>
        <p:nvSpPr>
          <p:cNvPr id="115" name="Google Shape;115;g29d621981fb_0_11"/>
          <p:cNvSpPr txBox="1"/>
          <p:nvPr/>
        </p:nvSpPr>
        <p:spPr>
          <a:xfrm>
            <a:off x="23153300" y="3314700"/>
            <a:ext cx="14007300" cy="172611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CA" sz="5902" b="1" u="sng">
                <a:solidFill>
                  <a:schemeClr val="dk1"/>
                </a:solidFill>
                <a:latin typeface="Noto Sans"/>
                <a:ea typeface="Noto Sans"/>
                <a:cs typeface="Noto Sans"/>
                <a:sym typeface="Noto Sans"/>
              </a:rPr>
              <a:t>Project Results</a:t>
            </a:r>
            <a:endParaRPr sz="4000" b="1" u="sng">
              <a:solidFill>
                <a:schemeClr val="dk1"/>
              </a:solidFill>
              <a:latin typeface="Noto Sans"/>
              <a:ea typeface="Noto Sans"/>
              <a:cs typeface="Noto Sans"/>
              <a:sym typeface="Noto Sans"/>
            </a:endParaRPr>
          </a:p>
          <a:p>
            <a:pPr marL="179999" lvl="0" indent="0" algn="l" rtl="0">
              <a:spcBef>
                <a:spcPts val="0"/>
              </a:spcBef>
              <a:spcAft>
                <a:spcPts val="0"/>
              </a:spcAft>
              <a:buClr>
                <a:schemeClr val="dk1"/>
              </a:buClr>
              <a:buSzPts val="1100"/>
              <a:buFont typeface="Arial"/>
              <a:buNone/>
            </a:pPr>
            <a:r>
              <a:rPr lang="en-CA" sz="4000" b="1" u="sng">
                <a:solidFill>
                  <a:schemeClr val="dk1"/>
                </a:solidFill>
                <a:latin typeface="Noto Sans"/>
                <a:ea typeface="Noto Sans"/>
                <a:cs typeface="Noto Sans"/>
                <a:sym typeface="Noto Sans"/>
              </a:rPr>
              <a:t>Correlations with Social Vulnerability (Equitability)</a:t>
            </a:r>
            <a:endParaRPr sz="4000" b="1" u="sng">
              <a:solidFill>
                <a:schemeClr val="dk1"/>
              </a:solidFill>
              <a:latin typeface="Noto Sans"/>
              <a:ea typeface="Noto Sans"/>
              <a:cs typeface="Noto Sans"/>
              <a:sym typeface="Noto Sans"/>
            </a:endParaRPr>
          </a:p>
          <a:p>
            <a:pPr marL="179999" lvl="0" indent="0" algn="l" rtl="0">
              <a:spcBef>
                <a:spcPts val="0"/>
              </a:spcBef>
              <a:spcAft>
                <a:spcPts val="0"/>
              </a:spcAft>
              <a:buNone/>
            </a:pPr>
            <a:r>
              <a:rPr lang="en-CA" sz="2800">
                <a:solidFill>
                  <a:schemeClr val="dk1"/>
                </a:solidFill>
                <a:latin typeface="Noto Sans"/>
                <a:ea typeface="Noto Sans"/>
                <a:cs typeface="Noto Sans"/>
                <a:sym typeface="Noto Sans"/>
              </a:rPr>
              <a:t>The factors below have significant effects on the median resolution time.</a:t>
            </a: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r>
              <a:rPr lang="en-CA" sz="4000" b="1" u="sng">
                <a:solidFill>
                  <a:schemeClr val="dk1"/>
                </a:solidFill>
                <a:latin typeface="Noto Sans"/>
                <a:ea typeface="Noto Sans"/>
                <a:cs typeface="Noto Sans"/>
                <a:sym typeface="Noto Sans"/>
              </a:rPr>
              <a:t>Resolution Times Across Departments (Efficiency)</a:t>
            </a:r>
            <a:endParaRPr sz="4000" b="1" u="sng">
              <a:solidFill>
                <a:schemeClr val="dk1"/>
              </a:solidFill>
              <a:latin typeface="Noto Sans"/>
              <a:ea typeface="Noto Sans"/>
              <a:cs typeface="Noto Sans"/>
              <a:sym typeface="Noto Sans"/>
            </a:endParaRPr>
          </a:p>
          <a:p>
            <a:pPr marL="179999" lvl="0" indent="0" algn="l" rtl="0">
              <a:spcBef>
                <a:spcPts val="0"/>
              </a:spcBef>
              <a:spcAft>
                <a:spcPts val="0"/>
              </a:spcAft>
              <a:buNone/>
            </a:pPr>
            <a:r>
              <a:rPr lang="en-CA" sz="2800">
                <a:solidFill>
                  <a:schemeClr val="dk1"/>
                </a:solidFill>
                <a:latin typeface="Noto Sans"/>
                <a:ea typeface="Noto Sans"/>
                <a:cs typeface="Noto Sans"/>
                <a:sym typeface="Noto Sans"/>
              </a:rPr>
              <a:t>Some departments, are less efficient than others in terms of median resolution.</a:t>
            </a:r>
            <a:endParaRPr sz="2800">
              <a:solidFill>
                <a:schemeClr val="dk1"/>
              </a:solidFill>
              <a:latin typeface="Noto Sans"/>
              <a:ea typeface="Noto Sans"/>
              <a:cs typeface="Noto Sans"/>
              <a:sym typeface="Noto Sans"/>
            </a:endParaRPr>
          </a:p>
          <a:p>
            <a:pPr marL="179999" lvl="0" indent="0" algn="l" rtl="0">
              <a:spcBef>
                <a:spcPts val="0"/>
              </a:spcBef>
              <a:spcAft>
                <a:spcPts val="0"/>
              </a:spcAft>
              <a:buNone/>
            </a:pPr>
            <a:endParaRPr sz="4000" b="1" u="sng">
              <a:solidFill>
                <a:schemeClr val="dk1"/>
              </a:solidFill>
              <a:latin typeface="Noto Sans"/>
              <a:ea typeface="Noto Sans"/>
              <a:cs typeface="Noto Sans"/>
              <a:sym typeface="Noto Sans"/>
            </a:endParaRPr>
          </a:p>
          <a:p>
            <a:pPr marL="179999" lvl="0" indent="0" algn="l" rtl="0">
              <a:spcBef>
                <a:spcPts val="0"/>
              </a:spcBef>
              <a:spcAft>
                <a:spcPts val="0"/>
              </a:spcAft>
              <a:buNone/>
            </a:pPr>
            <a:endParaRPr sz="4000" b="1" u="sng">
              <a:solidFill>
                <a:schemeClr val="dk1"/>
              </a:solidFill>
              <a:latin typeface="Noto Sans"/>
              <a:ea typeface="Noto Sans"/>
              <a:cs typeface="Noto Sans"/>
              <a:sym typeface="Noto Sans"/>
            </a:endParaRPr>
          </a:p>
          <a:p>
            <a:pPr marL="179999" lvl="0" indent="0" algn="l" rtl="0">
              <a:spcBef>
                <a:spcPts val="0"/>
              </a:spcBef>
              <a:spcAft>
                <a:spcPts val="0"/>
              </a:spcAft>
              <a:buNone/>
            </a:pPr>
            <a:endParaRPr sz="2800">
              <a:solidFill>
                <a:schemeClr val="dk1"/>
              </a:solidFill>
              <a:latin typeface="Noto Sans"/>
              <a:ea typeface="Noto Sans"/>
              <a:cs typeface="Noto Sans"/>
              <a:sym typeface="Noto Sans"/>
            </a:endParaRPr>
          </a:p>
        </p:txBody>
      </p:sp>
      <p:sp>
        <p:nvSpPr>
          <p:cNvPr id="116" name="Google Shape;116;g29d621981fb_0_11"/>
          <p:cNvSpPr txBox="1"/>
          <p:nvPr/>
        </p:nvSpPr>
        <p:spPr>
          <a:xfrm>
            <a:off x="178200" y="10292425"/>
            <a:ext cx="12264600" cy="67026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69999" lvl="0" indent="0" algn="l" rtl="0">
              <a:spcBef>
                <a:spcPts val="0"/>
              </a:spcBef>
              <a:spcAft>
                <a:spcPts val="0"/>
              </a:spcAft>
              <a:buNone/>
            </a:pPr>
            <a:r>
              <a:rPr lang="en-CA" sz="6000" b="1" u="sng">
                <a:solidFill>
                  <a:schemeClr val="dk1"/>
                </a:solidFill>
                <a:latin typeface="Noto Sans"/>
                <a:ea typeface="Noto Sans"/>
                <a:cs typeface="Noto Sans"/>
                <a:sym typeface="Noto Sans"/>
              </a:rPr>
              <a:t>What is 311?</a:t>
            </a:r>
            <a:endParaRPr sz="6000" b="1" u="sng" baseline="-25000">
              <a:solidFill>
                <a:schemeClr val="dk1"/>
              </a:solidFill>
              <a:latin typeface="Noto Sans"/>
              <a:ea typeface="Noto Sans"/>
              <a:cs typeface="Noto Sans"/>
              <a:sym typeface="Noto Sans"/>
            </a:endParaRPr>
          </a:p>
          <a:p>
            <a:pPr marL="269999" lvl="0" indent="0" algn="l" rtl="0">
              <a:spcBef>
                <a:spcPts val="0"/>
              </a:spcBef>
              <a:spcAft>
                <a:spcPts val="0"/>
              </a:spcAft>
              <a:buNone/>
            </a:pPr>
            <a:r>
              <a:rPr lang="en-CA" sz="4402">
                <a:solidFill>
                  <a:schemeClr val="dk1"/>
                </a:solidFill>
                <a:latin typeface="Noto Sans"/>
                <a:ea typeface="Noto Sans"/>
                <a:cs typeface="Noto Sans"/>
                <a:sym typeface="Noto Sans"/>
              </a:rPr>
              <a:t>The 311 service is a </a:t>
            </a:r>
            <a:endParaRPr sz="4402">
              <a:solidFill>
                <a:schemeClr val="dk1"/>
              </a:solidFill>
              <a:latin typeface="Noto Sans"/>
              <a:ea typeface="Noto Sans"/>
              <a:cs typeface="Noto Sans"/>
              <a:sym typeface="Noto Sans"/>
            </a:endParaRPr>
          </a:p>
          <a:p>
            <a:pPr marL="269999" lvl="0" indent="0" algn="l" rtl="0">
              <a:spcBef>
                <a:spcPts val="0"/>
              </a:spcBef>
              <a:spcAft>
                <a:spcPts val="0"/>
              </a:spcAft>
              <a:buNone/>
            </a:pPr>
            <a:r>
              <a:rPr lang="en-CA" sz="4402">
                <a:solidFill>
                  <a:schemeClr val="dk1"/>
                </a:solidFill>
                <a:latin typeface="Noto Sans"/>
                <a:ea typeface="Noto Sans"/>
                <a:cs typeface="Noto Sans"/>
                <a:sym typeface="Noto Sans"/>
              </a:rPr>
              <a:t>non-emergency </a:t>
            </a:r>
            <a:endParaRPr sz="4402">
              <a:solidFill>
                <a:schemeClr val="dk1"/>
              </a:solidFill>
              <a:latin typeface="Noto Sans"/>
              <a:ea typeface="Noto Sans"/>
              <a:cs typeface="Noto Sans"/>
              <a:sym typeface="Noto Sans"/>
            </a:endParaRPr>
          </a:p>
          <a:p>
            <a:pPr marL="269999" lvl="0" indent="0" algn="l" rtl="0">
              <a:spcBef>
                <a:spcPts val="0"/>
              </a:spcBef>
              <a:spcAft>
                <a:spcPts val="0"/>
              </a:spcAft>
              <a:buNone/>
            </a:pPr>
            <a:r>
              <a:rPr lang="en-CA" sz="4402">
                <a:solidFill>
                  <a:schemeClr val="dk1"/>
                </a:solidFill>
                <a:latin typeface="Noto Sans"/>
                <a:ea typeface="Noto Sans"/>
                <a:cs typeface="Noto Sans"/>
                <a:sym typeface="Noto Sans"/>
              </a:rPr>
              <a:t>hotline designed to </a:t>
            </a:r>
            <a:endParaRPr sz="4402">
              <a:solidFill>
                <a:schemeClr val="dk1"/>
              </a:solidFill>
              <a:latin typeface="Noto Sans"/>
              <a:ea typeface="Noto Sans"/>
              <a:cs typeface="Noto Sans"/>
              <a:sym typeface="Noto Sans"/>
            </a:endParaRPr>
          </a:p>
          <a:p>
            <a:pPr marL="269999" lvl="0" indent="0" algn="l" rtl="0">
              <a:spcBef>
                <a:spcPts val="0"/>
              </a:spcBef>
              <a:spcAft>
                <a:spcPts val="0"/>
              </a:spcAft>
              <a:buNone/>
            </a:pPr>
            <a:r>
              <a:rPr lang="en-CA" sz="4402">
                <a:solidFill>
                  <a:schemeClr val="dk1"/>
                </a:solidFill>
                <a:latin typeface="Noto Sans"/>
                <a:ea typeface="Noto Sans"/>
                <a:cs typeface="Noto Sans"/>
                <a:sym typeface="Noto Sans"/>
              </a:rPr>
              <a:t>provide residents </a:t>
            </a:r>
            <a:endParaRPr sz="4402">
              <a:solidFill>
                <a:schemeClr val="dk1"/>
              </a:solidFill>
              <a:latin typeface="Noto Sans"/>
              <a:ea typeface="Noto Sans"/>
              <a:cs typeface="Noto Sans"/>
              <a:sym typeface="Noto Sans"/>
            </a:endParaRPr>
          </a:p>
          <a:p>
            <a:pPr marL="269999" lvl="0" indent="0" algn="l" rtl="0">
              <a:spcBef>
                <a:spcPts val="0"/>
              </a:spcBef>
              <a:spcAft>
                <a:spcPts val="0"/>
              </a:spcAft>
              <a:buNone/>
            </a:pPr>
            <a:r>
              <a:rPr lang="en-CA" sz="4402">
                <a:solidFill>
                  <a:schemeClr val="dk1"/>
                </a:solidFill>
                <a:latin typeface="Noto Sans"/>
                <a:ea typeface="Noto Sans"/>
                <a:cs typeface="Noto Sans"/>
                <a:sym typeface="Noto Sans"/>
              </a:rPr>
              <a:t>and with a way to access information about </a:t>
            </a:r>
            <a:endParaRPr sz="4402">
              <a:solidFill>
                <a:schemeClr val="dk1"/>
              </a:solidFill>
              <a:latin typeface="Noto Sans"/>
              <a:ea typeface="Noto Sans"/>
              <a:cs typeface="Noto Sans"/>
              <a:sym typeface="Noto Sans"/>
            </a:endParaRPr>
          </a:p>
          <a:p>
            <a:pPr marL="269999" lvl="0" indent="0" algn="l" rtl="0">
              <a:spcBef>
                <a:spcPts val="0"/>
              </a:spcBef>
              <a:spcAft>
                <a:spcPts val="0"/>
              </a:spcAft>
              <a:buNone/>
            </a:pPr>
            <a:r>
              <a:rPr lang="en-CA" sz="4402">
                <a:solidFill>
                  <a:schemeClr val="dk1"/>
                </a:solidFill>
                <a:latin typeface="Noto Sans"/>
                <a:ea typeface="Noto Sans"/>
                <a:cs typeface="Noto Sans"/>
                <a:sym typeface="Noto Sans"/>
              </a:rPr>
              <a:t>city services, report issues, and seek assistance with matters like reporting potholes, requesting trash cleanups, etc.</a:t>
            </a:r>
            <a:endParaRPr sz="4402">
              <a:solidFill>
                <a:schemeClr val="dk1"/>
              </a:solidFill>
              <a:latin typeface="Noto Sans"/>
              <a:ea typeface="Noto Sans"/>
              <a:cs typeface="Noto Sans"/>
              <a:sym typeface="Noto Sans"/>
            </a:endParaRPr>
          </a:p>
        </p:txBody>
      </p:sp>
      <p:sp>
        <p:nvSpPr>
          <p:cNvPr id="117" name="Google Shape;117;g29d621981fb_0_11"/>
          <p:cNvSpPr txBox="1"/>
          <p:nvPr/>
        </p:nvSpPr>
        <p:spPr>
          <a:xfrm>
            <a:off x="228600" y="3314700"/>
            <a:ext cx="12264600" cy="67026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360000" lvl="0" indent="0" algn="l" rtl="0">
              <a:spcBef>
                <a:spcPts val="0"/>
              </a:spcBef>
              <a:spcAft>
                <a:spcPts val="0"/>
              </a:spcAft>
              <a:buNone/>
            </a:pPr>
            <a:r>
              <a:rPr lang="en-CA" sz="7000" b="1" u="sng">
                <a:solidFill>
                  <a:schemeClr val="dk1"/>
                </a:solidFill>
                <a:latin typeface="Noto Sans"/>
                <a:ea typeface="Noto Sans"/>
                <a:cs typeface="Noto Sans"/>
                <a:sym typeface="Noto Sans"/>
              </a:rPr>
              <a:t>Project Summary</a:t>
            </a:r>
            <a:endParaRPr sz="7000" b="1" u="sng">
              <a:solidFill>
                <a:schemeClr val="dk1"/>
              </a:solidFill>
              <a:latin typeface="Noto Sans"/>
              <a:ea typeface="Noto Sans"/>
              <a:cs typeface="Noto Sans"/>
              <a:sym typeface="Noto Sans"/>
            </a:endParaRPr>
          </a:p>
          <a:p>
            <a:pPr marL="360000" lvl="0" indent="0" algn="l" rtl="0">
              <a:spcBef>
                <a:spcPts val="0"/>
              </a:spcBef>
              <a:spcAft>
                <a:spcPts val="0"/>
              </a:spcAft>
              <a:buClr>
                <a:schemeClr val="dk1"/>
              </a:buClr>
              <a:buSzPts val="1100"/>
              <a:buFont typeface="Arial"/>
              <a:buNone/>
            </a:pPr>
            <a:r>
              <a:rPr lang="en-CA" sz="4400" b="1" u="sng">
                <a:solidFill>
                  <a:schemeClr val="dk1"/>
                </a:solidFill>
                <a:latin typeface="Noto Sans"/>
                <a:ea typeface="Noto Sans"/>
                <a:cs typeface="Noto Sans"/>
                <a:sym typeface="Noto Sans"/>
              </a:rPr>
              <a:t>Goal:</a:t>
            </a:r>
            <a:r>
              <a:rPr lang="en-CA" sz="4400">
                <a:solidFill>
                  <a:schemeClr val="dk1"/>
                </a:solidFill>
                <a:latin typeface="Noto Sans"/>
                <a:ea typeface="Noto Sans"/>
                <a:cs typeface="Noto Sans"/>
                <a:sym typeface="Noto Sans"/>
              </a:rPr>
              <a:t> To establish a comprehensive </a:t>
            </a:r>
            <a:endParaRPr sz="4400">
              <a:solidFill>
                <a:schemeClr val="dk1"/>
              </a:solidFill>
              <a:latin typeface="Noto Sans"/>
              <a:ea typeface="Noto Sans"/>
              <a:cs typeface="Noto Sans"/>
              <a:sym typeface="Noto Sans"/>
            </a:endParaRPr>
          </a:p>
          <a:p>
            <a:pPr marL="360000" lvl="0" indent="0" algn="l" rtl="0">
              <a:spcBef>
                <a:spcPts val="0"/>
              </a:spcBef>
              <a:spcAft>
                <a:spcPts val="0"/>
              </a:spcAft>
              <a:buClr>
                <a:schemeClr val="dk1"/>
              </a:buClr>
              <a:buSzPts val="1100"/>
              <a:buFont typeface="Arial"/>
              <a:buNone/>
            </a:pPr>
            <a:r>
              <a:rPr lang="en-CA" sz="4400">
                <a:solidFill>
                  <a:schemeClr val="dk1"/>
                </a:solidFill>
                <a:latin typeface="Noto Sans"/>
                <a:ea typeface="Noto Sans"/>
                <a:cs typeface="Noto Sans"/>
                <a:sym typeface="Noto Sans"/>
              </a:rPr>
              <a:t>historical database for the City of Boston's 311 services. </a:t>
            </a:r>
            <a:endParaRPr sz="4400">
              <a:solidFill>
                <a:schemeClr val="dk1"/>
              </a:solidFill>
              <a:latin typeface="Noto Sans"/>
              <a:ea typeface="Noto Sans"/>
              <a:cs typeface="Noto Sans"/>
              <a:sym typeface="Noto Sans"/>
            </a:endParaRPr>
          </a:p>
          <a:p>
            <a:pPr marL="360000" lvl="0" indent="0" algn="l" rtl="0">
              <a:spcBef>
                <a:spcPts val="0"/>
              </a:spcBef>
              <a:spcAft>
                <a:spcPts val="0"/>
              </a:spcAft>
              <a:buClr>
                <a:schemeClr val="dk1"/>
              </a:buClr>
              <a:buSzPts val="1100"/>
              <a:buFont typeface="Arial"/>
              <a:buNone/>
            </a:pPr>
            <a:r>
              <a:rPr lang="en-CA" sz="4400" b="1" u="sng">
                <a:solidFill>
                  <a:schemeClr val="dk1"/>
                </a:solidFill>
                <a:latin typeface="Noto Sans"/>
                <a:ea typeface="Noto Sans"/>
                <a:cs typeface="Noto Sans"/>
                <a:sym typeface="Noto Sans"/>
              </a:rPr>
              <a:t>Key Questions:</a:t>
            </a:r>
            <a:endParaRPr sz="4400" b="1" u="sng">
              <a:solidFill>
                <a:schemeClr val="dk1"/>
              </a:solidFill>
              <a:latin typeface="Noto Sans"/>
              <a:ea typeface="Noto Sans"/>
              <a:cs typeface="Noto Sans"/>
              <a:sym typeface="Noto Sans"/>
            </a:endParaRPr>
          </a:p>
          <a:p>
            <a:pPr marL="360000" lvl="0" indent="-279400" algn="l" rtl="0">
              <a:spcBef>
                <a:spcPts val="0"/>
              </a:spcBef>
              <a:spcAft>
                <a:spcPts val="0"/>
              </a:spcAft>
              <a:buClr>
                <a:schemeClr val="dk1"/>
              </a:buClr>
              <a:buSzPts val="4400"/>
              <a:buFont typeface="Noto Sans"/>
              <a:buChar char="-"/>
            </a:pPr>
            <a:r>
              <a:rPr lang="en-CA" sz="4400">
                <a:solidFill>
                  <a:schemeClr val="dk1"/>
                </a:solidFill>
                <a:latin typeface="Noto Sans"/>
                <a:ea typeface="Noto Sans"/>
                <a:cs typeface="Noto Sans"/>
                <a:sym typeface="Noto Sans"/>
              </a:rPr>
              <a:t>Are the Boston 311 services equitable and efficient?</a:t>
            </a:r>
            <a:endParaRPr sz="4400">
              <a:solidFill>
                <a:schemeClr val="dk1"/>
              </a:solidFill>
              <a:latin typeface="Noto Sans"/>
              <a:ea typeface="Noto Sans"/>
              <a:cs typeface="Noto Sans"/>
              <a:sym typeface="Noto Sans"/>
            </a:endParaRPr>
          </a:p>
          <a:p>
            <a:pPr marL="360000" lvl="0" indent="-279400" algn="l" rtl="0">
              <a:spcBef>
                <a:spcPts val="0"/>
              </a:spcBef>
              <a:spcAft>
                <a:spcPts val="0"/>
              </a:spcAft>
              <a:buClr>
                <a:schemeClr val="dk1"/>
              </a:buClr>
              <a:buSzPts val="4400"/>
              <a:buFont typeface="Noto Sans"/>
              <a:buChar char="-"/>
            </a:pPr>
            <a:r>
              <a:rPr lang="en-CA" sz="4400">
                <a:solidFill>
                  <a:schemeClr val="dk1"/>
                </a:solidFill>
                <a:latin typeface="Noto Sans"/>
                <a:ea typeface="Noto Sans"/>
                <a:cs typeface="Noto Sans"/>
                <a:sym typeface="Noto Sans"/>
              </a:rPr>
              <a:t>How can we best facilitate informed decision-making with our analysis?</a:t>
            </a:r>
            <a:endParaRPr sz="5602">
              <a:solidFill>
                <a:schemeClr val="dk1"/>
              </a:solidFill>
              <a:latin typeface="Noto Sans"/>
              <a:ea typeface="Noto Sans"/>
              <a:cs typeface="Noto Sans"/>
              <a:sym typeface="Noto Sans"/>
            </a:endParaRPr>
          </a:p>
        </p:txBody>
      </p:sp>
      <p:sp>
        <p:nvSpPr>
          <p:cNvPr id="118" name="Google Shape;118;g29d621981fb_0_11"/>
          <p:cNvSpPr txBox="1"/>
          <p:nvPr/>
        </p:nvSpPr>
        <p:spPr>
          <a:xfrm>
            <a:off x="133200" y="17277350"/>
            <a:ext cx="12264600" cy="33240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CA" sz="5800" b="1" u="sng">
                <a:solidFill>
                  <a:schemeClr val="dk1"/>
                </a:solidFill>
                <a:latin typeface="Noto Sans"/>
                <a:ea typeface="Noto Sans"/>
                <a:cs typeface="Noto Sans"/>
                <a:sym typeface="Noto Sans"/>
              </a:rPr>
              <a:t>Clients &amp; Mentors</a:t>
            </a:r>
            <a:endParaRPr sz="5800" b="1" u="sng">
              <a:solidFill>
                <a:schemeClr val="dk1"/>
              </a:solidFill>
              <a:latin typeface="Noto Sans"/>
              <a:ea typeface="Noto Sans"/>
              <a:cs typeface="Noto Sans"/>
              <a:sym typeface="Noto Sans"/>
            </a:endParaRPr>
          </a:p>
          <a:p>
            <a:pPr marL="360000" lvl="0" indent="0" algn="l" rtl="0">
              <a:spcBef>
                <a:spcPts val="0"/>
              </a:spcBef>
              <a:spcAft>
                <a:spcPts val="0"/>
              </a:spcAft>
              <a:buNone/>
            </a:pPr>
            <a:r>
              <a:rPr lang="en-CA" sz="4400" b="1" u="sng">
                <a:solidFill>
                  <a:schemeClr val="dk1"/>
                </a:solidFill>
                <a:latin typeface="Noto Sans"/>
                <a:ea typeface="Noto Sans"/>
                <a:cs typeface="Noto Sans"/>
                <a:sym typeface="Noto Sans"/>
              </a:rPr>
              <a:t>Client:</a:t>
            </a:r>
            <a:r>
              <a:rPr lang="en-CA" sz="4400" b="1">
                <a:solidFill>
                  <a:schemeClr val="dk1"/>
                </a:solidFill>
                <a:latin typeface="Noto Sans"/>
                <a:ea typeface="Noto Sans"/>
                <a:cs typeface="Noto Sans"/>
                <a:sym typeface="Noto Sans"/>
              </a:rPr>
              <a:t> </a:t>
            </a:r>
            <a:r>
              <a:rPr lang="en-CA" sz="4400">
                <a:solidFill>
                  <a:schemeClr val="dk1"/>
                </a:solidFill>
                <a:latin typeface="Noto Sans"/>
                <a:ea typeface="Noto Sans"/>
                <a:cs typeface="Noto Sans"/>
                <a:sym typeface="Noto Sans"/>
              </a:rPr>
              <a:t>City of Boston 311</a:t>
            </a:r>
            <a:endParaRPr sz="4400">
              <a:solidFill>
                <a:schemeClr val="dk1"/>
              </a:solidFill>
              <a:latin typeface="Noto Sans"/>
              <a:ea typeface="Noto Sans"/>
              <a:cs typeface="Noto Sans"/>
              <a:sym typeface="Noto Sans"/>
            </a:endParaRPr>
          </a:p>
          <a:p>
            <a:pPr marL="360000" lvl="0" indent="0" algn="l" rtl="0">
              <a:spcBef>
                <a:spcPts val="0"/>
              </a:spcBef>
              <a:spcAft>
                <a:spcPts val="0"/>
              </a:spcAft>
              <a:buNone/>
            </a:pPr>
            <a:r>
              <a:rPr lang="en-CA" sz="4400" b="1" u="sng">
                <a:solidFill>
                  <a:schemeClr val="dk1"/>
                </a:solidFill>
                <a:latin typeface="Noto Sans"/>
                <a:ea typeface="Noto Sans"/>
                <a:cs typeface="Noto Sans"/>
                <a:sym typeface="Noto Sans"/>
              </a:rPr>
              <a:t>TPM:</a:t>
            </a:r>
            <a:r>
              <a:rPr lang="en-CA" sz="4400" b="1">
                <a:solidFill>
                  <a:schemeClr val="dk1"/>
                </a:solidFill>
                <a:latin typeface="Noto Sans"/>
                <a:ea typeface="Noto Sans"/>
                <a:cs typeface="Noto Sans"/>
                <a:sym typeface="Noto Sans"/>
              </a:rPr>
              <a:t> </a:t>
            </a:r>
            <a:r>
              <a:rPr lang="en-CA" sz="4400">
                <a:solidFill>
                  <a:schemeClr val="dk1"/>
                </a:solidFill>
                <a:latin typeface="Noto Sans"/>
                <a:ea typeface="Noto Sans"/>
                <a:cs typeface="Noto Sans"/>
                <a:sym typeface="Noto Sans"/>
              </a:rPr>
              <a:t>Bella Davies</a:t>
            </a:r>
            <a:endParaRPr sz="4400">
              <a:solidFill>
                <a:schemeClr val="dk1"/>
              </a:solidFill>
              <a:latin typeface="Noto Sans"/>
              <a:ea typeface="Noto Sans"/>
              <a:cs typeface="Noto Sans"/>
              <a:sym typeface="Noto Sans"/>
            </a:endParaRPr>
          </a:p>
          <a:p>
            <a:pPr marL="360000" lvl="0" indent="0" algn="l" rtl="0">
              <a:spcBef>
                <a:spcPts val="0"/>
              </a:spcBef>
              <a:spcAft>
                <a:spcPts val="0"/>
              </a:spcAft>
              <a:buNone/>
            </a:pPr>
            <a:r>
              <a:rPr lang="en-CA" sz="4400" b="1" u="sng">
                <a:solidFill>
                  <a:schemeClr val="dk1"/>
                </a:solidFill>
                <a:latin typeface="Noto Sans"/>
                <a:ea typeface="Noto Sans"/>
                <a:cs typeface="Noto Sans"/>
                <a:sym typeface="Noto Sans"/>
              </a:rPr>
              <a:t>Partners:</a:t>
            </a:r>
            <a:r>
              <a:rPr lang="en-CA" sz="4400" b="1">
                <a:solidFill>
                  <a:schemeClr val="dk1"/>
                </a:solidFill>
                <a:latin typeface="Noto Sans"/>
                <a:ea typeface="Noto Sans"/>
                <a:cs typeface="Noto Sans"/>
                <a:sym typeface="Noto Sans"/>
              </a:rPr>
              <a:t> </a:t>
            </a:r>
            <a:r>
              <a:rPr lang="en-CA" sz="4400">
                <a:solidFill>
                  <a:schemeClr val="dk1"/>
                </a:solidFill>
                <a:latin typeface="Noto Sans"/>
                <a:ea typeface="Noto Sans"/>
                <a:cs typeface="Noto Sans"/>
                <a:sym typeface="Noto Sans"/>
              </a:rPr>
              <a:t>BU SPARK!</a:t>
            </a:r>
            <a:endParaRPr sz="4400">
              <a:solidFill>
                <a:schemeClr val="dk1"/>
              </a:solidFill>
              <a:latin typeface="Noto Sans"/>
              <a:ea typeface="Noto Sans"/>
              <a:cs typeface="Noto Sans"/>
              <a:sym typeface="Noto Sans"/>
            </a:endParaRPr>
          </a:p>
          <a:p>
            <a:pPr marL="0" lvl="0" indent="0" algn="l" rtl="0">
              <a:spcBef>
                <a:spcPts val="0"/>
              </a:spcBef>
              <a:spcAft>
                <a:spcPts val="0"/>
              </a:spcAft>
              <a:buNone/>
            </a:pPr>
            <a:endParaRPr sz="4400">
              <a:solidFill>
                <a:schemeClr val="dk1"/>
              </a:solidFill>
              <a:latin typeface="Noto Sans"/>
              <a:ea typeface="Noto Sans"/>
              <a:cs typeface="Noto Sans"/>
              <a:sym typeface="Noto Sans"/>
            </a:endParaRPr>
          </a:p>
        </p:txBody>
      </p:sp>
      <p:pic>
        <p:nvPicPr>
          <p:cNvPr id="119" name="Google Shape;119;g29d621981fb_0_11"/>
          <p:cNvPicPr preferRelativeResize="0"/>
          <p:nvPr/>
        </p:nvPicPr>
        <p:blipFill rotWithShape="1">
          <a:blip r:embed="rId5">
            <a:alphaModFix/>
          </a:blip>
          <a:srcRect b="22546"/>
          <a:stretch/>
        </p:blipFill>
        <p:spPr>
          <a:xfrm>
            <a:off x="19355075" y="6912775"/>
            <a:ext cx="3489126" cy="3324001"/>
          </a:xfrm>
          <a:prstGeom prst="rect">
            <a:avLst/>
          </a:prstGeom>
          <a:noFill/>
          <a:ln w="9525" cap="flat" cmpd="sng">
            <a:solidFill>
              <a:srgbClr val="000000"/>
            </a:solidFill>
            <a:prstDash val="solid"/>
            <a:round/>
            <a:headEnd type="none" w="sm" len="sm"/>
            <a:tailEnd type="none" w="sm" len="sm"/>
          </a:ln>
        </p:spPr>
      </p:pic>
      <p:sp>
        <p:nvSpPr>
          <p:cNvPr id="120" name="Google Shape;120;g29d621981fb_0_11"/>
          <p:cNvSpPr txBox="1"/>
          <p:nvPr/>
        </p:nvSpPr>
        <p:spPr>
          <a:xfrm>
            <a:off x="12799600" y="3314700"/>
            <a:ext cx="10047300" cy="3293700"/>
          </a:xfrm>
          <a:prstGeom prst="rect">
            <a:avLst/>
          </a:prstGeom>
          <a:noFill/>
          <a:ln w="1524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CA" sz="5000" b="1" u="sng">
                <a:solidFill>
                  <a:schemeClr val="dk1"/>
                </a:solidFill>
                <a:latin typeface="Noto Sans"/>
                <a:ea typeface="Noto Sans"/>
                <a:cs typeface="Noto Sans"/>
                <a:sym typeface="Noto Sans"/>
              </a:rPr>
              <a:t>Process / Methods / Tech Stack</a:t>
            </a:r>
            <a:endParaRPr sz="5600" b="1" u="sng">
              <a:solidFill>
                <a:schemeClr val="dk1"/>
              </a:solidFill>
              <a:latin typeface="Noto Sans"/>
              <a:ea typeface="Noto Sans"/>
              <a:cs typeface="Noto Sans"/>
              <a:sym typeface="Noto Sans"/>
            </a:endParaRPr>
          </a:p>
          <a:p>
            <a:pPr marL="457200" lvl="0" indent="0" algn="l" rtl="0">
              <a:spcBef>
                <a:spcPts val="0"/>
              </a:spcBef>
              <a:spcAft>
                <a:spcPts val="0"/>
              </a:spcAft>
              <a:buNone/>
            </a:pPr>
            <a:r>
              <a:rPr lang="en-CA" sz="4800" b="1" u="sng">
                <a:solidFill>
                  <a:schemeClr val="dk1"/>
                </a:solidFill>
                <a:latin typeface="Noto Sans"/>
                <a:ea typeface="Noto Sans"/>
                <a:cs typeface="Noto Sans"/>
                <a:sym typeface="Noto Sans"/>
              </a:rPr>
              <a:t>Analysis Tools:</a:t>
            </a:r>
            <a:r>
              <a:rPr lang="en-CA" sz="4800" b="1">
                <a:solidFill>
                  <a:schemeClr val="dk1"/>
                </a:solidFill>
                <a:latin typeface="Noto Sans"/>
                <a:ea typeface="Noto Sans"/>
                <a:cs typeface="Noto Sans"/>
                <a:sym typeface="Noto Sans"/>
              </a:rPr>
              <a:t> </a:t>
            </a:r>
            <a:r>
              <a:rPr lang="en-CA" sz="4200">
                <a:solidFill>
                  <a:schemeClr val="dk1"/>
                </a:solidFill>
                <a:latin typeface="Noto Sans"/>
                <a:ea typeface="Noto Sans"/>
                <a:cs typeface="Noto Sans"/>
                <a:sym typeface="Noto Sans"/>
              </a:rPr>
              <a:t>Python, pandas, Seaborn, Scikit Learn, statsmodels, Ipywidgets, numPy, PyTorch </a:t>
            </a:r>
            <a:endParaRPr sz="4200">
              <a:solidFill>
                <a:schemeClr val="dk1"/>
              </a:solidFill>
              <a:latin typeface="Noto Sans"/>
              <a:ea typeface="Noto Sans"/>
              <a:cs typeface="Noto Sans"/>
              <a:sym typeface="Noto Sans"/>
            </a:endParaRPr>
          </a:p>
        </p:txBody>
      </p:sp>
      <p:pic>
        <p:nvPicPr>
          <p:cNvPr id="121" name="Google Shape;121;g29d621981fb_0_11"/>
          <p:cNvPicPr preferRelativeResize="0"/>
          <p:nvPr/>
        </p:nvPicPr>
        <p:blipFill>
          <a:blip r:embed="rId6">
            <a:alphaModFix/>
          </a:blip>
          <a:stretch>
            <a:fillRect/>
          </a:stretch>
        </p:blipFill>
        <p:spPr>
          <a:xfrm>
            <a:off x="23391797" y="5393150"/>
            <a:ext cx="13530304" cy="6702599"/>
          </a:xfrm>
          <a:prstGeom prst="rect">
            <a:avLst/>
          </a:prstGeom>
          <a:noFill/>
          <a:ln>
            <a:noFill/>
          </a:ln>
        </p:spPr>
      </p:pic>
      <p:pic>
        <p:nvPicPr>
          <p:cNvPr id="122" name="Google Shape;122;g29d621981fb_0_11"/>
          <p:cNvPicPr preferRelativeResize="0"/>
          <p:nvPr/>
        </p:nvPicPr>
        <p:blipFill>
          <a:blip r:embed="rId7">
            <a:alphaModFix/>
          </a:blip>
          <a:stretch>
            <a:fillRect/>
          </a:stretch>
        </p:blipFill>
        <p:spPr>
          <a:xfrm>
            <a:off x="9707438" y="17724900"/>
            <a:ext cx="2428875" cy="2428875"/>
          </a:xfrm>
          <a:prstGeom prst="rect">
            <a:avLst/>
          </a:prstGeom>
          <a:noFill/>
          <a:ln>
            <a:noFill/>
          </a:ln>
        </p:spPr>
      </p:pic>
      <p:pic>
        <p:nvPicPr>
          <p:cNvPr id="123" name="Google Shape;123;g29d621981fb_0_11"/>
          <p:cNvPicPr preferRelativeResize="0"/>
          <p:nvPr/>
        </p:nvPicPr>
        <p:blipFill rotWithShape="1">
          <a:blip r:embed="rId8">
            <a:alphaModFix/>
          </a:blip>
          <a:srcRect/>
          <a:stretch/>
        </p:blipFill>
        <p:spPr>
          <a:xfrm>
            <a:off x="25510438" y="13352950"/>
            <a:ext cx="9293024" cy="7043800"/>
          </a:xfrm>
          <a:prstGeom prst="rect">
            <a:avLst/>
          </a:prstGeom>
          <a:noFill/>
          <a:ln>
            <a:noFill/>
          </a:ln>
        </p:spPr>
      </p:pic>
      <p:pic>
        <p:nvPicPr>
          <p:cNvPr id="124" name="Google Shape;124;g29d621981fb_0_11"/>
          <p:cNvPicPr preferRelativeResize="0"/>
          <p:nvPr/>
        </p:nvPicPr>
        <p:blipFill rotWithShape="1">
          <a:blip r:embed="rId9">
            <a:alphaModFix/>
          </a:blip>
          <a:srcRect l="3982" r="1428"/>
          <a:stretch/>
        </p:blipFill>
        <p:spPr>
          <a:xfrm>
            <a:off x="6062075" y="10408200"/>
            <a:ext cx="6192624" cy="3324000"/>
          </a:xfrm>
          <a:prstGeom prst="rect">
            <a:avLst/>
          </a:prstGeom>
          <a:noFill/>
          <a:ln w="152400" cap="flat" cmpd="sng">
            <a:solidFill>
              <a:srgbClr val="0C0C0C"/>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Montserrat SemiBold</vt:lpstr>
      <vt:lpstr>Calibri</vt:lpstr>
      <vt:lpstr>Noto Sans SemiBold</vt:lpstr>
      <vt:lpstr>Trebuchet MS</vt:lpstr>
      <vt:lpstr>Noto Sans</vt:lpstr>
      <vt:lpstr>Montserrat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Seymour</dc:creator>
  <cp:lastModifiedBy>Mahdi Khemakhem DAC</cp:lastModifiedBy>
  <cp:revision>1</cp:revision>
  <dcterms:created xsi:type="dcterms:W3CDTF">2016-05-26T15:27:41Z</dcterms:created>
  <dcterms:modified xsi:type="dcterms:W3CDTF">2023-12-11T03:35:45Z</dcterms:modified>
</cp:coreProperties>
</file>