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9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5F439966-7353-4115-A59B-B8C61C53DFA5}" type="datetimeFigureOut">
              <a:rPr lang="nl-NL" smtClean="0"/>
              <a:t>1-2-2021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3FF4C070-5BC2-4A2F-95F1-9DADA61BE27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58491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39966-7353-4115-A59B-B8C61C53DFA5}" type="datetimeFigureOut">
              <a:rPr lang="nl-NL" smtClean="0"/>
              <a:t>1-2-2021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4C070-5BC2-4A2F-95F1-9DADA61BE27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42078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F439966-7353-4115-A59B-B8C61C53DFA5}" type="datetimeFigureOut">
              <a:rPr lang="nl-NL" smtClean="0"/>
              <a:t>1-2-2021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FF4C070-5BC2-4A2F-95F1-9DADA61BE27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797213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F439966-7353-4115-A59B-B8C61C53DFA5}" type="datetimeFigureOut">
              <a:rPr lang="nl-NL" smtClean="0"/>
              <a:t>1-2-2021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FF4C070-5BC2-4A2F-95F1-9DADA61BE279}" type="slidenum">
              <a:rPr lang="nl-NL" smtClean="0"/>
              <a:t>‹#›</a:t>
            </a:fld>
            <a:endParaRPr lang="nl-NL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922893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F439966-7353-4115-A59B-B8C61C53DFA5}" type="datetimeFigureOut">
              <a:rPr lang="nl-NL" smtClean="0"/>
              <a:t>1-2-2021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FF4C070-5BC2-4A2F-95F1-9DADA61BE27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858910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39966-7353-4115-A59B-B8C61C53DFA5}" type="datetimeFigureOut">
              <a:rPr lang="nl-NL" smtClean="0"/>
              <a:t>1-2-2021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4C070-5BC2-4A2F-95F1-9DADA61BE27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550054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-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39966-7353-4115-A59B-B8C61C53DFA5}" type="datetimeFigureOut">
              <a:rPr lang="nl-NL" smtClean="0"/>
              <a:t>1-2-2021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4C070-5BC2-4A2F-95F1-9DADA61BE27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903468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39966-7353-4115-A59B-B8C61C53DFA5}" type="datetimeFigureOut">
              <a:rPr lang="nl-NL" smtClean="0"/>
              <a:t>1-2-2021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4C070-5BC2-4A2F-95F1-9DADA61BE27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129702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F439966-7353-4115-A59B-B8C61C53DFA5}" type="datetimeFigureOut">
              <a:rPr lang="nl-NL" smtClean="0"/>
              <a:t>1-2-2021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FF4C070-5BC2-4A2F-95F1-9DADA61BE27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61268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39966-7353-4115-A59B-B8C61C53DFA5}" type="datetimeFigureOut">
              <a:rPr lang="nl-NL" smtClean="0"/>
              <a:t>1-2-2021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4C070-5BC2-4A2F-95F1-9DADA61BE27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44683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F439966-7353-4115-A59B-B8C61C53DFA5}" type="datetimeFigureOut">
              <a:rPr lang="nl-NL" smtClean="0"/>
              <a:t>1-2-2021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FF4C070-5BC2-4A2F-95F1-9DADA61BE27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07142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39966-7353-4115-A59B-B8C61C53DFA5}" type="datetimeFigureOut">
              <a:rPr lang="nl-NL" smtClean="0"/>
              <a:t>1-2-2021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4C070-5BC2-4A2F-95F1-9DADA61BE27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66173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39966-7353-4115-A59B-B8C61C53DFA5}" type="datetimeFigureOut">
              <a:rPr lang="nl-NL" smtClean="0"/>
              <a:t>1-2-2021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4C070-5BC2-4A2F-95F1-9DADA61BE27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10216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39966-7353-4115-A59B-B8C61C53DFA5}" type="datetimeFigureOut">
              <a:rPr lang="nl-NL" smtClean="0"/>
              <a:t>1-2-2021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4C070-5BC2-4A2F-95F1-9DADA61BE27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01083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39966-7353-4115-A59B-B8C61C53DFA5}" type="datetimeFigureOut">
              <a:rPr lang="nl-NL" smtClean="0"/>
              <a:t>1-2-2021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4C070-5BC2-4A2F-95F1-9DADA61BE27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08888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39966-7353-4115-A59B-B8C61C53DFA5}" type="datetimeFigureOut">
              <a:rPr lang="nl-NL" smtClean="0"/>
              <a:t>1-2-2021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4C070-5BC2-4A2F-95F1-9DADA61BE27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82816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39966-7353-4115-A59B-B8C61C53DFA5}" type="datetimeFigureOut">
              <a:rPr lang="nl-NL" smtClean="0"/>
              <a:t>1-2-2021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4C070-5BC2-4A2F-95F1-9DADA61BE27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75808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439966-7353-4115-A59B-B8C61C53DFA5}" type="datetimeFigureOut">
              <a:rPr lang="nl-NL" smtClean="0"/>
              <a:t>1-2-2021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F4C070-5BC2-4A2F-95F1-9DADA61BE27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654428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D1435-AF55-4C00-B9C0-1969958AF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647620"/>
            <a:ext cx="2947482" cy="1495076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nl-NL" cap="none" dirty="0"/>
              <a:t>Wat is Data </a:t>
            </a:r>
            <a:r>
              <a:rPr lang="nl-NL" cap="none" dirty="0" err="1"/>
              <a:t>Science</a:t>
            </a:r>
            <a:r>
              <a:rPr lang="nl-NL" cap="none" dirty="0"/>
              <a:t>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CC93F82-6CE9-4D7A-9D00-E53C3A2145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7814" y="864108"/>
            <a:ext cx="6816654" cy="5120640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Het </a:t>
            </a:r>
            <a:r>
              <a:rPr lang="en-US" dirty="0" err="1"/>
              <a:t>bestuderen</a:t>
            </a:r>
            <a:r>
              <a:rPr lang="en-US" dirty="0"/>
              <a:t> van data</a:t>
            </a:r>
          </a:p>
          <a:p>
            <a:r>
              <a:rPr lang="en-US" dirty="0" err="1"/>
              <a:t>Opnemen</a:t>
            </a:r>
            <a:r>
              <a:rPr lang="en-US" dirty="0"/>
              <a:t>, </a:t>
            </a:r>
            <a:r>
              <a:rPr lang="en-US" dirty="0" err="1"/>
              <a:t>bewaren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analyseren</a:t>
            </a:r>
            <a:r>
              <a:rPr lang="en-US" dirty="0"/>
              <a:t> van data om </a:t>
            </a:r>
            <a:r>
              <a:rPr lang="en-US" dirty="0" err="1"/>
              <a:t>effectief</a:t>
            </a:r>
            <a:r>
              <a:rPr lang="en-US" dirty="0"/>
              <a:t> de </a:t>
            </a:r>
            <a:r>
              <a:rPr lang="en-US" dirty="0" err="1"/>
              <a:t>bruikbare</a:t>
            </a:r>
            <a:r>
              <a:rPr lang="en-US" dirty="0"/>
              <a:t> </a:t>
            </a:r>
            <a:r>
              <a:rPr lang="en-US" dirty="0" err="1"/>
              <a:t>informatie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extraheren</a:t>
            </a:r>
            <a:endParaRPr lang="en-US" dirty="0"/>
          </a:p>
          <a:p>
            <a:r>
              <a:rPr lang="en-US" dirty="0"/>
              <a:t>Het </a:t>
            </a:r>
            <a:r>
              <a:rPr lang="en-US" dirty="0" err="1"/>
              <a:t>doel</a:t>
            </a:r>
            <a:r>
              <a:rPr lang="en-US" dirty="0"/>
              <a:t> van data science is om </a:t>
            </a:r>
            <a:r>
              <a:rPr lang="en-US" dirty="0" err="1"/>
              <a:t>inzicht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kennis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verkrijgen</a:t>
            </a:r>
            <a:r>
              <a:rPr lang="en-US" dirty="0"/>
              <a:t> van elk type data – </a:t>
            </a:r>
            <a:r>
              <a:rPr lang="en-US" dirty="0" err="1"/>
              <a:t>zowel</a:t>
            </a:r>
            <a:r>
              <a:rPr lang="en-US" dirty="0"/>
              <a:t> </a:t>
            </a:r>
            <a:r>
              <a:rPr lang="en-US" dirty="0" err="1"/>
              <a:t>gestructureerd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nl-NL" dirty="0"/>
              <a:t>ongestructureerd</a:t>
            </a:r>
          </a:p>
          <a:p>
            <a:r>
              <a:rPr lang="nl-NL" dirty="0"/>
              <a:t>Belangrijkste missie is om inzicht en betekenis te geven aan deze data op een uitlegbare en verantwoorde manier.</a:t>
            </a:r>
          </a:p>
          <a:p>
            <a:r>
              <a:rPr lang="nl-NL" dirty="0"/>
              <a:t>I.e.: Python, R, Julia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449715B5-2658-4327-8CE4-F07105CAEE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622" b="92483" l="2865" r="89974">
                        <a14:foregroundMark x1="46615" y1="26049" x2="45964" y2="24825"/>
                        <a14:foregroundMark x1="46224" y1="17483" x2="46224" y2="17483"/>
                        <a14:foregroundMark x1="37891" y1="10315" x2="23177" y2="20979"/>
                        <a14:foregroundMark x1="23177" y1="20979" x2="22917" y2="23601"/>
                        <a14:foregroundMark x1="37240" y1="11888" x2="53906" y2="20629"/>
                        <a14:foregroundMark x1="53906" y1="20629" x2="59115" y2="28322"/>
                        <a14:foregroundMark x1="46224" y1="11538" x2="29818" y2="7692"/>
                        <a14:foregroundMark x1="29818" y1="7692" x2="26563" y2="12762"/>
                        <a14:foregroundMark x1="7682" y1="52972" x2="8854" y2="73776"/>
                        <a14:foregroundMark x1="11849" y1="78322" x2="25260" y2="89510"/>
                        <a14:foregroundMark x1="59115" y1="74650" x2="63932" y2="51049"/>
                        <a14:foregroundMark x1="63932" y1="51049" x2="63932" y2="50175"/>
                        <a14:foregroundMark x1="66667" y1="75000" x2="45964" y2="92832"/>
                        <a14:foregroundMark x1="2865" y1="69056" x2="2865" y2="64685"/>
                        <a14:foregroundMark x1="36979" y1="2622" x2="36979" y2="26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19" y="3568824"/>
            <a:ext cx="4605386" cy="3430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773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90858E-5DDF-4EE1-AE21-9831A8E06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cap="none" dirty="0"/>
              <a:t>Wat doet een data </a:t>
            </a:r>
            <a:r>
              <a:rPr lang="nl-NL" cap="none" dirty="0" err="1"/>
              <a:t>scientist</a:t>
            </a:r>
            <a:r>
              <a:rPr lang="nl-NL" cap="none" dirty="0"/>
              <a:t>?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355192F-0528-419C-8A04-919224460B1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5800" y="2313799"/>
            <a:ext cx="10214719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nl-NL" altLang="nl-NL" sz="1600" b="0" i="0" u="none" strike="noStrike" cap="none" normalizeH="0" baseline="0" dirty="0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Zoeken naar kansen en mogelijkheden in een aanzienlijke hoeveelheid data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nl-NL" altLang="nl-NL" sz="1600" b="0" i="0" u="none" strike="noStrike" cap="none" normalizeH="0" baseline="0" dirty="0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Opschonen en verwerken van ruwe data tot bruikbare data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nl-NL" altLang="nl-NL" sz="1600" b="0" i="0" u="none" strike="noStrike" cap="none" normalizeH="0" baseline="0" dirty="0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Correleren van verschillende soorten data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nl-NL" altLang="nl-NL" sz="1600" b="0" i="0" u="none" strike="noStrike" cap="none" normalizeH="0" baseline="0" dirty="0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Detecteren van onregelmatigheden in data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nl-NL" altLang="nl-NL" sz="1600" b="0" i="0" u="none" strike="noStrike" cap="none" normalizeH="0" baseline="0" dirty="0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Identificeren van vragen vanuit de bedrijfsvoering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nl-NL" altLang="nl-NL" sz="1600" b="0" i="0" u="none" strike="noStrike" cap="none" normalizeH="0" baseline="0" dirty="0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Herkennen van patronen in ‘big data’, om hiervoor een voorspellend algoritme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nl-NL" altLang="nl-NL" sz="1600" b="0" i="0" u="none" strike="noStrike" cap="none" normalizeH="0" baseline="0" dirty="0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(zelflerend wiskundig model) te ontwikkelen – ook wel ‘machine learning’ genoemd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nl-NL" altLang="nl-NL" sz="1600" b="0" i="0" u="none" strike="noStrike" cap="none" normalizeH="0" baseline="0" dirty="0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Analyseren en selecteren van de beste statistische methodologie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nl-NL" altLang="nl-NL" sz="1600" b="0" i="0" u="none" strike="noStrike" cap="none" normalizeH="0" baseline="0" dirty="0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(bijvoorbeeld regressie, cluster analyse, </a:t>
            </a:r>
            <a:r>
              <a:rPr kumimoji="0" lang="nl-NL" altLang="nl-NL" sz="1600" b="0" i="0" u="none" strike="noStrike" cap="none" normalizeH="0" baseline="0" dirty="0" err="1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decision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trees) voor het oplossen van vragen vanuit de bedrijfsvoering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nl-NL" altLang="nl-NL" sz="1600" b="0" i="0" u="none" strike="noStrike" cap="none" normalizeH="0" baseline="0" dirty="0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Inzetten van voorspellende algoritmes ten behoeve van de besluitvorming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nl-NL" altLang="nl-NL" sz="1600" b="0" i="0" u="none" strike="noStrike" cap="none" normalizeH="0" baseline="0" dirty="0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Beschrijven en visualiseren van ontdekte inzichten en voorspellingen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nl-NL" altLang="nl-NL" sz="1600" b="0" i="0" u="none" strike="noStrike" cap="none" normalizeH="0" baseline="0" dirty="0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Rapporteren en delen van gegenereerde inzichten en kennis met het management en andere betrokkenen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nl-NL" altLang="nl-NL" sz="1600" b="0" i="0" u="none" strike="noStrike" cap="none" normalizeH="0" baseline="0" dirty="0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Onderzoeken en ontwikkelen van mogelijkheden om nog meer uit bestaande data te halen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nl-NL" altLang="nl-NL" sz="1600" b="0" i="0" u="none" strike="noStrike" cap="none" normalizeH="0" baseline="0" dirty="0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Beheren en optimaliseren van datastromen en data-analyses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nl-NL" altLang="nl-NL" sz="1600" b="0" i="0" u="none" strike="noStrike" cap="none" normalizeH="0" baseline="0" dirty="0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Opstellen, aansturen en/of trainen van een data </a:t>
            </a:r>
            <a:r>
              <a:rPr kumimoji="0" lang="nl-NL" altLang="nl-NL" sz="1600" b="0" i="0" u="none" strike="noStrike" cap="none" normalizeH="0" baseline="0" dirty="0" err="1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science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team</a:t>
            </a:r>
            <a:endParaRPr kumimoji="0" lang="nl-NL" altLang="nl-NL" sz="3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9141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199A40-62B2-454C-8235-198B78181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1042165"/>
            <a:ext cx="8610600" cy="1293028"/>
          </a:xfrm>
        </p:spPr>
        <p:txBody>
          <a:bodyPr/>
          <a:lstStyle/>
          <a:p>
            <a:r>
              <a:rPr lang="nl-NL" cap="none" dirty="0"/>
              <a:t>Wat zijn de meest gebruikte tools voor data </a:t>
            </a:r>
            <a:r>
              <a:rPr lang="nl-NL" cap="none" dirty="0" err="1"/>
              <a:t>science</a:t>
            </a:r>
            <a:r>
              <a:rPr lang="nl-NL" cap="none" dirty="0"/>
              <a:t>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467434C-4E30-4C08-8E0E-E2FCCA72C7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789499"/>
            <a:ext cx="10820400" cy="3487060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Apache Spark </a:t>
            </a:r>
            <a:r>
              <a:rPr lang="en-US" dirty="0"/>
              <a:t>– all-in tool </a:t>
            </a:r>
            <a:r>
              <a:rPr lang="en-US" dirty="0" err="1"/>
              <a:t>voor</a:t>
            </a:r>
            <a:r>
              <a:rPr lang="en-US" dirty="0"/>
              <a:t> stream </a:t>
            </a:r>
            <a:r>
              <a:rPr lang="en-US" dirty="0" err="1"/>
              <a:t>en</a:t>
            </a:r>
            <a:r>
              <a:rPr lang="en-US" dirty="0"/>
              <a:t> batch processing</a:t>
            </a:r>
          </a:p>
          <a:p>
            <a:r>
              <a:rPr lang="en-US" b="1" dirty="0">
                <a:solidFill>
                  <a:schemeClr val="accent2"/>
                </a:solidFill>
              </a:rPr>
              <a:t>MATLAB</a:t>
            </a:r>
            <a:r>
              <a:rPr lang="en-US" dirty="0"/>
              <a:t> – </a:t>
            </a:r>
            <a:r>
              <a:rPr lang="en-US" dirty="0" err="1"/>
              <a:t>neurale</a:t>
            </a:r>
            <a:r>
              <a:rPr lang="en-US" dirty="0"/>
              <a:t> </a:t>
            </a:r>
            <a:r>
              <a:rPr lang="en-US" dirty="0" err="1"/>
              <a:t>netwerken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wazige</a:t>
            </a:r>
            <a:r>
              <a:rPr lang="en-US" dirty="0"/>
              <a:t> </a:t>
            </a:r>
            <a:r>
              <a:rPr lang="en-US" dirty="0" err="1"/>
              <a:t>logica</a:t>
            </a:r>
            <a:r>
              <a:rPr lang="en-US" dirty="0"/>
              <a:t> </a:t>
            </a:r>
            <a:r>
              <a:rPr lang="en-US" dirty="0" err="1"/>
              <a:t>simuleren</a:t>
            </a:r>
            <a:r>
              <a:rPr lang="en-US" dirty="0"/>
              <a:t>. Je </a:t>
            </a:r>
            <a:r>
              <a:rPr lang="en-US" dirty="0" err="1"/>
              <a:t>kan</a:t>
            </a:r>
            <a:r>
              <a:rPr lang="en-US" dirty="0"/>
              <a:t> de graphics library </a:t>
            </a:r>
            <a:r>
              <a:rPr lang="en-US" dirty="0" err="1"/>
              <a:t>gebruiken</a:t>
            </a:r>
            <a:r>
              <a:rPr lang="en-US" dirty="0"/>
              <a:t> om </a:t>
            </a:r>
            <a:r>
              <a:rPr lang="en-US" dirty="0" err="1"/>
              <a:t>krachtige</a:t>
            </a:r>
            <a:r>
              <a:rPr lang="en-US" dirty="0"/>
              <a:t> </a:t>
            </a:r>
            <a:r>
              <a:rPr lang="en-US" dirty="0" err="1"/>
              <a:t>visualisaties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creëeren</a:t>
            </a:r>
            <a:endParaRPr lang="en-US" dirty="0"/>
          </a:p>
          <a:p>
            <a:r>
              <a:rPr lang="nl-NL" b="1" dirty="0" err="1">
                <a:solidFill>
                  <a:srgbClr val="FFFF00"/>
                </a:solidFill>
              </a:rPr>
              <a:t>BigML</a:t>
            </a:r>
            <a:r>
              <a:rPr lang="nl-NL" dirty="0"/>
              <a:t> - Cloud-</a:t>
            </a:r>
            <a:r>
              <a:rPr lang="nl-NL" dirty="0" err="1"/>
              <a:t>based</a:t>
            </a:r>
            <a:r>
              <a:rPr lang="nl-NL" dirty="0"/>
              <a:t> ontwikkel omgeving voor het verwerken van Machine Learning Algoritme</a:t>
            </a:r>
            <a:endParaRPr lang="en-US" dirty="0"/>
          </a:p>
          <a:p>
            <a:pPr fontAlgn="base"/>
            <a:r>
              <a:rPr lang="en-US" b="1" dirty="0">
                <a:solidFill>
                  <a:srgbClr val="00B050"/>
                </a:solidFill>
              </a:rPr>
              <a:t>Excel</a:t>
            </a:r>
            <a:r>
              <a:rPr lang="en-US" dirty="0"/>
              <a:t> – </a:t>
            </a:r>
            <a:r>
              <a:rPr lang="en-US" dirty="0" err="1"/>
              <a:t>voor</a:t>
            </a:r>
            <a:r>
              <a:rPr lang="en-US" dirty="0"/>
              <a:t> om data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processeren</a:t>
            </a:r>
            <a:r>
              <a:rPr lang="en-US" dirty="0"/>
              <a:t>, </a:t>
            </a:r>
            <a:r>
              <a:rPr lang="en-US" dirty="0" err="1"/>
              <a:t>visualiseren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complexe</a:t>
            </a:r>
            <a:r>
              <a:rPr lang="en-US" dirty="0"/>
              <a:t> </a:t>
            </a:r>
            <a:r>
              <a:rPr lang="en-US" dirty="0" err="1"/>
              <a:t>calculaties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kunnen</a:t>
            </a:r>
            <a:r>
              <a:rPr lang="en-US" dirty="0"/>
              <a:t> </a:t>
            </a:r>
            <a:r>
              <a:rPr lang="en-US" dirty="0" err="1"/>
              <a:t>uitberekenen</a:t>
            </a:r>
            <a:endParaRPr lang="en-US" dirty="0"/>
          </a:p>
          <a:p>
            <a:pPr fontAlgn="base"/>
            <a:r>
              <a:rPr lang="nl-NL" b="1" dirty="0" err="1">
                <a:solidFill>
                  <a:srgbClr val="00B0F0"/>
                </a:solidFill>
              </a:rPr>
              <a:t>RapidMiner</a:t>
            </a:r>
            <a:r>
              <a:rPr lang="nl-NL" b="1" dirty="0"/>
              <a:t> </a:t>
            </a:r>
            <a:r>
              <a:rPr lang="nl-NL" dirty="0"/>
              <a:t>- een data </a:t>
            </a:r>
            <a:r>
              <a:rPr lang="nl-NL" dirty="0" err="1"/>
              <a:t>science</a:t>
            </a:r>
            <a:r>
              <a:rPr lang="nl-NL" dirty="0"/>
              <a:t> software platform dat een geïntegreerde omgeving biedt voor data voorbereiding, machine learning, </a:t>
            </a:r>
            <a:r>
              <a:rPr lang="nl-NL" dirty="0" err="1"/>
              <a:t>deep</a:t>
            </a:r>
            <a:r>
              <a:rPr lang="nl-NL" dirty="0"/>
              <a:t> learning, </a:t>
            </a:r>
            <a:r>
              <a:rPr lang="nl-NL" dirty="0" err="1"/>
              <a:t>text</a:t>
            </a:r>
            <a:r>
              <a:rPr lang="nl-NL" dirty="0"/>
              <a:t> </a:t>
            </a:r>
            <a:r>
              <a:rPr lang="nl-NL" dirty="0" err="1"/>
              <a:t>mining</a:t>
            </a:r>
            <a:r>
              <a:rPr lang="nl-NL" dirty="0"/>
              <a:t> en voorspellende statistiek.</a:t>
            </a:r>
          </a:p>
          <a:p>
            <a:pPr fontAlgn="base"/>
            <a:endParaRPr lang="en-US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0D162797-520C-4CE2-ABAB-201199B529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497" y="282130"/>
            <a:ext cx="1293028" cy="1293028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212500E8-FB2A-455E-B6CE-EB51AD1AA0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741" y="1244966"/>
            <a:ext cx="1263681" cy="1135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385B76E5-EE72-4AE0-92F2-CDB9671C0B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57" y="427230"/>
            <a:ext cx="1571625" cy="817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2792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CB4818-441C-42AE-A800-6BA5EEB50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cap="none" dirty="0"/>
              <a:t>Waarom een bepaalde tool gebruiken?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A03D460-C911-4E7F-B42B-FDA72B3D8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Open-source</a:t>
            </a:r>
          </a:p>
          <a:p>
            <a:r>
              <a:rPr lang="nl-NL" dirty="0"/>
              <a:t>Gebruiksvriendelijke User Interface</a:t>
            </a:r>
          </a:p>
          <a:p>
            <a:r>
              <a:rPr lang="nl-NL" dirty="0"/>
              <a:t>Kostenefficiënt</a:t>
            </a:r>
          </a:p>
          <a:p>
            <a:r>
              <a:rPr lang="nl-NL" dirty="0"/>
              <a:t>Support</a:t>
            </a:r>
          </a:p>
          <a:p>
            <a:r>
              <a:rPr lang="nl-NL" dirty="0"/>
              <a:t>Actieve update </a:t>
            </a:r>
            <a:r>
              <a:rPr lang="nl-NL" dirty="0" err="1"/>
              <a:t>cycle</a:t>
            </a:r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78637087"/>
      </p:ext>
    </p:extLst>
  </p:cSld>
  <p:clrMapOvr>
    <a:masterClrMapping/>
  </p:clrMapOvr>
</p:sld>
</file>

<file path=ppt/theme/theme1.xml><?xml version="1.0" encoding="utf-8"?>
<a:theme xmlns:a="http://schemas.openxmlformats.org/drawingml/2006/main" name="Condensspoor">
  <a:themeElements>
    <a:clrScheme name="Condensspoor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Condensspoor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ndensspoor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TM04033937[[fn=Condensspoor]]</Template>
  <TotalTime>83</TotalTime>
  <Words>355</Words>
  <Application>Microsoft Office PowerPoint</Application>
  <PresentationFormat>Widescreen</PresentationFormat>
  <Paragraphs>35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Segoe UI</vt:lpstr>
      <vt:lpstr>Condensspoor</vt:lpstr>
      <vt:lpstr>Wat is Data Science?</vt:lpstr>
      <vt:lpstr>Wat doet een data scientist?</vt:lpstr>
      <vt:lpstr>Wat zijn de meest gebruikte tools voor data science?</vt:lpstr>
      <vt:lpstr>Waarom een bepaalde tool gebruiken?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 is Data Science?</dc:title>
  <dc:creator>Yi Sun</dc:creator>
  <cp:lastModifiedBy>jelle stander</cp:lastModifiedBy>
  <cp:revision>7</cp:revision>
  <dcterms:created xsi:type="dcterms:W3CDTF">2021-02-01T14:10:56Z</dcterms:created>
  <dcterms:modified xsi:type="dcterms:W3CDTF">2021-02-01T15:40:46Z</dcterms:modified>
</cp:coreProperties>
</file>