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52C-7502-744E-927A-D9644DBA1748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5515-78EA-FC49-92FD-C2B2AD3B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Image by </a:t>
            </a:r>
            <a:r>
              <a:rPr lang="en-US" dirty="0" err="1" smtClean="0"/>
              <a:t>Stirling</a:t>
            </a:r>
            <a:r>
              <a:rPr lang="en-US" dirty="0" smtClean="0"/>
              <a:t> Noyes: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/p/4uNY9k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by:</a:t>
            </a:r>
            <a:r>
              <a:rPr lang="en-US" baseline="0" dirty="0" smtClean="0"/>
              <a:t> Matthew Keefe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mkeefe</a:t>
            </a:r>
            <a:r>
              <a:rPr lang="en-US" dirty="0" smtClean="0"/>
              <a:t>/2349283746/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</a:p>
          <a:p>
            <a:endParaRPr lang="en-US" dirty="0" smtClean="0"/>
          </a:p>
          <a:p>
            <a:r>
              <a:rPr lang="en-US" dirty="0" smtClean="0"/>
              <a:t>Image</a:t>
            </a:r>
            <a:r>
              <a:rPr lang="en-US" baseline="0" dirty="0" smtClean="0"/>
              <a:t> by: </a:t>
            </a:r>
            <a:r>
              <a:rPr lang="en-US" baseline="0" dirty="0" err="1" smtClean="0"/>
              <a:t>Micky</a:t>
            </a:r>
            <a:r>
              <a:rPr lang="en-US" baseline="0" dirty="0" smtClean="0"/>
              <a:t> Aldridge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/p/8giHbr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Is a cloud-native orchestration service for </a:t>
            </a:r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applications on modern runtimes.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Developers can create and orchestrate data pipelines for common use cases such as data ingest, real-time analytics, and data import/export.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www.martinfowler.com</a:t>
            </a:r>
            <a:r>
              <a:rPr lang="en-US" dirty="0" smtClean="0"/>
              <a:t>/articles/</a:t>
            </a:r>
            <a:r>
              <a:rPr lang="en-US" dirty="0" err="1" smtClean="0"/>
              <a:t>microservices.html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https://12factor.net/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4C12-9A4C-934B-9D9C-101FBCEF21CF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425"/>
            <a:ext cx="7772400" cy="1470025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based Streaming and Batch Data 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</a:t>
            </a:r>
            <a:br>
              <a:rPr lang="en-US" dirty="0" smtClean="0"/>
            </a:br>
            <a:r>
              <a:rPr lang="mr-IN" dirty="0" smtClean="0"/>
              <a:t>…</a:t>
            </a:r>
            <a:r>
              <a:rPr lang="en-US" dirty="0" smtClean="0"/>
              <a:t> Who needs tasks?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0" y="0"/>
            <a:ext cx="6561983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653525"/>
            <a:ext cx="52390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		Facilities</a:t>
            </a:r>
          </a:p>
          <a:p>
            <a:pPr marL="0" indent="0">
              <a:buNone/>
            </a:pPr>
            <a:r>
              <a:rPr lang="en-US" sz="4000" b="1" dirty="0" smtClean="0"/>
              <a:t>	Coffee: 10:30</a:t>
            </a:r>
          </a:p>
          <a:p>
            <a:pPr marL="0" indent="0">
              <a:buNone/>
            </a:pPr>
            <a:r>
              <a:rPr lang="en-US" sz="4000" b="1" dirty="0" smtClean="0"/>
              <a:t>			Lunch: 12:00</a:t>
            </a:r>
          </a:p>
          <a:p>
            <a:pPr marL="0" indent="0">
              <a:buNone/>
            </a:pPr>
            <a:r>
              <a:rPr lang="en-US" sz="4000" b="1" dirty="0" smtClean="0"/>
              <a:t>				    Coffee 2:30</a:t>
            </a:r>
          </a:p>
          <a:p>
            <a:pPr marL="0" indent="0">
              <a:buNone/>
            </a:pPr>
            <a:r>
              <a:rPr lang="en-US" sz="4000" b="1" dirty="0" smtClean="0"/>
              <a:t>					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88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9833"/>
            <a:ext cx="3321050" cy="19563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Sabby</a:t>
            </a:r>
            <a:r>
              <a:rPr lang="en-US" dirty="0" smtClean="0"/>
              <a:t> </a:t>
            </a:r>
            <a:r>
              <a:rPr lang="en-US" dirty="0" err="1" smtClean="0"/>
              <a:t>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</a:t>
            </a:r>
          </a:p>
          <a:p>
            <a:pPr marL="0" indent="0">
              <a:buNone/>
            </a:pPr>
            <a:r>
              <a:rPr lang="en-US" dirty="0" err="1" smtClean="0"/>
              <a:t>Github:sabbyanandan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www.spring.io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5265" y="4169833"/>
            <a:ext cx="3486151" cy="1956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700" dirty="0" smtClean="0"/>
              <a:t>Glenn Renfro	</a:t>
            </a:r>
          </a:p>
          <a:p>
            <a:pPr marL="0" indent="0">
              <a:buFont typeface="Arial"/>
              <a:buNone/>
            </a:pPr>
            <a:r>
              <a:rPr lang="en-US" sz="2700" dirty="0" smtClean="0"/>
              <a:t>@</a:t>
            </a:r>
            <a:r>
              <a:rPr lang="en-US" sz="2700" dirty="0" err="1" smtClean="0"/>
              <a:t>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err="1" smtClean="0"/>
              <a:t>Github:cppwfs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smtClean="0"/>
              <a:t>https://</a:t>
            </a:r>
            <a:r>
              <a:rPr lang="en-US" sz="2700" dirty="0" err="1" smtClean="0"/>
              <a:t>www.spring.io</a:t>
            </a: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/>
          </a:p>
        </p:txBody>
      </p:sp>
      <p:pic>
        <p:nvPicPr>
          <p:cNvPr id="5" name="Picture 4" descr="sabby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6000"/>
            <a:ext cx="2956280" cy="2956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glenn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65" y="1016001"/>
            <a:ext cx="3002537" cy="315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896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F76762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98" y="3125355"/>
            <a:ext cx="6120990" cy="1405560"/>
          </a:xfrm>
          <a:prstGeom prst="rect">
            <a:avLst/>
          </a:prstGeom>
        </p:spPr>
      </p:pic>
      <p:pic>
        <p:nvPicPr>
          <p:cNvPr id="8" name="Picture 7" descr="spring-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78" y="704570"/>
            <a:ext cx="6339209" cy="19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93985"/>
            <a:ext cx="9144000" cy="206401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https://</a:t>
            </a:r>
            <a:r>
              <a:rPr lang="en-US" sz="4000" dirty="0" err="1">
                <a:solidFill>
                  <a:schemeClr val="tx1"/>
                </a:solidFill>
              </a:rPr>
              <a:t>github.com</a:t>
            </a:r>
            <a:r>
              <a:rPr lang="en-US" sz="4000" dirty="0">
                <a:solidFill>
                  <a:schemeClr val="tx1"/>
                </a:solidFill>
              </a:rPr>
              <a:t>/</a:t>
            </a:r>
            <a:r>
              <a:rPr lang="en-US" sz="4000" dirty="0" err="1">
                <a:solidFill>
                  <a:schemeClr val="tx1"/>
                </a:solidFill>
              </a:rPr>
              <a:t>cppwfs</a:t>
            </a:r>
            <a:r>
              <a:rPr lang="en-US" sz="4000" dirty="0">
                <a:solidFill>
                  <a:schemeClr val="tx1"/>
                </a:solidFill>
              </a:rPr>
              <a:t>/</a:t>
            </a:r>
            <a:r>
              <a:rPr lang="en-US" sz="4000" dirty="0" err="1">
                <a:solidFill>
                  <a:schemeClr val="tx1"/>
                </a:solidFill>
              </a:rPr>
              <a:t>DNDataflow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4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5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“is </a:t>
            </a:r>
            <a:r>
              <a:rPr lang="en-US" dirty="0"/>
              <a:t>an approach to developing a single application as a suite of small </a:t>
            </a:r>
            <a:r>
              <a:rPr lang="en-US" dirty="0" smtClean="0"/>
              <a:t>services”</a:t>
            </a:r>
            <a:br>
              <a:rPr lang="en-US" dirty="0" smtClean="0"/>
            </a:br>
            <a:r>
              <a:rPr lang="en-US" dirty="0" smtClean="0"/>
              <a:t>--Martin Fowler</a:t>
            </a:r>
            <a:endParaRPr lang="en-US" dirty="0"/>
          </a:p>
        </p:txBody>
      </p:sp>
      <p:pic>
        <p:nvPicPr>
          <p:cNvPr id="4" name="Picture 3" descr="martinfowls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61" y="2000188"/>
            <a:ext cx="3673239" cy="3662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42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6-12-30 at 11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6" y="663401"/>
            <a:ext cx="4788773" cy="5052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 descr="Screen Shot 2016-12-30 at 11.41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2" y="3552910"/>
            <a:ext cx="2341831" cy="26038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 rot="21322188">
            <a:off x="5064469" y="3906134"/>
            <a:ext cx="14414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   12 </a:t>
            </a:r>
          </a:p>
          <a:p>
            <a:pPr algn="ctr"/>
            <a:r>
              <a:rPr lang="en-US" sz="3600" b="1" dirty="0" smtClean="0">
                <a:latin typeface="Garamond"/>
                <a:cs typeface="Garamond"/>
              </a:rPr>
              <a:t>Factor</a:t>
            </a:r>
          </a:p>
          <a:p>
            <a:r>
              <a:rPr lang="en-US" sz="3600" b="1" dirty="0" smtClean="0">
                <a:latin typeface="Garamond"/>
                <a:cs typeface="Garamond"/>
              </a:rPr>
              <a:t>  App</a:t>
            </a:r>
            <a:endParaRPr lang="en-US" sz="3600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3469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169</Words>
  <Application>Microsoft Macintosh PowerPoint</Application>
  <PresentationFormat>On-screen Show (4:3)</PresentationFormat>
  <Paragraphs>46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Microservices based Streaming and Batch Data Processing</vt:lpstr>
      <vt:lpstr>Logistics</vt:lpstr>
      <vt:lpstr>Speakers</vt:lpstr>
      <vt:lpstr>PowerPoint Presentation</vt:lpstr>
      <vt:lpstr>PowerPoint Presentation</vt:lpstr>
      <vt:lpstr>PowerPoint Presentation</vt:lpstr>
      <vt:lpstr>PowerPoint Presentation</vt:lpstr>
      <vt:lpstr> “is an approach to developing a single application as a suite of small services” --Martin Fowler</vt:lpstr>
      <vt:lpstr>PowerPoint Presentation</vt:lpstr>
      <vt:lpstr>What are Streams</vt:lpstr>
      <vt:lpstr>Tasks … Who needs tasks?</vt:lpstr>
      <vt:lpstr>Demo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based Streaming and Batch Data Processing</dc:title>
  <dc:creator>Glenn Renfro</dc:creator>
  <cp:lastModifiedBy>Glenn Renfro</cp:lastModifiedBy>
  <cp:revision>14</cp:revision>
  <dcterms:created xsi:type="dcterms:W3CDTF">2016-12-30T15:42:36Z</dcterms:created>
  <dcterms:modified xsi:type="dcterms:W3CDTF">2017-01-01T21:00:28Z</dcterms:modified>
</cp:coreProperties>
</file>