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73" r:id="rId4"/>
    <p:sldId id="257" r:id="rId5"/>
    <p:sldId id="276" r:id="rId6"/>
    <p:sldId id="274" r:id="rId7"/>
    <p:sldId id="275" r:id="rId8"/>
    <p:sldId id="261" r:id="rId9"/>
    <p:sldId id="27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7440-7935-424A-92CA-B0E67B9A289B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91148-97EC-CA49-B378-21F69A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4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by: </a:t>
            </a:r>
            <a:r>
              <a:rPr lang="en-US" dirty="0" smtClean="0"/>
              <a:t>https://</a:t>
            </a:r>
            <a:r>
              <a:rPr lang="en-US" dirty="0" err="1" smtClean="0"/>
              <a:t>flic.kr</a:t>
            </a:r>
            <a:r>
              <a:rPr lang="en-US" dirty="0" smtClean="0"/>
              <a:t>/p/g7AWzU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6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Represents communication between 2 applications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Brokers: Kafka, Rabbit currently supported (Yes JMS versions are in the works)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Behind the scenes Creates a queue in Rabbit or a topic in Kafka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Binds the 2 apps together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Message Delivery Guarantees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Configure Binder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When you need a more complex Directed Graph than a simple linear stream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Taps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Labels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Destinations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Destination to sink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Source to Destination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Connect 2 destinations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stream create f --definition ":foo &gt; transform --expression=payload+'-foo' | log" --deploy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stream create b --definition ":bar &gt; transform --expression=payload+'-bar' | log" --deploy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stream create r --definition "http | router --expression=</a:t>
            </a:r>
            <a:r>
              <a:rPr lang="en-US" dirty="0" err="1" smtClean="0"/>
              <a:t>payload.contains</a:t>
            </a:r>
            <a:r>
              <a:rPr lang="en-US" dirty="0" smtClean="0"/>
              <a:t>('a')?':foo':':bar'" --deploy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Streams are comprised of apps  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Looking</a:t>
            </a:r>
            <a:r>
              <a:rPr lang="en-US" baseline="0" dirty="0" smtClean="0"/>
              <a:t> at the simple </a:t>
            </a:r>
            <a:r>
              <a:rPr lang="en-US" baseline="0" dirty="0" err="1" smtClean="0"/>
              <a:t>ticktock</a:t>
            </a:r>
            <a:r>
              <a:rPr lang="en-US" baseline="0" dirty="0" smtClean="0"/>
              <a:t> app you just put together.  Has 2 apps time and log.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 what makes up an</a:t>
            </a:r>
            <a:r>
              <a:rPr lang="en-US" baseline="0" dirty="0" smtClean="0"/>
              <a:t> app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Spring </a:t>
            </a:r>
            <a:r>
              <a:rPr lang="en-US" dirty="0" smtClean="0"/>
              <a:t>boot app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 we have all the good</a:t>
            </a:r>
            <a:r>
              <a:rPr lang="en-US" baseline="0" dirty="0" smtClean="0"/>
              <a:t> bits that come from spring boot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Actuators for health and stats of an app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Auto-Configure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Obtaining properties for the app easily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Spring Cloud Stream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framework for building message-driven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applications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Uses Spring Integration to provide connectivity to message brokers.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It provides opinionated configuration of middleware from several vendors,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introducing the concepts of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persistent publish-subscribe semantics,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consumer groups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partitions.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basic stream defines the ingestion of event driven data from a source to a sink that passes through any number of processors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Source </a:t>
            </a:r>
            <a:r>
              <a:rPr lang="en-US" dirty="0" smtClean="0"/>
              <a:t>is</a:t>
            </a:r>
            <a:r>
              <a:rPr lang="en-US" baseline="0" dirty="0" smtClean="0"/>
              <a:t> the beginning point of any stream.  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Sink is the termination point of a stream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 </a:t>
            </a:r>
            <a:r>
              <a:rPr lang="en-US" baseline="0" dirty="0" smtClean="0"/>
              <a:t>stream can only have one </a:t>
            </a:r>
            <a:r>
              <a:rPr lang="en-US" baseline="0" dirty="0" smtClean="0"/>
              <a:t>source and one </a:t>
            </a:r>
            <a:r>
              <a:rPr lang="en-US" baseline="0" dirty="0" smtClean="0"/>
              <a:t>sink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Pollable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event fired</a:t>
            </a:r>
            <a:r>
              <a:rPr lang="en-US" baseline="0" dirty="0" smtClean="0"/>
              <a:t> by a timer to perform some action to acquire data to send down stream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Examples: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File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Jdbc</a:t>
            </a:r>
            <a:r>
              <a:rPr lang="en-US" baseline="0" dirty="0" smtClean="0"/>
              <a:t>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Trigger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WebService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Event </a:t>
            </a:r>
            <a:r>
              <a:rPr lang="mr-IN" baseline="0" dirty="0" smtClean="0"/>
              <a:t>–</a:t>
            </a:r>
            <a:r>
              <a:rPr lang="en-US" baseline="0" dirty="0" smtClean="0"/>
              <a:t> Awaits to receive data from exterior source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JMS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HTTP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TCP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Rabbit</a:t>
            </a:r>
          </a:p>
          <a:p>
            <a:pPr marL="1085850" lvl="2" indent="-1714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</a:t>
            </a:r>
            <a:r>
              <a:rPr lang="en-US" dirty="0" smtClean="0"/>
              <a:t>by: https://</a:t>
            </a:r>
            <a:r>
              <a:rPr lang="en-US" dirty="0" err="1" smtClean="0"/>
              <a:t>flic.kr</a:t>
            </a:r>
            <a:r>
              <a:rPr lang="en-US" dirty="0" smtClean="0"/>
              <a:t>/p/5xSL5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7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Termination point of the stream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Performs</a:t>
            </a:r>
            <a:r>
              <a:rPr lang="en-US" baseline="0" dirty="0" smtClean="0"/>
              <a:t> some action on the messages it receives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Send message out to another messaging system (Kafka, Rabbit, JMS)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Store data to repository(JDBC, Mongo)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Send data to external system (FTP, S3, Mail, HTTP)</a:t>
            </a:r>
          </a:p>
          <a:p>
            <a:pPr marL="628650" lvl="1" indent="-171450">
              <a:buFont typeface="Arial"/>
              <a:buChar char="•"/>
            </a:pPr>
            <a:endParaRPr lang="en-US" baseline="0" smtClean="0"/>
          </a:p>
          <a:p>
            <a:pPr marL="628650" lvl="1" indent="-1714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Image </a:t>
            </a:r>
            <a:r>
              <a:rPr lang="en-US" dirty="0" smtClean="0"/>
              <a:t>by: https://</a:t>
            </a:r>
            <a:r>
              <a:rPr lang="en-US" dirty="0" err="1" smtClean="0"/>
              <a:t>flic.kr</a:t>
            </a:r>
            <a:r>
              <a:rPr lang="en-US" dirty="0" smtClean="0"/>
              <a:t>/p/9xg9uR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Processors alter, route or filter messages in the stream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Stream may have zero or more processors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Transform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Enrich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Filter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Split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Route </a:t>
            </a:r>
            <a:endParaRPr lang="en-US" dirty="0" smtClean="0"/>
          </a:p>
          <a:p>
            <a:r>
              <a:rPr lang="en-US" dirty="0" smtClean="0"/>
              <a:t>Image </a:t>
            </a:r>
            <a:r>
              <a:rPr lang="en-US" dirty="0" smtClean="0"/>
              <a:t>by: https://</a:t>
            </a:r>
            <a:r>
              <a:rPr lang="en-US" dirty="0" err="1" smtClean="0"/>
              <a:t>flic.kr</a:t>
            </a:r>
            <a:r>
              <a:rPr lang="en-US" dirty="0" smtClean="0"/>
              <a:t>/p/78gaTX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Stream</a:t>
            </a:r>
            <a:r>
              <a:rPr lang="en-US" baseline="0" dirty="0" smtClean="0"/>
              <a:t> create </a:t>
            </a:r>
            <a:r>
              <a:rPr lang="en-US" baseline="0" dirty="0" err="1" smtClean="0"/>
              <a:t>xform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definition “http | transform </a:t>
            </a:r>
            <a:r>
              <a:rPr lang="mr-IN" baseline="0" dirty="0" smtClean="0"/>
              <a:t>–</a:t>
            </a:r>
            <a:r>
              <a:rPr lang="en-US" baseline="0" dirty="0" smtClean="0"/>
              <a:t>expression=</a:t>
            </a:r>
            <a:r>
              <a:rPr lang="en-US" baseline="0" dirty="0" err="1" smtClean="0"/>
              <a:t>payload.toUpperCase</a:t>
            </a:r>
            <a:r>
              <a:rPr lang="en-US" baseline="0" dirty="0" smtClean="0"/>
              <a:t>() | log”  --deploy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Stream </a:t>
            </a:r>
            <a:r>
              <a:rPr lang="en-US" baseline="0" dirty="0" smtClean="0"/>
              <a:t>create </a:t>
            </a:r>
            <a:r>
              <a:rPr lang="en-US" baseline="0" dirty="0" err="1" smtClean="0"/>
              <a:t>xform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definition “http |filter </a:t>
            </a:r>
            <a:r>
              <a:rPr lang="mr-IN" baseline="0" dirty="0" smtClean="0"/>
              <a:t>–</a:t>
            </a:r>
            <a:r>
              <a:rPr lang="en-US" baseline="0" dirty="0" smtClean="0"/>
              <a:t>expression=</a:t>
            </a:r>
            <a:r>
              <a:rPr lang="en-US" baseline="0" dirty="0" err="1" smtClean="0"/>
              <a:t>payload.contains</a:t>
            </a:r>
            <a:r>
              <a:rPr lang="en-US" baseline="0" dirty="0" smtClean="0"/>
              <a:t>(‘hello’) | transform </a:t>
            </a:r>
            <a:r>
              <a:rPr lang="mr-IN" baseline="0" dirty="0" smtClean="0"/>
              <a:t>–</a:t>
            </a:r>
            <a:r>
              <a:rPr lang="en-US" baseline="0" dirty="0" smtClean="0"/>
              <a:t>expression=</a:t>
            </a:r>
            <a:r>
              <a:rPr lang="en-US" baseline="0" dirty="0" err="1" smtClean="0"/>
              <a:t>payload.toUpperCase</a:t>
            </a:r>
            <a:r>
              <a:rPr lang="en-US" baseline="0" dirty="0" smtClean="0"/>
              <a:t>() | log”  --deploy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Image: https://</a:t>
            </a:r>
            <a:r>
              <a:rPr lang="en-US" dirty="0" err="1" smtClean="0"/>
              <a:t>flic.kr</a:t>
            </a:r>
            <a:r>
              <a:rPr lang="en-US" dirty="0" smtClean="0"/>
              <a:t>/p/q6YRM8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3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And a part of spring boot is the ability</a:t>
            </a:r>
            <a:r>
              <a:rPr lang="en-US" baseline="0" dirty="0" smtClean="0"/>
              <a:t> to retrieve properties from the environment, command-line etc. 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These properties can be set at stream definition creation Each app is configurable via </a:t>
            </a:r>
            <a:r>
              <a:rPr lang="mr-IN" dirty="0" smtClean="0"/>
              <a:t>–</a:t>
            </a:r>
            <a:r>
              <a:rPr lang="en-US" dirty="0" smtClean="0"/>
              <a:t>properties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UI</a:t>
            </a:r>
            <a:r>
              <a:rPr lang="en-US" baseline="0" dirty="0" smtClean="0"/>
              <a:t> will show options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Shell has auto complete and the ability to see properties through the `app info source:&lt;name of app&gt;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*Demo*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You can use the --</a:t>
            </a:r>
            <a:r>
              <a:rPr lang="en-US" dirty="0" err="1" smtClean="0"/>
              <a:t>propertiesFile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91148-97EC-CA49-B378-21F69A05E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7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8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CE14-24CC-7E4F-864F-685115364BA3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59D5-88B1-E944-9231-C478D510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823" y="4438877"/>
            <a:ext cx="3049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Streams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6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“|”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“&gt;”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4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8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" y="1927399"/>
            <a:ext cx="1854200" cy="1854200"/>
          </a:xfrm>
          <a:prstGeom prst="rect">
            <a:avLst/>
          </a:prstGeom>
        </p:spPr>
      </p:pic>
      <p:pic>
        <p:nvPicPr>
          <p:cNvPr id="7" name="Picture 6" descr="logo-spr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77" y="1927399"/>
            <a:ext cx="1854200" cy="185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8979" y="1704800"/>
            <a:ext cx="9511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008000"/>
                </a:solidFill>
              </a:rPr>
              <a:t>+</a:t>
            </a:r>
            <a:endParaRPr lang="en-US" sz="120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443" y="1700072"/>
            <a:ext cx="9511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8000"/>
                </a:solidFill>
              </a:rPr>
              <a:t>=</a:t>
            </a:r>
            <a:endParaRPr lang="en-US" sz="12000" dirty="0">
              <a:solidFill>
                <a:srgbClr val="008000"/>
              </a:solidFill>
            </a:endParaRPr>
          </a:p>
        </p:txBody>
      </p:sp>
      <p:pic>
        <p:nvPicPr>
          <p:cNvPr id="10" name="Picture 9" descr="Screen Shot 2017-01-08 at 5.14.4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94" y="2398087"/>
            <a:ext cx="2641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237" y="654702"/>
            <a:ext cx="8829763" cy="1107996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   </a:t>
            </a:r>
            <a:r>
              <a:rPr lang="en-US" sz="6600" dirty="0" smtClean="0">
                <a:solidFill>
                  <a:schemeClr val="bg1"/>
                </a:solidFill>
              </a:rPr>
              <a:t>Source</a:t>
            </a:r>
            <a:r>
              <a:rPr lang="en-US" sz="6600" dirty="0" smtClean="0">
                <a:solidFill>
                  <a:srgbClr val="008000"/>
                </a:solidFill>
              </a:rPr>
              <a:t>     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|       </a:t>
            </a:r>
            <a:r>
              <a:rPr lang="en-US" sz="6600" dirty="0" smtClean="0">
                <a:solidFill>
                  <a:srgbClr val="FFFFFF"/>
                </a:solidFill>
              </a:rPr>
              <a:t> Sink</a:t>
            </a:r>
            <a:endParaRPr lang="en-US" sz="6600" dirty="0">
              <a:solidFill>
                <a:srgbClr val="FFFFFF"/>
              </a:solidFill>
            </a:endParaRPr>
          </a:p>
        </p:txBody>
      </p:sp>
      <p:pic>
        <p:nvPicPr>
          <p:cNvPr id="10" name="Picture 9" descr="Screen Shot 2017-01-02 at 3.56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3" y="1931037"/>
            <a:ext cx="8305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4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752990"/>
            <a:ext cx="25386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Source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752990"/>
            <a:ext cx="1597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Sink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5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024" y="654702"/>
            <a:ext cx="882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Source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|</a:t>
            </a:r>
            <a:r>
              <a:rPr lang="en-US" sz="6600" dirty="0" smtClean="0">
                <a:solidFill>
                  <a:srgbClr val="FFFFFF"/>
                </a:solidFill>
              </a:rPr>
              <a:t> Processor </a:t>
            </a:r>
            <a:r>
              <a:rPr lang="en-US" sz="6600" dirty="0" smtClean="0">
                <a:solidFill>
                  <a:srgbClr val="0000FF"/>
                </a:solidFill>
              </a:rPr>
              <a:t>|</a:t>
            </a:r>
            <a:r>
              <a:rPr lang="en-US" sz="6600" dirty="0" smtClean="0">
                <a:solidFill>
                  <a:srgbClr val="FFFFFF"/>
                </a:solidFill>
              </a:rPr>
              <a:t> </a:t>
            </a:r>
            <a:r>
              <a:rPr lang="en-US" sz="6600" dirty="0" smtClean="0">
                <a:solidFill>
                  <a:srgbClr val="008000"/>
                </a:solidFill>
              </a:rPr>
              <a:t>Sink</a:t>
            </a:r>
            <a:endParaRPr lang="en-US" sz="6600" dirty="0">
              <a:solidFill>
                <a:srgbClr val="008000"/>
              </a:solidFill>
            </a:endParaRPr>
          </a:p>
        </p:txBody>
      </p:sp>
      <p:pic>
        <p:nvPicPr>
          <p:cNvPr id="9" name="Picture 8" descr="Screen Shot 2017-01-02 at 3.51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602"/>
            <a:ext cx="9144000" cy="83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>
            <a:off x="0" y="0"/>
            <a:ext cx="7044170" cy="6858000"/>
          </a:xfrm>
          <a:prstGeom prst="rt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752990"/>
            <a:ext cx="3545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Processor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9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52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2593" y="0"/>
            <a:ext cx="5831407" cy="147258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8875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662</Words>
  <Application>Microsoft Macintosh PowerPoint</Application>
  <PresentationFormat>On-screen Show (4:3)</PresentationFormat>
  <Paragraphs>118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Properties</vt:lpstr>
      <vt:lpstr>Deploying</vt:lpstr>
      <vt:lpstr>Deployed</vt:lpstr>
      <vt:lpstr>Incomplete</vt:lpstr>
      <vt:lpstr>Failed</vt:lpstr>
      <vt:lpstr>Undeployed</vt:lpstr>
      <vt:lpstr>The “|” Symbol</vt:lpstr>
      <vt:lpstr>The “&gt;” Symbol</vt:lpstr>
      <vt:lpstr>Directed Graph</vt:lpstr>
      <vt:lpstr>Grouping</vt:lpstr>
      <vt:lpstr>Partitioning</vt:lpstr>
      <vt:lpstr>Reactive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Renfro</dc:creator>
  <cp:lastModifiedBy>Glenn Renfro</cp:lastModifiedBy>
  <cp:revision>20</cp:revision>
  <dcterms:created xsi:type="dcterms:W3CDTF">2017-01-02T20:15:37Z</dcterms:created>
  <dcterms:modified xsi:type="dcterms:W3CDTF">2017-01-08T22:33:47Z</dcterms:modified>
</cp:coreProperties>
</file>