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73" r:id="rId3"/>
    <p:sldId id="257" r:id="rId4"/>
    <p:sldId id="276" r:id="rId5"/>
    <p:sldId id="274" r:id="rId6"/>
    <p:sldId id="275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2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57440-7935-424A-92CA-B0E67B9A289B}" type="datetimeFigureOut">
              <a:rPr lang="en-US" smtClean="0"/>
              <a:t>1/2/17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91148-97EC-CA49-B378-21F69A05E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74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 is</a:t>
            </a:r>
            <a:r>
              <a:rPr lang="en-US" baseline="0" dirty="0" smtClean="0"/>
              <a:t> the beginning point of any stream.  </a:t>
            </a:r>
          </a:p>
          <a:p>
            <a:r>
              <a:rPr lang="en-US" baseline="0" dirty="0" smtClean="0"/>
              <a:t>A stream can only have one source</a:t>
            </a:r>
          </a:p>
          <a:p>
            <a:r>
              <a:rPr lang="en-US" baseline="0" dirty="0" smtClean="0"/>
              <a:t>A stream can only have one sink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91148-97EC-CA49-B378-21F69A05E2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419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by: https://</a:t>
            </a:r>
            <a:r>
              <a:rPr lang="en-US" dirty="0" err="1" smtClean="0"/>
              <a:t>flic.kr</a:t>
            </a:r>
            <a:r>
              <a:rPr lang="en-US" dirty="0" smtClean="0"/>
              <a:t>/p/5xSL5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91148-97EC-CA49-B378-21F69A05E2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79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by: https://</a:t>
            </a:r>
            <a:r>
              <a:rPr lang="en-US" dirty="0" err="1" smtClean="0"/>
              <a:t>flic.kr</a:t>
            </a:r>
            <a:r>
              <a:rPr lang="en-US" dirty="0" smtClean="0"/>
              <a:t>/p/9xg9uR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91148-97EC-CA49-B378-21F69A05E2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28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by: https://</a:t>
            </a:r>
            <a:r>
              <a:rPr lang="en-US" dirty="0" err="1" smtClean="0"/>
              <a:t>flic.kr</a:t>
            </a:r>
            <a:r>
              <a:rPr lang="en-US" dirty="0" smtClean="0"/>
              <a:t>/p/78gaTX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91148-97EC-CA49-B378-21F69A05E2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70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Basic discussion on the apps 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Spring boot app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Built using Spring Cloud Stream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Each app is configurable via --properties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Demo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You can use the --</a:t>
            </a:r>
            <a:r>
              <a:rPr lang="en-US" dirty="0" err="1" smtClean="0"/>
              <a:t>propertiesFile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91148-97EC-CA49-B378-21F69A05E2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718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Represents communication between 2 applications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Brokers: Kafka, Rabbit currently supported (Yes JMS versions are in the works)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Behind the scenes Creates a queue in Rabbit or a topic in Kafka 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Binds the 2 apps together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Message Delivery Guarantees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Configure Binder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91148-97EC-CA49-B378-21F69A05E27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90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When you need a more complex Directed Graph than a simple linear stream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Taps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Labels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Demo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Destinations 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Destination to sink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Source to Destination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Connect 2 destinations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91148-97EC-CA49-B378-21F69A05E27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56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91148-97EC-CA49-B378-21F69A05E27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900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CE14-24CC-7E4F-864F-685115364BA3}" type="datetimeFigureOut">
              <a:rPr lang="en-US" smtClean="0"/>
              <a:t>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159D5-88B1-E944-9231-C478D510B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89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CE14-24CC-7E4F-864F-685115364BA3}" type="datetimeFigureOut">
              <a:rPr lang="en-US" smtClean="0"/>
              <a:t>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159D5-88B1-E944-9231-C478D510B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671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CE14-24CC-7E4F-864F-685115364BA3}" type="datetimeFigureOut">
              <a:rPr lang="en-US" smtClean="0"/>
              <a:t>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159D5-88B1-E944-9231-C478D510B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74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CE14-24CC-7E4F-864F-685115364BA3}" type="datetimeFigureOut">
              <a:rPr lang="en-US" smtClean="0"/>
              <a:t>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159D5-88B1-E944-9231-C478D510B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27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CE14-24CC-7E4F-864F-685115364BA3}" type="datetimeFigureOut">
              <a:rPr lang="en-US" smtClean="0"/>
              <a:t>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159D5-88B1-E944-9231-C478D510B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91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CE14-24CC-7E4F-864F-685115364BA3}" type="datetimeFigureOut">
              <a:rPr lang="en-US" smtClean="0"/>
              <a:t>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159D5-88B1-E944-9231-C478D510B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68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CE14-24CC-7E4F-864F-685115364BA3}" type="datetimeFigureOut">
              <a:rPr lang="en-US" smtClean="0"/>
              <a:t>1/2/17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159D5-88B1-E944-9231-C478D510B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82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CE14-24CC-7E4F-864F-685115364BA3}" type="datetimeFigureOut">
              <a:rPr lang="en-US" smtClean="0"/>
              <a:t>1/2/17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159D5-88B1-E944-9231-C478D510B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84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CE14-24CC-7E4F-864F-685115364BA3}" type="datetimeFigureOut">
              <a:rPr lang="en-US" smtClean="0"/>
              <a:t>1/2/17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159D5-88B1-E944-9231-C478D510B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680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CE14-24CC-7E4F-864F-685115364BA3}" type="datetimeFigureOut">
              <a:rPr lang="en-US" smtClean="0"/>
              <a:t>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159D5-88B1-E944-9231-C478D510B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52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CE14-24CC-7E4F-864F-685115364BA3}" type="datetimeFigureOut">
              <a:rPr lang="en-US" smtClean="0"/>
              <a:t>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159D5-88B1-E944-9231-C478D510B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778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ACE14-24CC-7E4F-864F-685115364BA3}" type="datetimeFigureOut">
              <a:rPr lang="en-US" smtClean="0"/>
              <a:t>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159D5-88B1-E944-9231-C478D510B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17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3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0"/>
            <a:ext cx="7044170" cy="6858000"/>
          </a:xfrm>
          <a:prstGeom prst="rtTriangl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6823" y="4438877"/>
            <a:ext cx="304906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Streams</a:t>
            </a:r>
            <a:endParaRPr lang="en-US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188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267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Incomplete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65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Failed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965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Undeployed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756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“|” Symbol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51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“&gt;” Symbol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731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468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1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76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4237" y="654702"/>
            <a:ext cx="88297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rgbClr val="008000"/>
                </a:solidFill>
              </a:rPr>
              <a:t>   Source     </a:t>
            </a:r>
            <a:r>
              <a:rPr lang="en-US" sz="6600" dirty="0" smtClean="0">
                <a:solidFill>
                  <a:srgbClr val="FFFFFF"/>
                </a:solidFill>
              </a:rPr>
              <a:t> </a:t>
            </a:r>
            <a:r>
              <a:rPr lang="en-US" sz="6600" dirty="0" smtClean="0">
                <a:solidFill>
                  <a:srgbClr val="0000FF"/>
                </a:solidFill>
              </a:rPr>
              <a:t>|       </a:t>
            </a:r>
            <a:r>
              <a:rPr lang="en-US" sz="6600" dirty="0" smtClean="0">
                <a:solidFill>
                  <a:srgbClr val="FFFFFF"/>
                </a:solidFill>
              </a:rPr>
              <a:t> </a:t>
            </a:r>
            <a:r>
              <a:rPr lang="en-US" sz="6600" dirty="0" smtClean="0">
                <a:solidFill>
                  <a:srgbClr val="008000"/>
                </a:solidFill>
              </a:rPr>
              <a:t>Sink</a:t>
            </a:r>
            <a:endParaRPr lang="en-US" sz="6600" dirty="0">
              <a:solidFill>
                <a:srgbClr val="008000"/>
              </a:solidFill>
            </a:endParaRPr>
          </a:p>
        </p:txBody>
      </p:sp>
      <p:pic>
        <p:nvPicPr>
          <p:cNvPr id="10" name="Picture 9" descr="Screen Shot 2017-01-02 at 3.56.1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23" y="1931037"/>
            <a:ext cx="83058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044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46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Source</a:t>
            </a:r>
            <a:endParaRPr lang="en-US" sz="6600" dirty="0"/>
          </a:p>
        </p:txBody>
      </p:sp>
      <p:sp>
        <p:nvSpPr>
          <p:cNvPr id="6" name="Right Triangle 5"/>
          <p:cNvSpPr/>
          <p:nvPr/>
        </p:nvSpPr>
        <p:spPr>
          <a:xfrm>
            <a:off x="0" y="0"/>
            <a:ext cx="7044170" cy="6858000"/>
          </a:xfrm>
          <a:prstGeom prst="rtTriangl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2928068"/>
            <a:ext cx="397619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err="1" smtClean="0">
                <a:solidFill>
                  <a:schemeClr val="bg1"/>
                </a:solidFill>
              </a:rPr>
              <a:t>Pollable</a:t>
            </a:r>
            <a:endParaRPr lang="en-US" sz="6600" dirty="0" smtClean="0">
              <a:solidFill>
                <a:schemeClr val="bg1"/>
              </a:solidFill>
            </a:endParaRPr>
          </a:p>
          <a:p>
            <a:r>
              <a:rPr lang="en-US" sz="6600" dirty="0" smtClean="0">
                <a:solidFill>
                  <a:schemeClr val="bg1"/>
                </a:solidFill>
              </a:rPr>
              <a:t>				Event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15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46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Sink</a:t>
            </a:r>
            <a:endParaRPr lang="en-US" sz="6600" dirty="0"/>
          </a:p>
        </p:txBody>
      </p:sp>
      <p:sp>
        <p:nvSpPr>
          <p:cNvPr id="6" name="Right Triangle 5"/>
          <p:cNvSpPr/>
          <p:nvPr/>
        </p:nvSpPr>
        <p:spPr>
          <a:xfrm>
            <a:off x="0" y="0"/>
            <a:ext cx="7044170" cy="6858000"/>
          </a:xfrm>
          <a:prstGeom prst="rtTriangl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2928068"/>
            <a:ext cx="466174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chemeClr val="bg1"/>
                </a:solidFill>
              </a:rPr>
              <a:t>Store</a:t>
            </a:r>
          </a:p>
          <a:p>
            <a:r>
              <a:rPr lang="en-US" sz="6600" dirty="0">
                <a:solidFill>
                  <a:schemeClr val="bg1"/>
                </a:solidFill>
              </a:rPr>
              <a:t>	</a:t>
            </a:r>
            <a:r>
              <a:rPr lang="en-US" sz="6600" dirty="0" smtClean="0">
                <a:solidFill>
                  <a:schemeClr val="bg1"/>
                </a:solidFill>
              </a:rPr>
              <a:t>Send Out</a:t>
            </a:r>
          </a:p>
          <a:p>
            <a:r>
              <a:rPr lang="en-US" sz="6600" dirty="0">
                <a:solidFill>
                  <a:schemeClr val="bg1"/>
                </a:solidFill>
              </a:rPr>
              <a:t>	</a:t>
            </a:r>
            <a:r>
              <a:rPr lang="en-US" sz="6600" dirty="0" smtClean="0">
                <a:solidFill>
                  <a:schemeClr val="bg1"/>
                </a:solidFill>
              </a:rPr>
              <a:t>	Terminate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250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024" y="654702"/>
            <a:ext cx="88297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rgbClr val="008000"/>
                </a:solidFill>
              </a:rPr>
              <a:t>Source</a:t>
            </a:r>
            <a:r>
              <a:rPr lang="en-US" sz="6600" dirty="0" smtClean="0">
                <a:solidFill>
                  <a:srgbClr val="FFFFFF"/>
                </a:solidFill>
              </a:rPr>
              <a:t> </a:t>
            </a:r>
            <a:r>
              <a:rPr lang="en-US" sz="6600" dirty="0" smtClean="0">
                <a:solidFill>
                  <a:srgbClr val="0000FF"/>
                </a:solidFill>
              </a:rPr>
              <a:t>|</a:t>
            </a:r>
            <a:r>
              <a:rPr lang="en-US" sz="6600" dirty="0" smtClean="0">
                <a:solidFill>
                  <a:srgbClr val="FFFFFF"/>
                </a:solidFill>
              </a:rPr>
              <a:t> Processor </a:t>
            </a:r>
            <a:r>
              <a:rPr lang="en-US" sz="6600" dirty="0" smtClean="0">
                <a:solidFill>
                  <a:srgbClr val="0000FF"/>
                </a:solidFill>
              </a:rPr>
              <a:t>|</a:t>
            </a:r>
            <a:r>
              <a:rPr lang="en-US" sz="6600" dirty="0" smtClean="0">
                <a:solidFill>
                  <a:srgbClr val="FFFFFF"/>
                </a:solidFill>
              </a:rPr>
              <a:t> </a:t>
            </a:r>
            <a:r>
              <a:rPr lang="en-US" sz="6600" dirty="0" smtClean="0">
                <a:solidFill>
                  <a:srgbClr val="008000"/>
                </a:solidFill>
              </a:rPr>
              <a:t>Sink</a:t>
            </a:r>
            <a:endParaRPr lang="en-US" sz="6600" dirty="0">
              <a:solidFill>
                <a:srgbClr val="008000"/>
              </a:solidFill>
            </a:endParaRPr>
          </a:p>
        </p:txBody>
      </p:sp>
      <p:pic>
        <p:nvPicPr>
          <p:cNvPr id="9" name="Picture 8" descr="Screen Shot 2017-01-02 at 3.51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1602"/>
            <a:ext cx="9144000" cy="83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612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36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Processor</a:t>
            </a:r>
            <a:endParaRPr lang="en-US" sz="6600" dirty="0"/>
          </a:p>
        </p:txBody>
      </p:sp>
      <p:sp>
        <p:nvSpPr>
          <p:cNvPr id="6" name="Right Triangle 5"/>
          <p:cNvSpPr/>
          <p:nvPr/>
        </p:nvSpPr>
        <p:spPr>
          <a:xfrm>
            <a:off x="0" y="0"/>
            <a:ext cx="7044170" cy="6858000"/>
          </a:xfrm>
          <a:prstGeom prst="rtTriangl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2928068"/>
            <a:ext cx="421082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chemeClr val="bg1"/>
                </a:solidFill>
              </a:rPr>
              <a:t>Filter		</a:t>
            </a:r>
            <a:endParaRPr lang="en-US" sz="6600" dirty="0">
              <a:solidFill>
                <a:schemeClr val="bg1"/>
              </a:solidFill>
            </a:endParaRPr>
          </a:p>
          <a:p>
            <a:r>
              <a:rPr lang="en-US" sz="6600" dirty="0" smtClean="0">
                <a:solidFill>
                  <a:schemeClr val="bg1"/>
                </a:solidFill>
              </a:rPr>
              <a:t>	Transform</a:t>
            </a:r>
          </a:p>
          <a:p>
            <a:r>
              <a:rPr lang="en-US" sz="6600" dirty="0">
                <a:solidFill>
                  <a:schemeClr val="bg1"/>
                </a:solidFill>
              </a:rPr>
              <a:t>	</a:t>
            </a:r>
            <a:r>
              <a:rPr lang="en-US" sz="6600" dirty="0" smtClean="0">
                <a:solidFill>
                  <a:schemeClr val="bg1"/>
                </a:solidFill>
              </a:rPr>
              <a:t>	 Enrich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090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basic 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54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Cloud Stream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27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18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210</Words>
  <Application>Microsoft Macintosh PowerPoint</Application>
  <PresentationFormat>On-screen Show (4:3)</PresentationFormat>
  <Paragraphs>62</Paragraphs>
  <Slides>18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Source</vt:lpstr>
      <vt:lpstr>Sink</vt:lpstr>
      <vt:lpstr>PowerPoint Presentation</vt:lpstr>
      <vt:lpstr>Processor</vt:lpstr>
      <vt:lpstr>Demo basic stream</vt:lpstr>
      <vt:lpstr>Spring Cloud Stream Apps</vt:lpstr>
      <vt:lpstr>Deploying</vt:lpstr>
      <vt:lpstr>Deployed</vt:lpstr>
      <vt:lpstr>Incomplete</vt:lpstr>
      <vt:lpstr>Failed</vt:lpstr>
      <vt:lpstr>Undeployed</vt:lpstr>
      <vt:lpstr>The “|” Symbol</vt:lpstr>
      <vt:lpstr>The “&gt;” Symbol</vt:lpstr>
      <vt:lpstr>Grouping</vt:lpstr>
      <vt:lpstr>Partitioning</vt:lpstr>
      <vt:lpstr>Reactive</vt:lpstr>
    </vt:vector>
  </TitlesOfParts>
  <Company>Pivotal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Glenn Renfro</dc:creator>
  <cp:lastModifiedBy>Glenn Renfro</cp:lastModifiedBy>
  <cp:revision>9</cp:revision>
  <dcterms:created xsi:type="dcterms:W3CDTF">2017-01-02T20:15:37Z</dcterms:created>
  <dcterms:modified xsi:type="dcterms:W3CDTF">2017-01-02T21:26:11Z</dcterms:modified>
</cp:coreProperties>
</file>