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4" r:id="rId6"/>
    <p:sldId id="266" r:id="rId7"/>
    <p:sldId id="265" r:id="rId8"/>
    <p:sldId id="259" r:id="rId9"/>
    <p:sldId id="267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7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BB52C-7502-744E-927A-D9644DBA1748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65515-78EA-FC49-92FD-C2B2AD3B0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Image by </a:t>
            </a:r>
            <a:r>
              <a:rPr lang="en-US" dirty="0" err="1" smtClean="0"/>
              <a:t>Stirling</a:t>
            </a:r>
            <a:r>
              <a:rPr lang="en-US" dirty="0" smtClean="0"/>
              <a:t> Noyes: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flic.kr</a:t>
            </a:r>
            <a:r>
              <a:rPr lang="en-US" dirty="0" smtClean="0"/>
              <a:t>/p/4uNY9k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65515-78EA-FC49-92FD-C2B2AD3B0A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8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Image by:</a:t>
            </a:r>
            <a:r>
              <a:rPr lang="en-US" baseline="0" dirty="0" smtClean="0"/>
              <a:t> Matthew Keefe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mkeefe</a:t>
            </a:r>
            <a:r>
              <a:rPr lang="en-US" dirty="0" smtClean="0"/>
              <a:t>/2349283746/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65515-78EA-FC49-92FD-C2B2AD3B0A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1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Questions</a:t>
            </a:r>
          </a:p>
          <a:p>
            <a:endParaRPr lang="en-US" dirty="0" smtClean="0"/>
          </a:p>
          <a:p>
            <a:r>
              <a:rPr lang="en-US" dirty="0" smtClean="0"/>
              <a:t>Image</a:t>
            </a:r>
            <a:r>
              <a:rPr lang="en-US" baseline="0" dirty="0" smtClean="0"/>
              <a:t> by: </a:t>
            </a:r>
            <a:r>
              <a:rPr lang="en-US" baseline="0" dirty="0" err="1" smtClean="0"/>
              <a:t>Micky</a:t>
            </a:r>
            <a:r>
              <a:rPr lang="en-US" baseline="0" dirty="0" smtClean="0"/>
              <a:t> Aldridge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flic.kr</a:t>
            </a:r>
            <a:r>
              <a:rPr lang="en-US" dirty="0" smtClean="0"/>
              <a:t>/p/8giHbr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65515-78EA-FC49-92FD-C2B2AD3B0A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1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Is a cloud-native orchestration service for </a:t>
            </a:r>
            <a:r>
              <a:rPr lang="en-US" dirty="0" err="1" smtClean="0"/>
              <a:t>composable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r>
              <a:rPr lang="en-US" dirty="0" smtClean="0"/>
              <a:t> applications on modern runtimes.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Developers can create and orchestrate data pipelines for common use cases such as data ingest, real-time analytics, and data import/export.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65515-78EA-FC49-92FD-C2B2AD3B0A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77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www.martinfowler.com</a:t>
            </a:r>
            <a:r>
              <a:rPr lang="en-US" dirty="0" smtClean="0"/>
              <a:t>/articles/</a:t>
            </a:r>
            <a:r>
              <a:rPr lang="en-US" dirty="0" err="1" smtClean="0"/>
              <a:t>microservices.html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65515-78EA-FC49-92FD-C2B2AD3B0A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41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https://12factor.net/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65515-78EA-FC49-92FD-C2B2AD3B0A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39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65515-78EA-FC49-92FD-C2B2AD3B0A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03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C12-9A4C-934B-9D9C-101FBCEF21CF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6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C12-9A4C-934B-9D9C-101FBCEF21CF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0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C12-9A4C-934B-9D9C-101FBCEF21CF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9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C12-9A4C-934B-9D9C-101FBCEF21CF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5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C12-9A4C-934B-9D9C-101FBCEF21CF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4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C12-9A4C-934B-9D9C-101FBCEF21CF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4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C12-9A4C-934B-9D9C-101FBCEF21CF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2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C12-9A4C-934B-9D9C-101FBCEF21CF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C12-9A4C-934B-9D9C-101FBCEF21CF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4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C12-9A4C-934B-9D9C-101FBCEF21CF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0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C12-9A4C-934B-9D9C-101FBCEF21CF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5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14C12-9A4C-934B-9D9C-101FBCEF21CF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5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9425"/>
            <a:ext cx="7772400" cy="1470025"/>
          </a:xfrm>
        </p:spPr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based Streaming and Batch Data Processing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28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415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Tasks</a:t>
            </a:r>
            <a:br>
              <a:rPr lang="en-US" dirty="0" smtClean="0"/>
            </a:br>
            <a:r>
              <a:rPr lang="mr-IN" dirty="0" smtClean="0"/>
              <a:t>…</a:t>
            </a:r>
            <a:r>
              <a:rPr lang="en-US" dirty="0" smtClean="0"/>
              <a:t> Who needs tasks?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31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1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2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0" y="0"/>
            <a:ext cx="6561983" cy="6858000"/>
          </a:xfrm>
          <a:prstGeom prst="rtTriangl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Logistics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2653525"/>
            <a:ext cx="523900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		Facilities</a:t>
            </a:r>
          </a:p>
          <a:p>
            <a:pPr marL="0" indent="0">
              <a:buNone/>
            </a:pPr>
            <a:r>
              <a:rPr lang="en-US" sz="4000" b="1" dirty="0" smtClean="0"/>
              <a:t>	Coffee: 10:30</a:t>
            </a:r>
          </a:p>
          <a:p>
            <a:pPr marL="0" indent="0">
              <a:buNone/>
            </a:pPr>
            <a:r>
              <a:rPr lang="en-US" sz="4000" b="1" dirty="0" smtClean="0"/>
              <a:t>			Lunch: 12:00</a:t>
            </a:r>
          </a:p>
          <a:p>
            <a:pPr marL="0" indent="0">
              <a:buNone/>
            </a:pPr>
            <a:r>
              <a:rPr lang="en-US" sz="4000" b="1" dirty="0" smtClean="0"/>
              <a:t>				    Coffee 2:30</a:t>
            </a:r>
          </a:p>
          <a:p>
            <a:pPr marL="0" indent="0">
              <a:buNone/>
            </a:pPr>
            <a:r>
              <a:rPr lang="en-US" sz="4000" b="1" dirty="0" smtClean="0"/>
              <a:t>					</a:t>
            </a:r>
          </a:p>
          <a:p>
            <a:pPr marL="0" indent="0">
              <a:buNone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4881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1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Speakers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69833"/>
            <a:ext cx="3321050" cy="195633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Sabby</a:t>
            </a:r>
            <a:r>
              <a:rPr lang="en-US" dirty="0" smtClean="0"/>
              <a:t> </a:t>
            </a:r>
            <a:r>
              <a:rPr lang="en-US" dirty="0" err="1" smtClean="0"/>
              <a:t>Anandan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Twitter</a:t>
            </a:r>
          </a:p>
          <a:p>
            <a:pPr marL="0" indent="0">
              <a:buNone/>
            </a:pPr>
            <a:r>
              <a:rPr lang="en-US" dirty="0" err="1" smtClean="0"/>
              <a:t>Github:sabbyanandan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www.spring.io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85265" y="4169833"/>
            <a:ext cx="3486151" cy="1956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700" dirty="0" smtClean="0"/>
              <a:t>Glenn Renfro	</a:t>
            </a:r>
          </a:p>
          <a:p>
            <a:pPr marL="0" indent="0">
              <a:buFont typeface="Arial"/>
              <a:buNone/>
            </a:pPr>
            <a:r>
              <a:rPr lang="en-US" sz="2700" dirty="0" smtClean="0"/>
              <a:t>@</a:t>
            </a:r>
            <a:r>
              <a:rPr lang="en-US" sz="2700" dirty="0" err="1" smtClean="0"/>
              <a:t>cppwfs</a:t>
            </a:r>
            <a:endParaRPr lang="en-US" sz="2700" dirty="0" smtClean="0"/>
          </a:p>
          <a:p>
            <a:pPr marL="0" indent="0">
              <a:buFont typeface="Arial"/>
              <a:buNone/>
            </a:pPr>
            <a:r>
              <a:rPr lang="en-US" sz="2700" dirty="0" err="1" smtClean="0"/>
              <a:t>Github:cppwfs</a:t>
            </a:r>
            <a:endParaRPr lang="en-US" sz="2700" dirty="0" smtClean="0"/>
          </a:p>
          <a:p>
            <a:pPr marL="0" indent="0">
              <a:buFont typeface="Arial"/>
              <a:buNone/>
            </a:pPr>
            <a:r>
              <a:rPr lang="en-US" sz="2700" dirty="0" smtClean="0"/>
              <a:t>https://</a:t>
            </a:r>
            <a:r>
              <a:rPr lang="en-US" sz="2700" dirty="0" err="1" smtClean="0"/>
              <a:t>www.spring.io</a:t>
            </a:r>
            <a:endParaRPr lang="en-US" sz="2700" dirty="0" smtClean="0"/>
          </a:p>
          <a:p>
            <a:pPr marL="0" indent="0">
              <a:buFont typeface="Arial"/>
              <a:buNone/>
            </a:pPr>
            <a:endParaRPr lang="en-US" sz="2700" dirty="0" smtClean="0"/>
          </a:p>
          <a:p>
            <a:pPr marL="0" indent="0">
              <a:buFont typeface="Arial"/>
              <a:buNone/>
            </a:pPr>
            <a:endParaRPr lang="en-US" sz="2700" dirty="0"/>
          </a:p>
        </p:txBody>
      </p:sp>
      <p:pic>
        <p:nvPicPr>
          <p:cNvPr id="5" name="Picture 4" descr="sabby2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16000"/>
            <a:ext cx="2956280" cy="29562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 descr="glenn.jpe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265" y="1016001"/>
            <a:ext cx="3002537" cy="31538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28960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F76762LOGO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298" y="3125355"/>
            <a:ext cx="6120990" cy="1405560"/>
          </a:xfrm>
          <a:prstGeom prst="rect">
            <a:avLst/>
          </a:prstGeom>
        </p:spPr>
      </p:pic>
      <p:pic>
        <p:nvPicPr>
          <p:cNvPr id="8" name="Picture 7" descr="spring-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78" y="704570"/>
            <a:ext cx="6339209" cy="19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80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59228" y="617441"/>
            <a:ext cx="52778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Avenir Next Demi Bold"/>
                <a:cs typeface="Avenir Next Demi Bold"/>
              </a:rPr>
              <a:t>‘</a:t>
            </a:r>
            <a:r>
              <a:rPr lang="en-US" sz="4400" dirty="0" err="1" smtClean="0">
                <a:solidFill>
                  <a:schemeClr val="bg1"/>
                </a:solidFill>
                <a:latin typeface="Avenir Next Demi Bold"/>
                <a:cs typeface="Avenir Next Demi Bold"/>
              </a:rPr>
              <a:t>git</a:t>
            </a:r>
            <a:r>
              <a:rPr lang="en-US" sz="4400" dirty="0" smtClean="0">
                <a:solidFill>
                  <a:schemeClr val="bg1"/>
                </a:solidFill>
                <a:latin typeface="Avenir Next Demi Bold"/>
                <a:cs typeface="Avenir Next Demi Bold"/>
              </a:rPr>
              <a:t>’ IT ON </a:t>
            </a:r>
            <a:r>
              <a:rPr lang="en-US" sz="4400" dirty="0" smtClean="0">
                <a:solidFill>
                  <a:srgbClr val="008000"/>
                </a:solidFill>
                <a:latin typeface="Avenir Next Demi Bold"/>
                <a:cs typeface="Avenir Next Demi Bold"/>
              </a:rPr>
              <a:t>GITHUB</a:t>
            </a:r>
            <a:endParaRPr lang="en-US" sz="4400" dirty="0">
              <a:solidFill>
                <a:srgbClr val="008000"/>
              </a:solidFill>
              <a:latin typeface="Avenir Next Demi Bold"/>
              <a:cs typeface="Avenir Next Demi Bold"/>
            </a:endParaRPr>
          </a:p>
        </p:txBody>
      </p:sp>
      <p:pic>
        <p:nvPicPr>
          <p:cNvPr id="8" name="Picture 7" descr="Screen Shot 2017-01-01 at 4.08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9" y="1570308"/>
            <a:ext cx="4165600" cy="3810000"/>
          </a:xfrm>
          <a:prstGeom prst="ellipse">
            <a:avLst/>
          </a:prstGeom>
          <a:ln w="190500" cap="rnd">
            <a:solidFill>
              <a:srgbClr val="00800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Rectangle 8"/>
          <p:cNvSpPr/>
          <p:nvPr/>
        </p:nvSpPr>
        <p:spPr>
          <a:xfrm>
            <a:off x="2259383" y="5411506"/>
            <a:ext cx="68846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https://</a:t>
            </a:r>
            <a:r>
              <a:rPr lang="en-US" sz="3200" dirty="0" err="1">
                <a:solidFill>
                  <a:schemeClr val="bg1"/>
                </a:solidFill>
              </a:rPr>
              <a:t>github.com</a:t>
            </a:r>
            <a:r>
              <a:rPr lang="en-US" sz="3200" dirty="0">
                <a:solidFill>
                  <a:schemeClr val="bg1"/>
                </a:solidFill>
              </a:rPr>
              <a:t>/</a:t>
            </a:r>
            <a:r>
              <a:rPr lang="en-US" sz="3200" dirty="0" err="1">
                <a:solidFill>
                  <a:schemeClr val="bg1"/>
                </a:solidFill>
              </a:rPr>
              <a:t>cppwfs</a:t>
            </a:r>
            <a:r>
              <a:rPr lang="en-US" sz="3200" dirty="0">
                <a:solidFill>
                  <a:schemeClr val="bg1"/>
                </a:solidFill>
              </a:rPr>
              <a:t>/</a:t>
            </a:r>
            <a:r>
              <a:rPr lang="en-US" sz="3200" dirty="0" err="1">
                <a:solidFill>
                  <a:schemeClr val="bg1"/>
                </a:solidFill>
              </a:rPr>
              <a:t>DNDataflow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637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42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458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smtClean="0"/>
              <a:t>“is </a:t>
            </a:r>
            <a:r>
              <a:rPr lang="en-US" dirty="0"/>
              <a:t>an approach to developing a single application as a suite of small </a:t>
            </a:r>
            <a:r>
              <a:rPr lang="en-US" dirty="0" smtClean="0"/>
              <a:t>services”</a:t>
            </a:r>
            <a:br>
              <a:rPr lang="en-US" dirty="0" smtClean="0"/>
            </a:br>
            <a:r>
              <a:rPr lang="en-US" dirty="0" smtClean="0"/>
              <a:t>--Martin Fowler</a:t>
            </a:r>
            <a:endParaRPr lang="en-US" dirty="0"/>
          </a:p>
        </p:txBody>
      </p:sp>
      <p:pic>
        <p:nvPicPr>
          <p:cNvPr id="4" name="Picture 3" descr="martinfowls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561" y="2000188"/>
            <a:ext cx="3673239" cy="36626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3426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creen Shot 2016-12-30 at 11.32.3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66" y="663401"/>
            <a:ext cx="4788773" cy="50523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2" name="Picture 11" descr="Screen Shot 2016-12-30 at 11.41.2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972" y="3552910"/>
            <a:ext cx="2341831" cy="26038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noFill/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3" name="TextBox 12"/>
          <p:cNvSpPr txBox="1"/>
          <p:nvPr/>
        </p:nvSpPr>
        <p:spPr>
          <a:xfrm rot="21322188">
            <a:off x="5064469" y="3906134"/>
            <a:ext cx="144142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Garamond"/>
                <a:cs typeface="Garamond"/>
              </a:rPr>
              <a:t>   12 </a:t>
            </a:r>
          </a:p>
          <a:p>
            <a:pPr algn="ctr"/>
            <a:r>
              <a:rPr lang="en-US" sz="3600" b="1" dirty="0" smtClean="0">
                <a:latin typeface="Garamond"/>
                <a:cs typeface="Garamond"/>
              </a:rPr>
              <a:t>Factor</a:t>
            </a:r>
          </a:p>
          <a:p>
            <a:r>
              <a:rPr lang="en-US" sz="3600" b="1" dirty="0" smtClean="0">
                <a:latin typeface="Garamond"/>
                <a:cs typeface="Garamond"/>
              </a:rPr>
              <a:t>  App</a:t>
            </a:r>
            <a:endParaRPr lang="en-US" sz="3600" b="1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534698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3205</TotalTime>
  <Words>175</Words>
  <Application>Microsoft Macintosh PowerPoint</Application>
  <PresentationFormat>On-screen Show (4:3)</PresentationFormat>
  <Paragraphs>47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Microservices based Streaming and Batch Data Processing</vt:lpstr>
      <vt:lpstr>Logistics</vt:lpstr>
      <vt:lpstr>Speakers</vt:lpstr>
      <vt:lpstr>PowerPoint Presentation</vt:lpstr>
      <vt:lpstr>PowerPoint Presentation</vt:lpstr>
      <vt:lpstr>PowerPoint Presentation</vt:lpstr>
      <vt:lpstr>PowerPoint Presentation</vt:lpstr>
      <vt:lpstr> “is an approach to developing a single application as a suite of small services” --Martin Fowler</vt:lpstr>
      <vt:lpstr>PowerPoint Presentation</vt:lpstr>
      <vt:lpstr>What are Streams</vt:lpstr>
      <vt:lpstr>Tasks … Who needs tasks?</vt:lpstr>
      <vt:lpstr>Demo</vt:lpstr>
    </vt:vector>
  </TitlesOfParts>
  <Company>Pivotal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based Streaming and Batch Data Processing</dc:title>
  <dc:creator>Glenn Renfro</dc:creator>
  <cp:lastModifiedBy>Glenn Renfro</cp:lastModifiedBy>
  <cp:revision>15</cp:revision>
  <dcterms:created xsi:type="dcterms:W3CDTF">2016-12-30T15:42:36Z</dcterms:created>
  <dcterms:modified xsi:type="dcterms:W3CDTF">2017-01-01T21:10:50Z</dcterms:modified>
</cp:coreProperties>
</file>