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347" r:id="rId2"/>
    <p:sldId id="370" r:id="rId3"/>
    <p:sldId id="385"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384" r:id="rId18"/>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18">
          <p15:clr>
            <a:srgbClr val="A4A3A4"/>
          </p15:clr>
        </p15:guide>
        <p15:guide id="2" orient="horz" pos="395">
          <p15:clr>
            <a:srgbClr val="A4A3A4"/>
          </p15:clr>
        </p15:guide>
        <p15:guide id="3" orient="horz" pos="721" userDrawn="1">
          <p15:clr>
            <a:srgbClr val="A4A3A4"/>
          </p15:clr>
        </p15:guide>
        <p15:guide id="4" orient="horz" pos="2387">
          <p15:clr>
            <a:srgbClr val="A4A3A4"/>
          </p15:clr>
        </p15:guide>
        <p15:guide id="5" pos="7478">
          <p15:clr>
            <a:srgbClr val="A4A3A4"/>
          </p15:clr>
        </p15:guide>
        <p15:guide id="6" pos="205">
          <p15:clr>
            <a:srgbClr val="A4A3A4"/>
          </p15:clr>
        </p15:guide>
        <p15:guide id="7" pos="3849">
          <p15:clr>
            <a:srgbClr val="A4A3A4"/>
          </p15:clr>
        </p15:guide>
      </p15:sldGuideLst>
    </p:ext>
    <p:ext uri="{2D200454-40CA-4A62-9FC3-DE9A4176ACB9}">
      <p15:notesGuideLst xmlns:p15="http://schemas.microsoft.com/office/powerpoint/2012/main" xmlns="">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6666"/>
    <a:srgbClr val="999999"/>
    <a:srgbClr val="CCCCCC"/>
    <a:srgbClr val="003283"/>
    <a:srgbClr val="FF0000"/>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737" autoAdjust="0"/>
  </p:normalViewPr>
  <p:slideViewPr>
    <p:cSldViewPr snapToGrid="0" showGuides="1">
      <p:cViewPr varScale="1">
        <p:scale>
          <a:sx n="96" d="100"/>
          <a:sy n="96" d="100"/>
        </p:scale>
        <p:origin x="-128" y="-752"/>
      </p:cViewPr>
      <p:guideLst>
        <p:guide orient="horz" pos="4118"/>
        <p:guide orient="horz" pos="395"/>
        <p:guide orient="horz" pos="721"/>
        <p:guide orient="horz" pos="2387"/>
        <p:guide pos="7478"/>
        <p:guide pos="205"/>
        <p:guide pos="3849"/>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8" d="100"/>
          <a:sy n="88" d="100"/>
        </p:scale>
        <p:origin x="-2844"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7F996C-34DC-3248-8FE6-24FD584181CE}" type="doc">
      <dgm:prSet loTypeId="urn:microsoft.com/office/officeart/2005/8/layout/target1" loCatId="" qsTypeId="urn:microsoft.com/office/officeart/2005/8/quickstyle/simple4" qsCatId="simple" csTypeId="urn:microsoft.com/office/officeart/2005/8/colors/accent1_2" csCatId="accent1" phldr="1"/>
      <dgm:spPr/>
    </dgm:pt>
    <dgm:pt modelId="{11AA19A4-31BB-6D49-B59C-5A4D8C690FA0}">
      <dgm:prSet phldrT="[Text]"/>
      <dgm:spPr/>
      <dgm:t>
        <a:bodyPr/>
        <a:lstStyle/>
        <a:p>
          <a:r>
            <a:rPr lang="en-US" dirty="0" smtClean="0"/>
            <a:t>Integration Test</a:t>
          </a:r>
          <a:endParaRPr lang="en-US" dirty="0"/>
        </a:p>
      </dgm:t>
    </dgm:pt>
    <dgm:pt modelId="{8ED23BDE-3DFC-5F4E-9CC0-673077D9F98A}" type="parTrans" cxnId="{6BFBBD37-B827-0141-917A-7A06EE25F508}">
      <dgm:prSet/>
      <dgm:spPr/>
      <dgm:t>
        <a:bodyPr/>
        <a:lstStyle/>
        <a:p>
          <a:endParaRPr lang="en-US"/>
        </a:p>
      </dgm:t>
    </dgm:pt>
    <dgm:pt modelId="{6C589A0A-6B33-6C43-B2F7-3153C0BF01A2}" type="sibTrans" cxnId="{6BFBBD37-B827-0141-917A-7A06EE25F508}">
      <dgm:prSet/>
      <dgm:spPr/>
      <dgm:t>
        <a:bodyPr/>
        <a:lstStyle/>
        <a:p>
          <a:endParaRPr lang="en-US"/>
        </a:p>
      </dgm:t>
    </dgm:pt>
    <dgm:pt modelId="{4C5561C5-EC31-A449-932E-EFF232736B2C}">
      <dgm:prSet phldrT="[Text]"/>
      <dgm:spPr/>
      <dgm:t>
        <a:bodyPr/>
        <a:lstStyle/>
        <a:p>
          <a:r>
            <a:rPr lang="en-US" dirty="0" smtClean="0"/>
            <a:t>Frankenstein's monster</a:t>
          </a:r>
          <a:endParaRPr lang="en-US" dirty="0"/>
        </a:p>
      </dgm:t>
    </dgm:pt>
    <dgm:pt modelId="{C580B536-4ACF-B34A-9931-19B4325EE322}" type="parTrans" cxnId="{DE058D0B-2DCF-C44D-BD06-354205E77D4C}">
      <dgm:prSet/>
      <dgm:spPr/>
      <dgm:t>
        <a:bodyPr/>
        <a:lstStyle/>
        <a:p>
          <a:endParaRPr lang="en-US"/>
        </a:p>
      </dgm:t>
    </dgm:pt>
    <dgm:pt modelId="{992005B5-FA4C-324F-A0B6-3CCB1C49D781}" type="sibTrans" cxnId="{DE058D0B-2DCF-C44D-BD06-354205E77D4C}">
      <dgm:prSet/>
      <dgm:spPr/>
      <dgm:t>
        <a:bodyPr/>
        <a:lstStyle/>
        <a:p>
          <a:endParaRPr lang="en-US"/>
        </a:p>
      </dgm:t>
    </dgm:pt>
    <dgm:pt modelId="{E1D5791A-F407-1945-9160-BC3E71B8EEC1}">
      <dgm:prSet phldrT="[Text]"/>
      <dgm:spPr/>
      <dgm:t>
        <a:bodyPr/>
        <a:lstStyle/>
        <a:p>
          <a:r>
            <a:rPr lang="en-US" dirty="0" smtClean="0"/>
            <a:t>True Unit</a:t>
          </a:r>
          <a:endParaRPr lang="en-US" dirty="0"/>
        </a:p>
      </dgm:t>
    </dgm:pt>
    <dgm:pt modelId="{8FEF7949-1266-7B41-9F71-1A8DE22441BB}" type="parTrans" cxnId="{234644FF-A903-5C46-92E1-940761C16717}">
      <dgm:prSet/>
      <dgm:spPr/>
      <dgm:t>
        <a:bodyPr/>
        <a:lstStyle/>
        <a:p>
          <a:endParaRPr lang="en-US"/>
        </a:p>
      </dgm:t>
    </dgm:pt>
    <dgm:pt modelId="{84CE8488-5E59-2544-88F9-AB6F16B18069}" type="sibTrans" cxnId="{234644FF-A903-5C46-92E1-940761C16717}">
      <dgm:prSet/>
      <dgm:spPr/>
      <dgm:t>
        <a:bodyPr/>
        <a:lstStyle/>
        <a:p>
          <a:endParaRPr lang="en-US"/>
        </a:p>
      </dgm:t>
    </dgm:pt>
    <dgm:pt modelId="{DCEA955A-DD19-7D40-959E-741F4308C3D2}" type="pres">
      <dgm:prSet presAssocID="{947F996C-34DC-3248-8FE6-24FD584181CE}" presName="composite" presStyleCnt="0">
        <dgm:presLayoutVars>
          <dgm:chMax val="5"/>
          <dgm:dir/>
          <dgm:resizeHandles val="exact"/>
        </dgm:presLayoutVars>
      </dgm:prSet>
      <dgm:spPr/>
    </dgm:pt>
    <dgm:pt modelId="{7DD7FC92-F9A4-3842-BED8-D316AAC0CB1F}" type="pres">
      <dgm:prSet presAssocID="{11AA19A4-31BB-6D49-B59C-5A4D8C690FA0}" presName="circle1" presStyleLbl="lnNode1" presStyleIdx="0" presStyleCnt="3" custLinFactY="-8108" custLinFactNeighborY="-100000"/>
      <dgm:spPr>
        <a:ln>
          <a:solidFill>
            <a:schemeClr val="tx1"/>
          </a:solidFill>
        </a:ln>
      </dgm:spPr>
    </dgm:pt>
    <dgm:pt modelId="{3DF44658-75A2-3948-8649-16F1563BB0DB}" type="pres">
      <dgm:prSet presAssocID="{11AA19A4-31BB-6D49-B59C-5A4D8C690FA0}" presName="text1" presStyleLbl="revTx" presStyleIdx="0" presStyleCnt="3" custScaleX="124035" custScaleY="54733" custLinFactNeighborX="4154" custLinFactNeighborY="76965">
        <dgm:presLayoutVars>
          <dgm:bulletEnabled val="1"/>
        </dgm:presLayoutVars>
      </dgm:prSet>
      <dgm:spPr/>
      <dgm:t>
        <a:bodyPr/>
        <a:lstStyle/>
        <a:p>
          <a:endParaRPr lang="en-GB"/>
        </a:p>
      </dgm:t>
    </dgm:pt>
    <dgm:pt modelId="{F832D2ED-A752-6745-85BC-7DFD694BCED7}" type="pres">
      <dgm:prSet presAssocID="{11AA19A4-31BB-6D49-B59C-5A4D8C690FA0}" presName="line1" presStyleLbl="callout" presStyleIdx="0" presStyleCnt="6" custLinFactY="1000000" custLinFactNeighborX="-4720" custLinFactNeighborY="1048393"/>
      <dgm:spPr>
        <a:ln>
          <a:solidFill>
            <a:schemeClr val="tx1"/>
          </a:solidFill>
        </a:ln>
      </dgm:spPr>
    </dgm:pt>
    <dgm:pt modelId="{6AF6FB6A-7A92-E842-8433-A23EEF336722}" type="pres">
      <dgm:prSet presAssocID="{11AA19A4-31BB-6D49-B59C-5A4D8C690FA0}" presName="d1" presStyleLbl="callout" presStyleIdx="1" presStyleCnt="6" custScaleX="99717" custScaleY="37268"/>
      <dgm:spPr>
        <a:ln>
          <a:solidFill>
            <a:schemeClr val="tx1"/>
          </a:solidFill>
        </a:ln>
      </dgm:spPr>
    </dgm:pt>
    <dgm:pt modelId="{AF12592B-1B7D-DF4A-9682-8CF70E6511AD}" type="pres">
      <dgm:prSet presAssocID="{4C5561C5-EC31-A449-932E-EFF232736B2C}" presName="circle2" presStyleLbl="lnNode1" presStyleIdx="1" presStyleCnt="3" custLinFactNeighborY="-36036"/>
      <dgm:spPr>
        <a:ln>
          <a:solidFill>
            <a:schemeClr val="tx1"/>
          </a:solidFill>
        </a:ln>
      </dgm:spPr>
    </dgm:pt>
    <dgm:pt modelId="{151157FF-881A-F742-8EFF-37392F552BED}" type="pres">
      <dgm:prSet presAssocID="{4C5561C5-EC31-A449-932E-EFF232736B2C}" presName="text2" presStyleLbl="revTx" presStyleIdx="1" presStyleCnt="3" custScaleX="124035" custScaleY="54733" custLinFactNeighborX="6648" custLinFactNeighborY="58436">
        <dgm:presLayoutVars>
          <dgm:bulletEnabled val="1"/>
        </dgm:presLayoutVars>
      </dgm:prSet>
      <dgm:spPr/>
      <dgm:t>
        <a:bodyPr/>
        <a:lstStyle/>
        <a:p>
          <a:endParaRPr lang="en-US"/>
        </a:p>
      </dgm:t>
    </dgm:pt>
    <dgm:pt modelId="{46A0CC79-1891-3D40-B1DA-F6FB55AD439E}" type="pres">
      <dgm:prSet presAssocID="{4C5561C5-EC31-A449-932E-EFF232736B2C}" presName="line2" presStyleLbl="callout" presStyleIdx="2" presStyleCnt="6" custLinFactY="784340" custLinFactNeighborX="-536" custLinFactNeighborY="800000"/>
      <dgm:spPr>
        <a:ln>
          <a:solidFill>
            <a:schemeClr val="tx1"/>
          </a:solidFill>
        </a:ln>
      </dgm:spPr>
    </dgm:pt>
    <dgm:pt modelId="{6A2B723C-0E96-444B-9D8C-6A69E1C8674B}" type="pres">
      <dgm:prSet presAssocID="{4C5561C5-EC31-A449-932E-EFF232736B2C}" presName="d2" presStyleLbl="callout" presStyleIdx="3" presStyleCnt="6" custScaleX="99717" custScaleY="37268"/>
      <dgm:spPr>
        <a:ln>
          <a:solidFill>
            <a:schemeClr val="tx1"/>
          </a:solidFill>
        </a:ln>
      </dgm:spPr>
    </dgm:pt>
    <dgm:pt modelId="{3A7D5034-AED1-0D47-A244-799536EBF02F}" type="pres">
      <dgm:prSet presAssocID="{E1D5791A-F407-1945-9160-BC3E71B8EEC1}" presName="circle3" presStyleLbl="lnNode1" presStyleIdx="2" presStyleCnt="3" custLinFactNeighborY="-21632"/>
      <dgm:spPr>
        <a:ln>
          <a:solidFill>
            <a:schemeClr val="tx1"/>
          </a:solidFill>
        </a:ln>
      </dgm:spPr>
    </dgm:pt>
    <dgm:pt modelId="{019DA64E-774B-3744-B01A-E59C0116EAA8}" type="pres">
      <dgm:prSet presAssocID="{E1D5791A-F407-1945-9160-BC3E71B8EEC1}" presName="text3" presStyleLbl="revTx" presStyleIdx="2" presStyleCnt="3" custScaleX="124035" custScaleY="54733" custLinFactNeighborX="4154" custLinFactNeighborY="42758">
        <dgm:presLayoutVars>
          <dgm:bulletEnabled val="1"/>
        </dgm:presLayoutVars>
      </dgm:prSet>
      <dgm:spPr/>
      <dgm:t>
        <a:bodyPr/>
        <a:lstStyle/>
        <a:p>
          <a:endParaRPr lang="en-US"/>
        </a:p>
      </dgm:t>
    </dgm:pt>
    <dgm:pt modelId="{90D35252-9D07-E544-9F75-0F5D1B4E82EE}" type="pres">
      <dgm:prSet presAssocID="{E1D5791A-F407-1945-9160-BC3E71B8EEC1}" presName="line3" presStyleLbl="callout" presStyleIdx="4" presStyleCnt="6" custLinFactY="530409" custLinFactNeighborX="-2789" custLinFactNeighborY="600000"/>
      <dgm:spPr>
        <a:ln>
          <a:solidFill>
            <a:schemeClr val="tx1"/>
          </a:solidFill>
        </a:ln>
      </dgm:spPr>
    </dgm:pt>
    <dgm:pt modelId="{13F38A16-E303-CB4D-969E-79A7455DC406}" type="pres">
      <dgm:prSet presAssocID="{E1D5791A-F407-1945-9160-BC3E71B8EEC1}" presName="d3" presStyleLbl="callout" presStyleIdx="5" presStyleCnt="6" custScaleX="99717" custScaleY="37268"/>
      <dgm:spPr>
        <a:ln>
          <a:solidFill>
            <a:schemeClr val="tx1"/>
          </a:solidFill>
        </a:ln>
      </dgm:spPr>
    </dgm:pt>
  </dgm:ptLst>
  <dgm:cxnLst>
    <dgm:cxn modelId="{4C40C28E-CCBB-4047-8C6A-055423C47AA3}" type="presOf" srcId="{E1D5791A-F407-1945-9160-BC3E71B8EEC1}" destId="{019DA64E-774B-3744-B01A-E59C0116EAA8}" srcOrd="0" destOrd="0" presId="urn:microsoft.com/office/officeart/2005/8/layout/target1"/>
    <dgm:cxn modelId="{B36DB748-0817-854E-BAB5-E3339A0DF6CC}" type="presOf" srcId="{4C5561C5-EC31-A449-932E-EFF232736B2C}" destId="{151157FF-881A-F742-8EFF-37392F552BED}" srcOrd="0" destOrd="0" presId="urn:microsoft.com/office/officeart/2005/8/layout/target1"/>
    <dgm:cxn modelId="{DE058D0B-2DCF-C44D-BD06-354205E77D4C}" srcId="{947F996C-34DC-3248-8FE6-24FD584181CE}" destId="{4C5561C5-EC31-A449-932E-EFF232736B2C}" srcOrd="1" destOrd="0" parTransId="{C580B536-4ACF-B34A-9931-19B4325EE322}" sibTransId="{992005B5-FA4C-324F-A0B6-3CCB1C49D781}"/>
    <dgm:cxn modelId="{6BFBBD37-B827-0141-917A-7A06EE25F508}" srcId="{947F996C-34DC-3248-8FE6-24FD584181CE}" destId="{11AA19A4-31BB-6D49-B59C-5A4D8C690FA0}" srcOrd="0" destOrd="0" parTransId="{8ED23BDE-3DFC-5F4E-9CC0-673077D9F98A}" sibTransId="{6C589A0A-6B33-6C43-B2F7-3153C0BF01A2}"/>
    <dgm:cxn modelId="{234644FF-A903-5C46-92E1-940761C16717}" srcId="{947F996C-34DC-3248-8FE6-24FD584181CE}" destId="{E1D5791A-F407-1945-9160-BC3E71B8EEC1}" srcOrd="2" destOrd="0" parTransId="{8FEF7949-1266-7B41-9F71-1A8DE22441BB}" sibTransId="{84CE8488-5E59-2544-88F9-AB6F16B18069}"/>
    <dgm:cxn modelId="{02123284-08F2-C54D-911B-A4A59DF4E2AF}" type="presOf" srcId="{11AA19A4-31BB-6D49-B59C-5A4D8C690FA0}" destId="{3DF44658-75A2-3948-8649-16F1563BB0DB}" srcOrd="0" destOrd="0" presId="urn:microsoft.com/office/officeart/2005/8/layout/target1"/>
    <dgm:cxn modelId="{35088188-9AD6-C544-9577-CB2230E536A9}" type="presOf" srcId="{947F996C-34DC-3248-8FE6-24FD584181CE}" destId="{DCEA955A-DD19-7D40-959E-741F4308C3D2}" srcOrd="0" destOrd="0" presId="urn:microsoft.com/office/officeart/2005/8/layout/target1"/>
    <dgm:cxn modelId="{60FA0AFA-2FD9-0048-890D-4D97B2066390}" type="presParOf" srcId="{DCEA955A-DD19-7D40-959E-741F4308C3D2}" destId="{7DD7FC92-F9A4-3842-BED8-D316AAC0CB1F}" srcOrd="0" destOrd="0" presId="urn:microsoft.com/office/officeart/2005/8/layout/target1"/>
    <dgm:cxn modelId="{3F6B6A4A-740B-E94C-93A8-5E5132936689}" type="presParOf" srcId="{DCEA955A-DD19-7D40-959E-741F4308C3D2}" destId="{3DF44658-75A2-3948-8649-16F1563BB0DB}" srcOrd="1" destOrd="0" presId="urn:microsoft.com/office/officeart/2005/8/layout/target1"/>
    <dgm:cxn modelId="{D101F4DD-95FF-5341-810D-6CEEB2DA07C5}" type="presParOf" srcId="{DCEA955A-DD19-7D40-959E-741F4308C3D2}" destId="{F832D2ED-A752-6745-85BC-7DFD694BCED7}" srcOrd="2" destOrd="0" presId="urn:microsoft.com/office/officeart/2005/8/layout/target1"/>
    <dgm:cxn modelId="{0459E6CF-A9C1-0145-9AE5-1167FCF877D3}" type="presParOf" srcId="{DCEA955A-DD19-7D40-959E-741F4308C3D2}" destId="{6AF6FB6A-7A92-E842-8433-A23EEF336722}" srcOrd="3" destOrd="0" presId="urn:microsoft.com/office/officeart/2005/8/layout/target1"/>
    <dgm:cxn modelId="{2621CAA0-AF8E-7D4D-B20C-97101F32FDB3}" type="presParOf" srcId="{DCEA955A-DD19-7D40-959E-741F4308C3D2}" destId="{AF12592B-1B7D-DF4A-9682-8CF70E6511AD}" srcOrd="4" destOrd="0" presId="urn:microsoft.com/office/officeart/2005/8/layout/target1"/>
    <dgm:cxn modelId="{4E1FD53D-71EA-BB46-97F1-6BDF6143A940}" type="presParOf" srcId="{DCEA955A-DD19-7D40-959E-741F4308C3D2}" destId="{151157FF-881A-F742-8EFF-37392F552BED}" srcOrd="5" destOrd="0" presId="urn:microsoft.com/office/officeart/2005/8/layout/target1"/>
    <dgm:cxn modelId="{ED32DDC3-5DDC-A24F-9F66-EF544221E965}" type="presParOf" srcId="{DCEA955A-DD19-7D40-959E-741F4308C3D2}" destId="{46A0CC79-1891-3D40-B1DA-F6FB55AD439E}" srcOrd="6" destOrd="0" presId="urn:microsoft.com/office/officeart/2005/8/layout/target1"/>
    <dgm:cxn modelId="{AFB60F16-BF73-EF4E-98DF-0A1A67066547}" type="presParOf" srcId="{DCEA955A-DD19-7D40-959E-741F4308C3D2}" destId="{6A2B723C-0E96-444B-9D8C-6A69E1C8674B}" srcOrd="7" destOrd="0" presId="urn:microsoft.com/office/officeart/2005/8/layout/target1"/>
    <dgm:cxn modelId="{20285FDB-37A4-4B4C-B408-454580DD9BD3}" type="presParOf" srcId="{DCEA955A-DD19-7D40-959E-741F4308C3D2}" destId="{3A7D5034-AED1-0D47-A244-799536EBF02F}" srcOrd="8" destOrd="0" presId="urn:microsoft.com/office/officeart/2005/8/layout/target1"/>
    <dgm:cxn modelId="{9BBA3FD5-EB7D-044B-B477-832C529EF445}" type="presParOf" srcId="{DCEA955A-DD19-7D40-959E-741F4308C3D2}" destId="{019DA64E-774B-3744-B01A-E59C0116EAA8}" srcOrd="9" destOrd="0" presId="urn:microsoft.com/office/officeart/2005/8/layout/target1"/>
    <dgm:cxn modelId="{FF56A32F-B10E-FC41-B3E4-B8402F410C69}" type="presParOf" srcId="{DCEA955A-DD19-7D40-959E-741F4308C3D2}" destId="{90D35252-9D07-E544-9F75-0F5D1B4E82EE}" srcOrd="10" destOrd="0" presId="urn:microsoft.com/office/officeart/2005/8/layout/target1"/>
    <dgm:cxn modelId="{86A11476-E603-304E-9022-F964C9C6D589}" type="presParOf" srcId="{DCEA955A-DD19-7D40-959E-741F4308C3D2}" destId="{13F38A16-E303-CB4D-969E-79A7455DC406}"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C2C12-A9FC-664D-9CDF-8682578D2E97}" type="doc">
      <dgm:prSet loTypeId="urn:microsoft.com/office/officeart/2005/8/layout/pyramid2" loCatId="" qsTypeId="urn:microsoft.com/office/officeart/2005/8/quickstyle/simple4" qsCatId="simple" csTypeId="urn:microsoft.com/office/officeart/2005/8/colors/accent1_2" csCatId="accent1" phldr="1"/>
      <dgm:spPr/>
    </dgm:pt>
    <dgm:pt modelId="{89D31784-1261-0945-A2B7-8999BA4A4FA1}">
      <dgm:prSet phldrT="[Text]"/>
      <dgm:spPr>
        <a:ln>
          <a:solidFill>
            <a:schemeClr val="tx1"/>
          </a:solidFill>
        </a:ln>
      </dgm:spPr>
      <dgm:t>
        <a:bodyPr/>
        <a:lstStyle/>
        <a:p>
          <a:r>
            <a:rPr lang="en-US" dirty="0" smtClean="0"/>
            <a:t>GUI</a:t>
          </a:r>
          <a:endParaRPr lang="en-US" dirty="0"/>
        </a:p>
      </dgm:t>
    </dgm:pt>
    <dgm:pt modelId="{4DEA3FCD-27A8-ED44-AAE1-C5D33F313E76}" type="parTrans" cxnId="{829FD019-6FA7-3A40-84EA-3A8BB806FD2F}">
      <dgm:prSet/>
      <dgm:spPr/>
      <dgm:t>
        <a:bodyPr/>
        <a:lstStyle/>
        <a:p>
          <a:endParaRPr lang="en-US"/>
        </a:p>
      </dgm:t>
    </dgm:pt>
    <dgm:pt modelId="{A46C4FB6-877A-CB4E-BC0E-D5C1451C8989}" type="sibTrans" cxnId="{829FD019-6FA7-3A40-84EA-3A8BB806FD2F}">
      <dgm:prSet/>
      <dgm:spPr/>
      <dgm:t>
        <a:bodyPr/>
        <a:lstStyle/>
        <a:p>
          <a:endParaRPr lang="en-US"/>
        </a:p>
      </dgm:t>
    </dgm:pt>
    <dgm:pt modelId="{731C889C-6DCC-D242-9610-F7889FE52561}">
      <dgm:prSet phldrT="[Text]"/>
      <dgm:spPr>
        <a:ln>
          <a:solidFill>
            <a:schemeClr val="tx1"/>
          </a:solidFill>
        </a:ln>
      </dgm:spPr>
      <dgm:t>
        <a:bodyPr/>
        <a:lstStyle/>
        <a:p>
          <a:r>
            <a:rPr lang="en-US" dirty="0" smtClean="0"/>
            <a:t>Integration Test</a:t>
          </a:r>
          <a:endParaRPr lang="en-US" dirty="0"/>
        </a:p>
      </dgm:t>
    </dgm:pt>
    <dgm:pt modelId="{17C7A8B4-82CE-4341-A0CE-FC0A315B3744}" type="parTrans" cxnId="{4A56BE79-52EC-9E49-8DEA-FB1FD1038D83}">
      <dgm:prSet/>
      <dgm:spPr/>
      <dgm:t>
        <a:bodyPr/>
        <a:lstStyle/>
        <a:p>
          <a:endParaRPr lang="en-US"/>
        </a:p>
      </dgm:t>
    </dgm:pt>
    <dgm:pt modelId="{7CCA872C-04B2-C44E-BE28-B3C70247882E}" type="sibTrans" cxnId="{4A56BE79-52EC-9E49-8DEA-FB1FD1038D83}">
      <dgm:prSet/>
      <dgm:spPr/>
      <dgm:t>
        <a:bodyPr/>
        <a:lstStyle/>
        <a:p>
          <a:endParaRPr lang="en-US"/>
        </a:p>
      </dgm:t>
    </dgm:pt>
    <dgm:pt modelId="{836E13A5-C893-0C4D-933D-61045A152D8D}">
      <dgm:prSet phldrT="[Text]"/>
      <dgm:spPr>
        <a:ln>
          <a:solidFill>
            <a:schemeClr val="tx1"/>
          </a:solidFill>
        </a:ln>
      </dgm:spPr>
      <dgm:t>
        <a:bodyPr/>
        <a:lstStyle/>
        <a:p>
          <a:r>
            <a:rPr lang="en-US" dirty="0" smtClean="0"/>
            <a:t>Unit Test</a:t>
          </a:r>
          <a:endParaRPr lang="en-US" dirty="0"/>
        </a:p>
      </dgm:t>
    </dgm:pt>
    <dgm:pt modelId="{138FBFDD-8C8C-7949-9A19-4FFD4929DC6B}" type="parTrans" cxnId="{D3F0F360-C340-BE42-A12F-95FDF2168944}">
      <dgm:prSet/>
      <dgm:spPr/>
      <dgm:t>
        <a:bodyPr/>
        <a:lstStyle/>
        <a:p>
          <a:endParaRPr lang="en-US"/>
        </a:p>
      </dgm:t>
    </dgm:pt>
    <dgm:pt modelId="{61500CB5-B431-1C4E-A550-68F387B27F5A}" type="sibTrans" cxnId="{D3F0F360-C340-BE42-A12F-95FDF2168944}">
      <dgm:prSet/>
      <dgm:spPr/>
      <dgm:t>
        <a:bodyPr/>
        <a:lstStyle/>
        <a:p>
          <a:endParaRPr lang="en-US"/>
        </a:p>
      </dgm:t>
    </dgm:pt>
    <dgm:pt modelId="{6BE55CEB-B10A-7D46-9042-2FCBB851C335}" type="pres">
      <dgm:prSet presAssocID="{F0FC2C12-A9FC-664D-9CDF-8682578D2E97}" presName="compositeShape" presStyleCnt="0">
        <dgm:presLayoutVars>
          <dgm:dir/>
          <dgm:resizeHandles/>
        </dgm:presLayoutVars>
      </dgm:prSet>
      <dgm:spPr/>
    </dgm:pt>
    <dgm:pt modelId="{C7626012-01AB-8843-A6A0-7679572D2ED1}" type="pres">
      <dgm:prSet presAssocID="{F0FC2C12-A9FC-664D-9CDF-8682578D2E97}" presName="pyramid" presStyleLbl="node1" presStyleIdx="0" presStyleCnt="1"/>
      <dgm:spPr/>
    </dgm:pt>
    <dgm:pt modelId="{738DAC59-2C22-5145-8E05-9E36A989FFF8}" type="pres">
      <dgm:prSet presAssocID="{F0FC2C12-A9FC-664D-9CDF-8682578D2E97}" presName="theList" presStyleCnt="0"/>
      <dgm:spPr/>
    </dgm:pt>
    <dgm:pt modelId="{6105809A-EC6F-C34B-9522-3D51972EAA0E}" type="pres">
      <dgm:prSet presAssocID="{89D31784-1261-0945-A2B7-8999BA4A4FA1}" presName="aNode" presStyleLbl="fgAcc1" presStyleIdx="0" presStyleCnt="3" custLinFactY="1988" custLinFactNeighborX="-50855" custLinFactNeighborY="100000">
        <dgm:presLayoutVars>
          <dgm:bulletEnabled val="1"/>
        </dgm:presLayoutVars>
      </dgm:prSet>
      <dgm:spPr/>
      <dgm:t>
        <a:bodyPr/>
        <a:lstStyle/>
        <a:p>
          <a:endParaRPr lang="en-US"/>
        </a:p>
      </dgm:t>
    </dgm:pt>
    <dgm:pt modelId="{6B7D7DDB-F3A4-9949-A5C6-B86C09E793EB}" type="pres">
      <dgm:prSet presAssocID="{89D31784-1261-0945-A2B7-8999BA4A4FA1}" presName="aSpace" presStyleCnt="0"/>
      <dgm:spPr/>
    </dgm:pt>
    <dgm:pt modelId="{B32034D3-A357-4144-B277-D813467CB820}" type="pres">
      <dgm:prSet presAssocID="{731C889C-6DCC-D242-9610-F7889FE52561}" presName="aNode" presStyleLbl="fgAcc1" presStyleIdx="1" presStyleCnt="3" custLinFactY="1988" custLinFactNeighborX="-50844" custLinFactNeighborY="100000">
        <dgm:presLayoutVars>
          <dgm:bulletEnabled val="1"/>
        </dgm:presLayoutVars>
      </dgm:prSet>
      <dgm:spPr/>
      <dgm:t>
        <a:bodyPr/>
        <a:lstStyle/>
        <a:p>
          <a:endParaRPr lang="en-GB"/>
        </a:p>
      </dgm:t>
    </dgm:pt>
    <dgm:pt modelId="{CDF6921B-C710-C047-8864-B84CCAD8F763}" type="pres">
      <dgm:prSet presAssocID="{731C889C-6DCC-D242-9610-F7889FE52561}" presName="aSpace" presStyleCnt="0"/>
      <dgm:spPr/>
    </dgm:pt>
    <dgm:pt modelId="{2DAC6502-42AA-524C-A597-00323BA388BB}" type="pres">
      <dgm:prSet presAssocID="{836E13A5-C893-0C4D-933D-61045A152D8D}" presName="aNode" presStyleLbl="fgAcc1" presStyleIdx="2" presStyleCnt="3" custLinFactY="1988" custLinFactNeighborX="-50844" custLinFactNeighborY="100000">
        <dgm:presLayoutVars>
          <dgm:bulletEnabled val="1"/>
        </dgm:presLayoutVars>
      </dgm:prSet>
      <dgm:spPr/>
      <dgm:t>
        <a:bodyPr/>
        <a:lstStyle/>
        <a:p>
          <a:endParaRPr lang="en-GB"/>
        </a:p>
      </dgm:t>
    </dgm:pt>
    <dgm:pt modelId="{F1716FDC-C2B6-3746-8DF0-4CA256116AC6}" type="pres">
      <dgm:prSet presAssocID="{836E13A5-C893-0C4D-933D-61045A152D8D}" presName="aSpace" presStyleCnt="0"/>
      <dgm:spPr/>
    </dgm:pt>
  </dgm:ptLst>
  <dgm:cxnLst>
    <dgm:cxn modelId="{1D3EB243-D374-9C42-B2FE-0C2EB3B7642B}" type="presOf" srcId="{836E13A5-C893-0C4D-933D-61045A152D8D}" destId="{2DAC6502-42AA-524C-A597-00323BA388BB}" srcOrd="0" destOrd="0" presId="urn:microsoft.com/office/officeart/2005/8/layout/pyramid2"/>
    <dgm:cxn modelId="{E35FE063-8D6F-004E-89A7-3EFB2F71CAF3}" type="presOf" srcId="{89D31784-1261-0945-A2B7-8999BA4A4FA1}" destId="{6105809A-EC6F-C34B-9522-3D51972EAA0E}" srcOrd="0" destOrd="0" presId="urn:microsoft.com/office/officeart/2005/8/layout/pyramid2"/>
    <dgm:cxn modelId="{E74C1EAB-42AC-BF44-99B4-7102A1DFF235}" type="presOf" srcId="{731C889C-6DCC-D242-9610-F7889FE52561}" destId="{B32034D3-A357-4144-B277-D813467CB820}" srcOrd="0" destOrd="0" presId="urn:microsoft.com/office/officeart/2005/8/layout/pyramid2"/>
    <dgm:cxn modelId="{4A56BE79-52EC-9E49-8DEA-FB1FD1038D83}" srcId="{F0FC2C12-A9FC-664D-9CDF-8682578D2E97}" destId="{731C889C-6DCC-D242-9610-F7889FE52561}" srcOrd="1" destOrd="0" parTransId="{17C7A8B4-82CE-4341-A0CE-FC0A315B3744}" sibTransId="{7CCA872C-04B2-C44E-BE28-B3C70247882E}"/>
    <dgm:cxn modelId="{DF2853DF-5B0F-F749-A321-2C07A08E6EF6}" type="presOf" srcId="{F0FC2C12-A9FC-664D-9CDF-8682578D2E97}" destId="{6BE55CEB-B10A-7D46-9042-2FCBB851C335}" srcOrd="0" destOrd="0" presId="urn:microsoft.com/office/officeart/2005/8/layout/pyramid2"/>
    <dgm:cxn modelId="{829FD019-6FA7-3A40-84EA-3A8BB806FD2F}" srcId="{F0FC2C12-A9FC-664D-9CDF-8682578D2E97}" destId="{89D31784-1261-0945-A2B7-8999BA4A4FA1}" srcOrd="0" destOrd="0" parTransId="{4DEA3FCD-27A8-ED44-AAE1-C5D33F313E76}" sibTransId="{A46C4FB6-877A-CB4E-BC0E-D5C1451C8989}"/>
    <dgm:cxn modelId="{D3F0F360-C340-BE42-A12F-95FDF2168944}" srcId="{F0FC2C12-A9FC-664D-9CDF-8682578D2E97}" destId="{836E13A5-C893-0C4D-933D-61045A152D8D}" srcOrd="2" destOrd="0" parTransId="{138FBFDD-8C8C-7949-9A19-4FFD4929DC6B}" sibTransId="{61500CB5-B431-1C4E-A550-68F387B27F5A}"/>
    <dgm:cxn modelId="{4F3CB8CA-3C87-A84A-A876-33AE5D2410F7}" type="presParOf" srcId="{6BE55CEB-B10A-7D46-9042-2FCBB851C335}" destId="{C7626012-01AB-8843-A6A0-7679572D2ED1}" srcOrd="0" destOrd="0" presId="urn:microsoft.com/office/officeart/2005/8/layout/pyramid2"/>
    <dgm:cxn modelId="{B67781C6-AD11-1648-8571-4C57B2988B1A}" type="presParOf" srcId="{6BE55CEB-B10A-7D46-9042-2FCBB851C335}" destId="{738DAC59-2C22-5145-8E05-9E36A989FFF8}" srcOrd="1" destOrd="0" presId="urn:microsoft.com/office/officeart/2005/8/layout/pyramid2"/>
    <dgm:cxn modelId="{20778157-BA79-7942-84B6-4F631BF99E7D}" type="presParOf" srcId="{738DAC59-2C22-5145-8E05-9E36A989FFF8}" destId="{6105809A-EC6F-C34B-9522-3D51972EAA0E}" srcOrd="0" destOrd="0" presId="urn:microsoft.com/office/officeart/2005/8/layout/pyramid2"/>
    <dgm:cxn modelId="{95619E32-5E7A-834B-A88C-E101AA32EB60}" type="presParOf" srcId="{738DAC59-2C22-5145-8E05-9E36A989FFF8}" destId="{6B7D7DDB-F3A4-9949-A5C6-B86C09E793EB}" srcOrd="1" destOrd="0" presId="urn:microsoft.com/office/officeart/2005/8/layout/pyramid2"/>
    <dgm:cxn modelId="{826D75E6-9042-A74B-95C7-9651E5A85CF4}" type="presParOf" srcId="{738DAC59-2C22-5145-8E05-9E36A989FFF8}" destId="{B32034D3-A357-4144-B277-D813467CB820}" srcOrd="2" destOrd="0" presId="urn:microsoft.com/office/officeart/2005/8/layout/pyramid2"/>
    <dgm:cxn modelId="{E3AD9325-B477-A74C-A1C3-4B47808DA257}" type="presParOf" srcId="{738DAC59-2C22-5145-8E05-9E36A989FFF8}" destId="{CDF6921B-C710-C047-8864-B84CCAD8F763}" srcOrd="3" destOrd="0" presId="urn:microsoft.com/office/officeart/2005/8/layout/pyramid2"/>
    <dgm:cxn modelId="{457076CF-0F40-6640-B31C-A7F8EB0B3834}" type="presParOf" srcId="{738DAC59-2C22-5145-8E05-9E36A989FFF8}" destId="{2DAC6502-42AA-524C-A597-00323BA388BB}" srcOrd="4" destOrd="0" presId="urn:microsoft.com/office/officeart/2005/8/layout/pyramid2"/>
    <dgm:cxn modelId="{20EE3E30-354F-A443-B4B3-F43E19FB8BEE}" type="presParOf" srcId="{738DAC59-2C22-5145-8E05-9E36A989FFF8}" destId="{F1716FDC-C2B6-3746-8DF0-4CA256116AC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FC2C12-A9FC-664D-9CDF-8682578D2E97}" type="doc">
      <dgm:prSet loTypeId="urn:microsoft.com/office/officeart/2005/8/layout/pyramid2" loCatId="" qsTypeId="urn:microsoft.com/office/officeart/2005/8/quickstyle/simple4" qsCatId="simple" csTypeId="urn:microsoft.com/office/officeart/2005/8/colors/accent1_2" csCatId="accent1" phldr="1"/>
      <dgm:spPr/>
      <dgm:t>
        <a:bodyPr/>
        <a:lstStyle/>
        <a:p>
          <a:endParaRPr lang="en-US"/>
        </a:p>
      </dgm:t>
    </dgm:pt>
    <dgm:pt modelId="{89D31784-1261-0945-A2B7-8999BA4A4FA1}">
      <dgm:prSet phldrT="[Text]"/>
      <dgm:spPr>
        <a:ln>
          <a:solidFill>
            <a:schemeClr val="tx1"/>
          </a:solidFill>
        </a:ln>
      </dgm:spPr>
      <dgm:t>
        <a:bodyPr/>
        <a:lstStyle/>
        <a:p>
          <a:r>
            <a:rPr lang="en-US" dirty="0" smtClean="0"/>
            <a:t>GUI</a:t>
          </a:r>
          <a:endParaRPr lang="en-US" dirty="0"/>
        </a:p>
      </dgm:t>
    </dgm:pt>
    <dgm:pt modelId="{4DEA3FCD-27A8-ED44-AAE1-C5D33F313E76}" type="parTrans" cxnId="{829FD019-6FA7-3A40-84EA-3A8BB806FD2F}">
      <dgm:prSet/>
      <dgm:spPr/>
      <dgm:t>
        <a:bodyPr/>
        <a:lstStyle/>
        <a:p>
          <a:endParaRPr lang="en-US"/>
        </a:p>
      </dgm:t>
    </dgm:pt>
    <dgm:pt modelId="{A46C4FB6-877A-CB4E-BC0E-D5C1451C8989}" type="sibTrans" cxnId="{829FD019-6FA7-3A40-84EA-3A8BB806FD2F}">
      <dgm:prSet/>
      <dgm:spPr/>
      <dgm:t>
        <a:bodyPr/>
        <a:lstStyle/>
        <a:p>
          <a:endParaRPr lang="en-US"/>
        </a:p>
      </dgm:t>
    </dgm:pt>
    <dgm:pt modelId="{731C889C-6DCC-D242-9610-F7889FE52561}">
      <dgm:prSet phldrT="[Text]"/>
      <dgm:spPr>
        <a:ln>
          <a:solidFill>
            <a:schemeClr val="tx1"/>
          </a:solidFill>
        </a:ln>
      </dgm:spPr>
      <dgm:t>
        <a:bodyPr/>
        <a:lstStyle/>
        <a:p>
          <a:r>
            <a:rPr lang="en-US" dirty="0" smtClean="0"/>
            <a:t>Integration Unit Test</a:t>
          </a:r>
          <a:endParaRPr lang="en-US" dirty="0"/>
        </a:p>
      </dgm:t>
    </dgm:pt>
    <dgm:pt modelId="{17C7A8B4-82CE-4341-A0CE-FC0A315B3744}" type="parTrans" cxnId="{4A56BE79-52EC-9E49-8DEA-FB1FD1038D83}">
      <dgm:prSet/>
      <dgm:spPr/>
      <dgm:t>
        <a:bodyPr/>
        <a:lstStyle/>
        <a:p>
          <a:endParaRPr lang="en-US"/>
        </a:p>
      </dgm:t>
    </dgm:pt>
    <dgm:pt modelId="{7CCA872C-04B2-C44E-BE28-B3C70247882E}" type="sibTrans" cxnId="{4A56BE79-52EC-9E49-8DEA-FB1FD1038D83}">
      <dgm:prSet/>
      <dgm:spPr/>
      <dgm:t>
        <a:bodyPr/>
        <a:lstStyle/>
        <a:p>
          <a:endParaRPr lang="en-US"/>
        </a:p>
      </dgm:t>
    </dgm:pt>
    <dgm:pt modelId="{836E13A5-C893-0C4D-933D-61045A152D8D}">
      <dgm:prSet phldrT="[Text]"/>
      <dgm:spPr>
        <a:ln>
          <a:solidFill>
            <a:schemeClr val="tx1"/>
          </a:solidFill>
        </a:ln>
      </dgm:spPr>
      <dgm:t>
        <a:bodyPr/>
        <a:lstStyle/>
        <a:p>
          <a:r>
            <a:rPr lang="en-US" dirty="0" smtClean="0"/>
            <a:t>JS Unit Test</a:t>
          </a:r>
          <a:endParaRPr lang="en-US" dirty="0"/>
        </a:p>
      </dgm:t>
    </dgm:pt>
    <dgm:pt modelId="{138FBFDD-8C8C-7949-9A19-4FFD4929DC6B}" type="parTrans" cxnId="{D3F0F360-C340-BE42-A12F-95FDF2168944}">
      <dgm:prSet/>
      <dgm:spPr/>
      <dgm:t>
        <a:bodyPr/>
        <a:lstStyle/>
        <a:p>
          <a:endParaRPr lang="en-US"/>
        </a:p>
      </dgm:t>
    </dgm:pt>
    <dgm:pt modelId="{61500CB5-B431-1C4E-A550-68F387B27F5A}" type="sibTrans" cxnId="{D3F0F360-C340-BE42-A12F-95FDF2168944}">
      <dgm:prSet/>
      <dgm:spPr/>
      <dgm:t>
        <a:bodyPr/>
        <a:lstStyle/>
        <a:p>
          <a:endParaRPr lang="en-US"/>
        </a:p>
      </dgm:t>
    </dgm:pt>
    <dgm:pt modelId="{1060AF2C-B9DD-F148-97BE-81E26839FAD4}">
      <dgm:prSet phldrT="[Text]"/>
      <dgm:spPr>
        <a:ln>
          <a:solidFill>
            <a:schemeClr val="tx1"/>
          </a:solidFill>
        </a:ln>
      </dgm:spPr>
      <dgm:t>
        <a:bodyPr/>
        <a:lstStyle/>
        <a:p>
          <a:r>
            <a:rPr lang="en-US" dirty="0" smtClean="0"/>
            <a:t>Unit Test</a:t>
          </a:r>
          <a:endParaRPr lang="en-US" dirty="0"/>
        </a:p>
      </dgm:t>
    </dgm:pt>
    <dgm:pt modelId="{5F0DF582-A0EA-284D-99F2-5CFDDC222214}" type="parTrans" cxnId="{125B5704-1B4E-2D42-9407-1E3AB5A396A1}">
      <dgm:prSet/>
      <dgm:spPr/>
      <dgm:t>
        <a:bodyPr/>
        <a:lstStyle/>
        <a:p>
          <a:endParaRPr lang="en-US"/>
        </a:p>
      </dgm:t>
    </dgm:pt>
    <dgm:pt modelId="{5BE2B789-AAAF-A143-9E32-45F7DE97D28B}" type="sibTrans" cxnId="{125B5704-1B4E-2D42-9407-1E3AB5A396A1}">
      <dgm:prSet/>
      <dgm:spPr/>
      <dgm:t>
        <a:bodyPr/>
        <a:lstStyle/>
        <a:p>
          <a:endParaRPr lang="en-US"/>
        </a:p>
      </dgm:t>
    </dgm:pt>
    <dgm:pt modelId="{42771034-8800-8944-95FE-90804659732B}">
      <dgm:prSet phldrT="[Text]"/>
      <dgm:spPr>
        <a:ln>
          <a:solidFill>
            <a:schemeClr val="tx1"/>
          </a:solidFill>
        </a:ln>
      </dgm:spPr>
      <dgm:t>
        <a:bodyPr/>
        <a:lstStyle/>
        <a:p>
          <a:r>
            <a:rPr lang="en-US" dirty="0" smtClean="0"/>
            <a:t>Business Test</a:t>
          </a:r>
          <a:endParaRPr lang="en-US" dirty="0"/>
        </a:p>
      </dgm:t>
    </dgm:pt>
    <dgm:pt modelId="{E74F25EA-13BC-6F48-8926-25ADFE4F1359}" type="parTrans" cxnId="{88B6528D-E9AD-E74D-956D-8B7EB5D81C5C}">
      <dgm:prSet/>
      <dgm:spPr/>
      <dgm:t>
        <a:bodyPr/>
        <a:lstStyle/>
        <a:p>
          <a:endParaRPr lang="en-US"/>
        </a:p>
      </dgm:t>
    </dgm:pt>
    <dgm:pt modelId="{477A244C-CDFF-404D-92B5-FC65C921E128}" type="sibTrans" cxnId="{88B6528D-E9AD-E74D-956D-8B7EB5D81C5C}">
      <dgm:prSet/>
      <dgm:spPr/>
      <dgm:t>
        <a:bodyPr/>
        <a:lstStyle/>
        <a:p>
          <a:endParaRPr lang="en-US"/>
        </a:p>
      </dgm:t>
    </dgm:pt>
    <dgm:pt modelId="{6BE55CEB-B10A-7D46-9042-2FCBB851C335}" type="pres">
      <dgm:prSet presAssocID="{F0FC2C12-A9FC-664D-9CDF-8682578D2E97}" presName="compositeShape" presStyleCnt="0">
        <dgm:presLayoutVars>
          <dgm:dir/>
          <dgm:resizeHandles/>
        </dgm:presLayoutVars>
      </dgm:prSet>
      <dgm:spPr/>
      <dgm:t>
        <a:bodyPr/>
        <a:lstStyle/>
        <a:p>
          <a:endParaRPr lang="en-GB"/>
        </a:p>
      </dgm:t>
    </dgm:pt>
    <dgm:pt modelId="{C7626012-01AB-8843-A6A0-7679572D2ED1}" type="pres">
      <dgm:prSet presAssocID="{F0FC2C12-A9FC-664D-9CDF-8682578D2E97}" presName="pyramid" presStyleLbl="node1" presStyleIdx="0" presStyleCnt="1"/>
      <dgm:spPr/>
    </dgm:pt>
    <dgm:pt modelId="{738DAC59-2C22-5145-8E05-9E36A989FFF8}" type="pres">
      <dgm:prSet presAssocID="{F0FC2C12-A9FC-664D-9CDF-8682578D2E97}" presName="theList" presStyleCnt="0"/>
      <dgm:spPr/>
    </dgm:pt>
    <dgm:pt modelId="{6105809A-EC6F-C34B-9522-3D51972EAA0E}" type="pres">
      <dgm:prSet presAssocID="{89D31784-1261-0945-A2B7-8999BA4A4FA1}" presName="aNode" presStyleLbl="fgAcc1" presStyleIdx="0" presStyleCnt="5" custLinFactY="-29146" custLinFactNeighborX="-48936" custLinFactNeighborY="-100000">
        <dgm:presLayoutVars>
          <dgm:bulletEnabled val="1"/>
        </dgm:presLayoutVars>
      </dgm:prSet>
      <dgm:spPr/>
      <dgm:t>
        <a:bodyPr/>
        <a:lstStyle/>
        <a:p>
          <a:endParaRPr lang="en-US"/>
        </a:p>
      </dgm:t>
    </dgm:pt>
    <dgm:pt modelId="{6B7D7DDB-F3A4-9949-A5C6-B86C09E793EB}" type="pres">
      <dgm:prSet presAssocID="{89D31784-1261-0945-A2B7-8999BA4A4FA1}" presName="aSpace" presStyleCnt="0"/>
      <dgm:spPr/>
    </dgm:pt>
    <dgm:pt modelId="{B32034D3-A357-4144-B277-D813467CB820}" type="pres">
      <dgm:prSet presAssocID="{731C889C-6DCC-D242-9610-F7889FE52561}" presName="aNode" presStyleLbl="fgAcc1" presStyleIdx="1" presStyleCnt="5" custLinFactY="174117" custLinFactNeighborX="-51805" custLinFactNeighborY="200000">
        <dgm:presLayoutVars>
          <dgm:bulletEnabled val="1"/>
        </dgm:presLayoutVars>
      </dgm:prSet>
      <dgm:spPr/>
      <dgm:t>
        <a:bodyPr/>
        <a:lstStyle/>
        <a:p>
          <a:endParaRPr lang="en-GB"/>
        </a:p>
      </dgm:t>
    </dgm:pt>
    <dgm:pt modelId="{CDF6921B-C710-C047-8864-B84CCAD8F763}" type="pres">
      <dgm:prSet presAssocID="{731C889C-6DCC-D242-9610-F7889FE52561}" presName="aSpace" presStyleCnt="0"/>
      <dgm:spPr/>
    </dgm:pt>
    <dgm:pt modelId="{2DAC6502-42AA-524C-A597-00323BA388BB}" type="pres">
      <dgm:prSet presAssocID="{836E13A5-C893-0C4D-933D-61045A152D8D}" presName="aNode" presStyleLbl="fgAcc1" presStyleIdx="2" presStyleCnt="5" custLinFactY="209555" custLinFactNeighborX="4797" custLinFactNeighborY="300000">
        <dgm:presLayoutVars>
          <dgm:bulletEnabled val="1"/>
        </dgm:presLayoutVars>
      </dgm:prSet>
      <dgm:spPr/>
      <dgm:t>
        <a:bodyPr/>
        <a:lstStyle/>
        <a:p>
          <a:endParaRPr lang="en-GB"/>
        </a:p>
      </dgm:t>
    </dgm:pt>
    <dgm:pt modelId="{F1716FDC-C2B6-3746-8DF0-4CA256116AC6}" type="pres">
      <dgm:prSet presAssocID="{836E13A5-C893-0C4D-933D-61045A152D8D}" presName="aSpace" presStyleCnt="0"/>
      <dgm:spPr/>
    </dgm:pt>
    <dgm:pt modelId="{923D596B-EB3A-3D40-99AB-B60E138140E0}" type="pres">
      <dgm:prSet presAssocID="{1060AF2C-B9DD-F148-97BE-81E26839FAD4}" presName="aNode" presStyleLbl="fgAcc1" presStyleIdx="3" presStyleCnt="5" custLinFactY="108910" custLinFactNeighborX="-99770" custLinFactNeighborY="200000">
        <dgm:presLayoutVars>
          <dgm:bulletEnabled val="1"/>
        </dgm:presLayoutVars>
      </dgm:prSet>
      <dgm:spPr/>
      <dgm:t>
        <a:bodyPr/>
        <a:lstStyle/>
        <a:p>
          <a:endParaRPr lang="en-GB"/>
        </a:p>
      </dgm:t>
    </dgm:pt>
    <dgm:pt modelId="{77F5D281-A52E-EA4B-8E3E-F2000E63B01F}" type="pres">
      <dgm:prSet presAssocID="{1060AF2C-B9DD-F148-97BE-81E26839FAD4}" presName="aSpace" presStyleCnt="0"/>
      <dgm:spPr/>
    </dgm:pt>
    <dgm:pt modelId="{6D7F3943-B651-8A43-8493-634F9D868B58}" type="pres">
      <dgm:prSet presAssocID="{42771034-8800-8944-95FE-90804659732B}" presName="aNode" presStyleLbl="fgAcc1" presStyleIdx="4" presStyleCnt="5" custLinFactY="-280875" custLinFactNeighborX="-51803" custLinFactNeighborY="-300000">
        <dgm:presLayoutVars>
          <dgm:bulletEnabled val="1"/>
        </dgm:presLayoutVars>
      </dgm:prSet>
      <dgm:spPr/>
      <dgm:t>
        <a:bodyPr/>
        <a:lstStyle/>
        <a:p>
          <a:endParaRPr lang="en-GB"/>
        </a:p>
      </dgm:t>
    </dgm:pt>
    <dgm:pt modelId="{4A97F188-E3AE-4C45-A2A3-429CA7C6CF4B}" type="pres">
      <dgm:prSet presAssocID="{42771034-8800-8944-95FE-90804659732B}" presName="aSpace" presStyleCnt="0"/>
      <dgm:spPr/>
    </dgm:pt>
  </dgm:ptLst>
  <dgm:cxnLst>
    <dgm:cxn modelId="{F07D2D5B-474D-8443-90EE-21C3B01575AC}" type="presOf" srcId="{836E13A5-C893-0C4D-933D-61045A152D8D}" destId="{2DAC6502-42AA-524C-A597-00323BA388BB}" srcOrd="0" destOrd="0" presId="urn:microsoft.com/office/officeart/2005/8/layout/pyramid2"/>
    <dgm:cxn modelId="{D3F0F360-C340-BE42-A12F-95FDF2168944}" srcId="{F0FC2C12-A9FC-664D-9CDF-8682578D2E97}" destId="{836E13A5-C893-0C4D-933D-61045A152D8D}" srcOrd="2" destOrd="0" parTransId="{138FBFDD-8C8C-7949-9A19-4FFD4929DC6B}" sibTransId="{61500CB5-B431-1C4E-A550-68F387B27F5A}"/>
    <dgm:cxn modelId="{F55FDA7E-E88A-974B-9343-44A23D4CCF76}" type="presOf" srcId="{42771034-8800-8944-95FE-90804659732B}" destId="{6D7F3943-B651-8A43-8493-634F9D868B58}" srcOrd="0" destOrd="0" presId="urn:microsoft.com/office/officeart/2005/8/layout/pyramid2"/>
    <dgm:cxn modelId="{88B6528D-E9AD-E74D-956D-8B7EB5D81C5C}" srcId="{F0FC2C12-A9FC-664D-9CDF-8682578D2E97}" destId="{42771034-8800-8944-95FE-90804659732B}" srcOrd="4" destOrd="0" parTransId="{E74F25EA-13BC-6F48-8926-25ADFE4F1359}" sibTransId="{477A244C-CDFF-404D-92B5-FC65C921E128}"/>
    <dgm:cxn modelId="{125B5704-1B4E-2D42-9407-1E3AB5A396A1}" srcId="{F0FC2C12-A9FC-664D-9CDF-8682578D2E97}" destId="{1060AF2C-B9DD-F148-97BE-81E26839FAD4}" srcOrd="3" destOrd="0" parTransId="{5F0DF582-A0EA-284D-99F2-5CFDDC222214}" sibTransId="{5BE2B789-AAAF-A143-9E32-45F7DE97D28B}"/>
    <dgm:cxn modelId="{4A56BE79-52EC-9E49-8DEA-FB1FD1038D83}" srcId="{F0FC2C12-A9FC-664D-9CDF-8682578D2E97}" destId="{731C889C-6DCC-D242-9610-F7889FE52561}" srcOrd="1" destOrd="0" parTransId="{17C7A8B4-82CE-4341-A0CE-FC0A315B3744}" sibTransId="{7CCA872C-04B2-C44E-BE28-B3C70247882E}"/>
    <dgm:cxn modelId="{45E77228-D6F4-5642-838A-39A6C8BDAC48}" type="presOf" srcId="{89D31784-1261-0945-A2B7-8999BA4A4FA1}" destId="{6105809A-EC6F-C34B-9522-3D51972EAA0E}" srcOrd="0" destOrd="0" presId="urn:microsoft.com/office/officeart/2005/8/layout/pyramid2"/>
    <dgm:cxn modelId="{27FADBF3-2FB6-1040-A85A-F7ECE89BA7D3}" type="presOf" srcId="{731C889C-6DCC-D242-9610-F7889FE52561}" destId="{B32034D3-A357-4144-B277-D813467CB820}" srcOrd="0" destOrd="0" presId="urn:microsoft.com/office/officeart/2005/8/layout/pyramid2"/>
    <dgm:cxn modelId="{9B63A348-F048-DF4F-934B-9FE5E3F57063}" type="presOf" srcId="{1060AF2C-B9DD-F148-97BE-81E26839FAD4}" destId="{923D596B-EB3A-3D40-99AB-B60E138140E0}" srcOrd="0" destOrd="0" presId="urn:microsoft.com/office/officeart/2005/8/layout/pyramid2"/>
    <dgm:cxn modelId="{829FD019-6FA7-3A40-84EA-3A8BB806FD2F}" srcId="{F0FC2C12-A9FC-664D-9CDF-8682578D2E97}" destId="{89D31784-1261-0945-A2B7-8999BA4A4FA1}" srcOrd="0" destOrd="0" parTransId="{4DEA3FCD-27A8-ED44-AAE1-C5D33F313E76}" sibTransId="{A46C4FB6-877A-CB4E-BC0E-D5C1451C8989}"/>
    <dgm:cxn modelId="{A3229556-87E6-EB47-ACD6-48E3815B5812}" type="presOf" srcId="{F0FC2C12-A9FC-664D-9CDF-8682578D2E97}" destId="{6BE55CEB-B10A-7D46-9042-2FCBB851C335}" srcOrd="0" destOrd="0" presId="urn:microsoft.com/office/officeart/2005/8/layout/pyramid2"/>
    <dgm:cxn modelId="{35F4ADF8-5537-0D4B-981D-E30E0FA07594}" type="presParOf" srcId="{6BE55CEB-B10A-7D46-9042-2FCBB851C335}" destId="{C7626012-01AB-8843-A6A0-7679572D2ED1}" srcOrd="0" destOrd="0" presId="urn:microsoft.com/office/officeart/2005/8/layout/pyramid2"/>
    <dgm:cxn modelId="{41DB54CB-231A-EC43-8D0E-7EA599E62C19}" type="presParOf" srcId="{6BE55CEB-B10A-7D46-9042-2FCBB851C335}" destId="{738DAC59-2C22-5145-8E05-9E36A989FFF8}" srcOrd="1" destOrd="0" presId="urn:microsoft.com/office/officeart/2005/8/layout/pyramid2"/>
    <dgm:cxn modelId="{B8A2AF37-D292-CB44-8B66-C107C4F84AA1}" type="presParOf" srcId="{738DAC59-2C22-5145-8E05-9E36A989FFF8}" destId="{6105809A-EC6F-C34B-9522-3D51972EAA0E}" srcOrd="0" destOrd="0" presId="urn:microsoft.com/office/officeart/2005/8/layout/pyramid2"/>
    <dgm:cxn modelId="{467F2501-7CA1-8E47-B9E6-D0A01B0B1831}" type="presParOf" srcId="{738DAC59-2C22-5145-8E05-9E36A989FFF8}" destId="{6B7D7DDB-F3A4-9949-A5C6-B86C09E793EB}" srcOrd="1" destOrd="0" presId="urn:microsoft.com/office/officeart/2005/8/layout/pyramid2"/>
    <dgm:cxn modelId="{5DB7EB4C-5450-DD4B-AD8F-EB9F4745AB5F}" type="presParOf" srcId="{738DAC59-2C22-5145-8E05-9E36A989FFF8}" destId="{B32034D3-A357-4144-B277-D813467CB820}" srcOrd="2" destOrd="0" presId="urn:microsoft.com/office/officeart/2005/8/layout/pyramid2"/>
    <dgm:cxn modelId="{E2E16675-752D-DC48-A956-89F8DE01A5C5}" type="presParOf" srcId="{738DAC59-2C22-5145-8E05-9E36A989FFF8}" destId="{CDF6921B-C710-C047-8864-B84CCAD8F763}" srcOrd="3" destOrd="0" presId="urn:microsoft.com/office/officeart/2005/8/layout/pyramid2"/>
    <dgm:cxn modelId="{A72FDECC-A841-6B47-9A5C-FA68F6C2BD52}" type="presParOf" srcId="{738DAC59-2C22-5145-8E05-9E36A989FFF8}" destId="{2DAC6502-42AA-524C-A597-00323BA388BB}" srcOrd="4" destOrd="0" presId="urn:microsoft.com/office/officeart/2005/8/layout/pyramid2"/>
    <dgm:cxn modelId="{7F979CB2-46E6-8744-BB6D-04C64C594C1E}" type="presParOf" srcId="{738DAC59-2C22-5145-8E05-9E36A989FFF8}" destId="{F1716FDC-C2B6-3746-8DF0-4CA256116AC6}" srcOrd="5" destOrd="0" presId="urn:microsoft.com/office/officeart/2005/8/layout/pyramid2"/>
    <dgm:cxn modelId="{DDEA5CCC-D185-9242-A0B1-DACCC51C1345}" type="presParOf" srcId="{738DAC59-2C22-5145-8E05-9E36A989FFF8}" destId="{923D596B-EB3A-3D40-99AB-B60E138140E0}" srcOrd="6" destOrd="0" presId="urn:microsoft.com/office/officeart/2005/8/layout/pyramid2"/>
    <dgm:cxn modelId="{9E270B0A-8AB2-FB4E-8E43-3BCDA446451B}" type="presParOf" srcId="{738DAC59-2C22-5145-8E05-9E36A989FFF8}" destId="{77F5D281-A52E-EA4B-8E3E-F2000E63B01F}" srcOrd="7" destOrd="0" presId="urn:microsoft.com/office/officeart/2005/8/layout/pyramid2"/>
    <dgm:cxn modelId="{D5CE1402-859D-9E4D-9C8D-3B548389533E}" type="presParOf" srcId="{738DAC59-2C22-5145-8E05-9E36A989FFF8}" destId="{6D7F3943-B651-8A43-8493-634F9D868B58}" srcOrd="8" destOrd="0" presId="urn:microsoft.com/office/officeart/2005/8/layout/pyramid2"/>
    <dgm:cxn modelId="{1C80F7ED-476E-C74A-A09C-A1C75614CF33}" type="presParOf" srcId="{738DAC59-2C22-5145-8E05-9E36A989FFF8}" destId="{4A97F188-E3AE-4C45-A2A3-429CA7C6CF4B}"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D5034-AED1-0D47-A244-799536EBF02F}">
      <dsp:nvSpPr>
        <dsp:cNvPr id="0" name=""/>
        <dsp:cNvSpPr/>
      </dsp:nvSpPr>
      <dsp:spPr>
        <a:xfrm>
          <a:off x="1184090" y="285156"/>
          <a:ext cx="3394472" cy="3394472"/>
        </a:xfrm>
        <a:prstGeom prst="ellipse">
          <a:avLst/>
        </a:prstGeom>
        <a:solidFill>
          <a:schemeClr val="accent1">
            <a:hueOff val="0"/>
            <a:satOff val="0"/>
            <a:lumOff val="0"/>
            <a:alphaOff val="0"/>
          </a:schemeClr>
        </a:solidFill>
        <a:ln w="10000" cap="flat" cmpd="sng" algn="ctr">
          <a:solidFill>
            <a:schemeClr val="tx1"/>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F12592B-1B7D-DF4A-9682-8CF70E6511AD}">
      <dsp:nvSpPr>
        <dsp:cNvPr id="0" name=""/>
        <dsp:cNvSpPr/>
      </dsp:nvSpPr>
      <dsp:spPr>
        <a:xfrm>
          <a:off x="1862984" y="964404"/>
          <a:ext cx="2036683" cy="2036683"/>
        </a:xfrm>
        <a:prstGeom prst="ellipse">
          <a:avLst/>
        </a:prstGeom>
        <a:solidFill>
          <a:schemeClr val="accent1">
            <a:hueOff val="0"/>
            <a:satOff val="0"/>
            <a:lumOff val="0"/>
            <a:alphaOff val="0"/>
          </a:schemeClr>
        </a:solidFill>
        <a:ln w="10000" cap="flat" cmpd="sng" algn="ctr">
          <a:solidFill>
            <a:schemeClr val="tx1"/>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DD7FC92-F9A4-3842-BED8-D316AAC0CB1F}">
      <dsp:nvSpPr>
        <dsp:cNvPr id="0" name=""/>
        <dsp:cNvSpPr/>
      </dsp:nvSpPr>
      <dsp:spPr>
        <a:xfrm>
          <a:off x="2541879" y="1643298"/>
          <a:ext cx="678894" cy="678894"/>
        </a:xfrm>
        <a:prstGeom prst="ellipse">
          <a:avLst/>
        </a:prstGeom>
        <a:solidFill>
          <a:schemeClr val="accent1">
            <a:hueOff val="0"/>
            <a:satOff val="0"/>
            <a:lumOff val="0"/>
            <a:alphaOff val="0"/>
          </a:schemeClr>
        </a:solidFill>
        <a:ln w="10000" cap="flat" cmpd="sng" algn="ctr">
          <a:solidFill>
            <a:schemeClr val="tx1"/>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DF44658-75A2-3948-8649-16F1563BB0DB}">
      <dsp:nvSpPr>
        <dsp:cNvPr id="0" name=""/>
        <dsp:cNvSpPr/>
      </dsp:nvSpPr>
      <dsp:spPr>
        <a:xfrm>
          <a:off x="5010845" y="874037"/>
          <a:ext cx="2105166" cy="541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21590" rIns="21590" bIns="21590" numCol="1" spcCol="1270" anchor="ctr" anchorCtr="0">
          <a:noAutofit/>
        </a:bodyPr>
        <a:lstStyle/>
        <a:p>
          <a:pPr lvl="0" algn="l" defTabSz="755650">
            <a:lnSpc>
              <a:spcPct val="90000"/>
            </a:lnSpc>
            <a:spcBef>
              <a:spcPct val="0"/>
            </a:spcBef>
            <a:spcAft>
              <a:spcPct val="35000"/>
            </a:spcAft>
          </a:pPr>
          <a:r>
            <a:rPr lang="en-US" sz="1700" kern="1200" dirty="0" smtClean="0"/>
            <a:t>Integration Test</a:t>
          </a:r>
          <a:endParaRPr lang="en-US" sz="1700" kern="1200" dirty="0"/>
        </a:p>
      </dsp:txBody>
      <dsp:txXfrm>
        <a:off x="5010845" y="874037"/>
        <a:ext cx="2105166" cy="541886"/>
      </dsp:txXfrm>
    </dsp:sp>
    <dsp:sp modelId="{F832D2ED-A752-6745-85BC-7DFD694BCED7}">
      <dsp:nvSpPr>
        <dsp:cNvPr id="0" name=""/>
        <dsp:cNvSpPr/>
      </dsp:nvSpPr>
      <dsp:spPr>
        <a:xfrm>
          <a:off x="4699971" y="1120406"/>
          <a:ext cx="424309" cy="0"/>
        </a:xfrm>
        <a:prstGeom prst="line">
          <a:avLst/>
        </a:prstGeom>
        <a:solidFill>
          <a:schemeClr val="accent1">
            <a:hueOff val="0"/>
            <a:satOff val="0"/>
            <a:lumOff val="0"/>
            <a:alphaOff val="0"/>
          </a:schemeClr>
        </a:solidFill>
        <a:ln w="19050" cap="flat" cmpd="sng" algn="ctr">
          <a:solidFill>
            <a:schemeClr val="tx1"/>
          </a:solidFill>
          <a:prstDash val="solid"/>
        </a:ln>
        <a:effectLst>
          <a:outerShdw blurRad="38100" dist="30000" dir="5400000" rotWithShape="0">
            <a:srgbClr val="000000">
              <a:alpha val="45000"/>
            </a:srgbClr>
          </a:outerShdw>
        </a:effectLst>
      </dsp:spPr>
      <dsp:style>
        <a:lnRef idx="2">
          <a:scrgbClr r="0" g="0" b="0"/>
        </a:lnRef>
        <a:fillRef idx="1">
          <a:scrgbClr r="0" g="0" b="0"/>
        </a:fillRef>
        <a:effectRef idx="1">
          <a:scrgbClr r="0" g="0" b="0"/>
        </a:effectRef>
        <a:fontRef idx="minor"/>
      </dsp:style>
    </dsp:sp>
    <dsp:sp modelId="{6AF6FB6A-7A92-E842-8433-A23EEF336722}">
      <dsp:nvSpPr>
        <dsp:cNvPr id="0" name=""/>
        <dsp:cNvSpPr/>
      </dsp:nvSpPr>
      <dsp:spPr>
        <a:xfrm rot="5400000">
          <a:off x="3365058" y="634229"/>
          <a:ext cx="869512" cy="1831776"/>
        </a:xfrm>
        <a:prstGeom prst="line">
          <a:avLst/>
        </a:prstGeom>
        <a:solidFill>
          <a:schemeClr val="accent1">
            <a:hueOff val="0"/>
            <a:satOff val="0"/>
            <a:lumOff val="0"/>
            <a:alphaOff val="0"/>
          </a:schemeClr>
        </a:solidFill>
        <a:ln w="19050" cap="flat" cmpd="sng" algn="ctr">
          <a:solidFill>
            <a:schemeClr val="tx1"/>
          </a:solidFill>
          <a:prstDash val="solid"/>
        </a:ln>
        <a:effectLst>
          <a:outerShdw blurRad="38100" dist="30000" dir="5400000" rotWithShape="0">
            <a:srgbClr val="000000">
              <a:alpha val="45000"/>
            </a:srgbClr>
          </a:outerShdw>
        </a:effectLst>
      </dsp:spPr>
      <dsp:style>
        <a:lnRef idx="2">
          <a:scrgbClr r="0" g="0" b="0"/>
        </a:lnRef>
        <a:fillRef idx="1">
          <a:scrgbClr r="0" g="0" b="0"/>
        </a:fillRef>
        <a:effectRef idx="1">
          <a:scrgbClr r="0" g="0" b="0"/>
        </a:effectRef>
        <a:fontRef idx="minor"/>
      </dsp:style>
    </dsp:sp>
    <dsp:sp modelId="{151157FF-881A-F742-8EFF-37392F552BED}">
      <dsp:nvSpPr>
        <dsp:cNvPr id="0" name=""/>
        <dsp:cNvSpPr/>
      </dsp:nvSpPr>
      <dsp:spPr>
        <a:xfrm>
          <a:off x="5053174" y="1680644"/>
          <a:ext cx="2105166" cy="541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21590" rIns="21590" bIns="21590" numCol="1" spcCol="1270" anchor="ctr" anchorCtr="0">
          <a:noAutofit/>
        </a:bodyPr>
        <a:lstStyle/>
        <a:p>
          <a:pPr lvl="0" algn="l" defTabSz="755650">
            <a:lnSpc>
              <a:spcPct val="90000"/>
            </a:lnSpc>
            <a:spcBef>
              <a:spcPct val="0"/>
            </a:spcBef>
            <a:spcAft>
              <a:spcPct val="35000"/>
            </a:spcAft>
          </a:pPr>
          <a:r>
            <a:rPr lang="en-US" sz="1700" kern="1200" dirty="0" smtClean="0"/>
            <a:t>Frankenstein's monster</a:t>
          </a:r>
          <a:endParaRPr lang="en-US" sz="1700" kern="1200" dirty="0"/>
        </a:p>
      </dsp:txBody>
      <dsp:txXfrm>
        <a:off x="5053174" y="1680644"/>
        <a:ext cx="2105166" cy="541886"/>
      </dsp:txXfrm>
    </dsp:sp>
    <dsp:sp modelId="{46A0CC79-1891-3D40-B1DA-F6FB55AD439E}">
      <dsp:nvSpPr>
        <dsp:cNvPr id="0" name=""/>
        <dsp:cNvSpPr/>
      </dsp:nvSpPr>
      <dsp:spPr>
        <a:xfrm>
          <a:off x="4717724" y="1943402"/>
          <a:ext cx="424309" cy="0"/>
        </a:xfrm>
        <a:prstGeom prst="line">
          <a:avLst/>
        </a:prstGeom>
        <a:solidFill>
          <a:schemeClr val="accent1">
            <a:hueOff val="0"/>
            <a:satOff val="0"/>
            <a:lumOff val="0"/>
            <a:alphaOff val="0"/>
          </a:schemeClr>
        </a:solidFill>
        <a:ln w="19050" cap="flat" cmpd="sng" algn="ctr">
          <a:solidFill>
            <a:schemeClr val="tx1"/>
          </a:solidFill>
          <a:prstDash val="solid"/>
        </a:ln>
        <a:effectLst>
          <a:outerShdw blurRad="38100" dist="30000" dir="5400000" rotWithShape="0">
            <a:srgbClr val="000000">
              <a:alpha val="45000"/>
            </a:srgbClr>
          </a:outerShdw>
        </a:effectLst>
      </dsp:spPr>
      <dsp:style>
        <a:lnRef idx="2">
          <a:scrgbClr r="0" g="0" b="0"/>
        </a:lnRef>
        <a:fillRef idx="1">
          <a:scrgbClr r="0" g="0" b="0"/>
        </a:fillRef>
        <a:effectRef idx="1">
          <a:scrgbClr r="0" g="0" b="0"/>
        </a:effectRef>
        <a:fontRef idx="minor"/>
      </dsp:style>
    </dsp:sp>
    <dsp:sp modelId="{6A2B723C-0E96-444B-9D8C-6A69E1C8674B}">
      <dsp:nvSpPr>
        <dsp:cNvPr id="0" name=""/>
        <dsp:cNvSpPr/>
      </dsp:nvSpPr>
      <dsp:spPr>
        <a:xfrm rot="5400000">
          <a:off x="3704303" y="1608150"/>
          <a:ext cx="677561" cy="1346612"/>
        </a:xfrm>
        <a:prstGeom prst="line">
          <a:avLst/>
        </a:prstGeom>
        <a:solidFill>
          <a:schemeClr val="accent1">
            <a:hueOff val="0"/>
            <a:satOff val="0"/>
            <a:lumOff val="0"/>
            <a:alphaOff val="0"/>
          </a:schemeClr>
        </a:solidFill>
        <a:ln w="19050" cap="flat" cmpd="sng" algn="ctr">
          <a:solidFill>
            <a:schemeClr val="tx1"/>
          </a:solidFill>
          <a:prstDash val="solid"/>
        </a:ln>
        <a:effectLst>
          <a:outerShdw blurRad="38100" dist="30000" dir="5400000" rotWithShape="0">
            <a:srgbClr val="000000">
              <a:alpha val="45000"/>
            </a:srgbClr>
          </a:outerShdw>
        </a:effectLst>
      </dsp:spPr>
      <dsp:style>
        <a:lnRef idx="2">
          <a:scrgbClr r="0" g="0" b="0"/>
        </a:lnRef>
        <a:fillRef idx="1">
          <a:scrgbClr r="0" g="0" b="0"/>
        </a:fillRef>
        <a:effectRef idx="1">
          <a:scrgbClr r="0" g="0" b="0"/>
        </a:effectRef>
        <a:fontRef idx="minor"/>
      </dsp:style>
    </dsp:sp>
    <dsp:sp modelId="{019DA64E-774B-3744-B01A-E59C0116EAA8}">
      <dsp:nvSpPr>
        <dsp:cNvPr id="0" name=""/>
        <dsp:cNvSpPr/>
      </dsp:nvSpPr>
      <dsp:spPr>
        <a:xfrm>
          <a:off x="5010845" y="2515478"/>
          <a:ext cx="2105166" cy="541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21590" rIns="21590" bIns="21590" numCol="1" spcCol="1270" anchor="ctr" anchorCtr="0">
          <a:noAutofit/>
        </a:bodyPr>
        <a:lstStyle/>
        <a:p>
          <a:pPr lvl="0" algn="l" defTabSz="755650">
            <a:lnSpc>
              <a:spcPct val="90000"/>
            </a:lnSpc>
            <a:spcBef>
              <a:spcPct val="0"/>
            </a:spcBef>
            <a:spcAft>
              <a:spcPct val="35000"/>
            </a:spcAft>
          </a:pPr>
          <a:r>
            <a:rPr lang="en-US" sz="1700" kern="1200" dirty="0" smtClean="0"/>
            <a:t>True Unit</a:t>
          </a:r>
          <a:endParaRPr lang="en-US" sz="1700" kern="1200" dirty="0"/>
        </a:p>
      </dsp:txBody>
      <dsp:txXfrm>
        <a:off x="5010845" y="2515478"/>
        <a:ext cx="2105166" cy="541886"/>
      </dsp:txXfrm>
    </dsp:sp>
    <dsp:sp modelId="{90D35252-9D07-E544-9F75-0F5D1B4E82EE}">
      <dsp:nvSpPr>
        <dsp:cNvPr id="0" name=""/>
        <dsp:cNvSpPr/>
      </dsp:nvSpPr>
      <dsp:spPr>
        <a:xfrm>
          <a:off x="4708165" y="2770041"/>
          <a:ext cx="424309" cy="0"/>
        </a:xfrm>
        <a:prstGeom prst="line">
          <a:avLst/>
        </a:prstGeom>
        <a:solidFill>
          <a:schemeClr val="accent1">
            <a:hueOff val="0"/>
            <a:satOff val="0"/>
            <a:lumOff val="0"/>
            <a:alphaOff val="0"/>
          </a:schemeClr>
        </a:solidFill>
        <a:ln w="19050" cap="flat" cmpd="sng" algn="ctr">
          <a:solidFill>
            <a:schemeClr val="tx1"/>
          </a:solidFill>
          <a:prstDash val="solid"/>
        </a:ln>
        <a:effectLst>
          <a:outerShdw blurRad="38100" dist="30000" dir="5400000" rotWithShape="0">
            <a:srgbClr val="000000">
              <a:alpha val="45000"/>
            </a:srgbClr>
          </a:outerShdw>
        </a:effectLst>
      </dsp:spPr>
      <dsp:style>
        <a:lnRef idx="2">
          <a:scrgbClr r="0" g="0" b="0"/>
        </a:lnRef>
        <a:fillRef idx="1">
          <a:scrgbClr r="0" g="0" b="0"/>
        </a:fillRef>
        <a:effectRef idx="1">
          <a:scrgbClr r="0" g="0" b="0"/>
        </a:effectRef>
        <a:fontRef idx="minor"/>
      </dsp:style>
    </dsp:sp>
    <dsp:sp modelId="{13F38A16-E303-CB4D-969E-79A7455DC406}">
      <dsp:nvSpPr>
        <dsp:cNvPr id="0" name=""/>
        <dsp:cNvSpPr/>
      </dsp:nvSpPr>
      <dsp:spPr>
        <a:xfrm rot="5400000">
          <a:off x="4042894" y="2581279"/>
          <a:ext cx="484093" cy="861448"/>
        </a:xfrm>
        <a:prstGeom prst="line">
          <a:avLst/>
        </a:prstGeom>
        <a:solidFill>
          <a:schemeClr val="accent1">
            <a:hueOff val="0"/>
            <a:satOff val="0"/>
            <a:lumOff val="0"/>
            <a:alphaOff val="0"/>
          </a:schemeClr>
        </a:solidFill>
        <a:ln w="19050" cap="flat" cmpd="sng" algn="ctr">
          <a:solidFill>
            <a:schemeClr val="tx1"/>
          </a:solidFill>
          <a:prstDash val="solid"/>
        </a:ln>
        <a:effectLst>
          <a:outerShdw blurRad="38100" dist="30000" dir="5400000" rotWithShape="0">
            <a:srgbClr val="000000">
              <a:alpha val="45000"/>
            </a:srgbClr>
          </a:outerShdw>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6012-01AB-8843-A6A0-7679572D2ED1}">
      <dsp:nvSpPr>
        <dsp:cNvPr id="0" name=""/>
        <dsp:cNvSpPr/>
      </dsp:nvSpPr>
      <dsp:spPr>
        <a:xfrm>
          <a:off x="1512371" y="0"/>
          <a:ext cx="4525963" cy="4525963"/>
        </a:xfrm>
        <a:prstGeom prst="triangl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105809A-EC6F-C34B-9522-3D51972EAA0E}">
      <dsp:nvSpPr>
        <dsp:cNvPr id="0" name=""/>
        <dsp:cNvSpPr/>
      </dsp:nvSpPr>
      <dsp:spPr>
        <a:xfrm>
          <a:off x="2279261" y="610248"/>
          <a:ext cx="2941875" cy="1071380"/>
        </a:xfrm>
        <a:prstGeom prst="roundRect">
          <a:avLst/>
        </a:prstGeom>
        <a:solidFill>
          <a:schemeClr val="lt1">
            <a:alpha val="90000"/>
            <a:hueOff val="0"/>
            <a:satOff val="0"/>
            <a:lumOff val="0"/>
            <a:alphaOff val="0"/>
          </a:schemeClr>
        </a:solidFill>
        <a:ln w="10000"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GUI</a:t>
          </a:r>
          <a:endParaRPr lang="en-US" sz="3000" kern="1200" dirty="0"/>
        </a:p>
      </dsp:txBody>
      <dsp:txXfrm>
        <a:off x="2331561" y="662548"/>
        <a:ext cx="2837275" cy="966780"/>
      </dsp:txXfrm>
    </dsp:sp>
    <dsp:sp modelId="{B32034D3-A357-4144-B277-D813467CB820}">
      <dsp:nvSpPr>
        <dsp:cNvPr id="0" name=""/>
        <dsp:cNvSpPr/>
      </dsp:nvSpPr>
      <dsp:spPr>
        <a:xfrm>
          <a:off x="2279585" y="1815551"/>
          <a:ext cx="2941875" cy="1071380"/>
        </a:xfrm>
        <a:prstGeom prst="roundRect">
          <a:avLst/>
        </a:prstGeom>
        <a:solidFill>
          <a:schemeClr val="lt1">
            <a:alpha val="90000"/>
            <a:hueOff val="0"/>
            <a:satOff val="0"/>
            <a:lumOff val="0"/>
            <a:alphaOff val="0"/>
          </a:schemeClr>
        </a:solidFill>
        <a:ln w="10000"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Integration Test</a:t>
          </a:r>
          <a:endParaRPr lang="en-US" sz="3000" kern="1200" dirty="0"/>
        </a:p>
      </dsp:txBody>
      <dsp:txXfrm>
        <a:off x="2331885" y="1867851"/>
        <a:ext cx="2837275" cy="966780"/>
      </dsp:txXfrm>
    </dsp:sp>
    <dsp:sp modelId="{2DAC6502-42AA-524C-A597-00323BA388BB}">
      <dsp:nvSpPr>
        <dsp:cNvPr id="0" name=""/>
        <dsp:cNvSpPr/>
      </dsp:nvSpPr>
      <dsp:spPr>
        <a:xfrm>
          <a:off x="2279585" y="3020854"/>
          <a:ext cx="2941875" cy="1071380"/>
        </a:xfrm>
        <a:prstGeom prst="roundRect">
          <a:avLst/>
        </a:prstGeom>
        <a:solidFill>
          <a:schemeClr val="lt1">
            <a:alpha val="90000"/>
            <a:hueOff val="0"/>
            <a:satOff val="0"/>
            <a:lumOff val="0"/>
            <a:alphaOff val="0"/>
          </a:schemeClr>
        </a:solidFill>
        <a:ln w="10000"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Unit Test</a:t>
          </a:r>
          <a:endParaRPr lang="en-US" sz="3000" kern="1200" dirty="0"/>
        </a:p>
      </dsp:txBody>
      <dsp:txXfrm>
        <a:off x="2331885" y="3073154"/>
        <a:ext cx="2837275" cy="966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26012-01AB-8843-A6A0-7679572D2ED1}">
      <dsp:nvSpPr>
        <dsp:cNvPr id="0" name=""/>
        <dsp:cNvSpPr/>
      </dsp:nvSpPr>
      <dsp:spPr>
        <a:xfrm>
          <a:off x="1512371" y="0"/>
          <a:ext cx="4525963" cy="4525963"/>
        </a:xfrm>
        <a:prstGeom prst="triangl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105809A-EC6F-C34B-9522-3D51972EAA0E}">
      <dsp:nvSpPr>
        <dsp:cNvPr id="0" name=""/>
        <dsp:cNvSpPr/>
      </dsp:nvSpPr>
      <dsp:spPr>
        <a:xfrm>
          <a:off x="2335716" y="185031"/>
          <a:ext cx="2941875" cy="643535"/>
        </a:xfrm>
        <a:prstGeom prst="roundRect">
          <a:avLst/>
        </a:prstGeom>
        <a:solidFill>
          <a:schemeClr val="lt1">
            <a:alpha val="90000"/>
            <a:hueOff val="0"/>
            <a:satOff val="0"/>
            <a:lumOff val="0"/>
            <a:alphaOff val="0"/>
          </a:schemeClr>
        </a:solidFill>
        <a:ln w="10000"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GUI</a:t>
          </a:r>
          <a:endParaRPr lang="en-US" sz="2300" kern="1200" dirty="0"/>
        </a:p>
      </dsp:txBody>
      <dsp:txXfrm>
        <a:off x="2367131" y="216446"/>
        <a:ext cx="2879045" cy="580705"/>
      </dsp:txXfrm>
    </dsp:sp>
    <dsp:sp modelId="{B32034D3-A357-4144-B277-D813467CB820}">
      <dsp:nvSpPr>
        <dsp:cNvPr id="0" name=""/>
        <dsp:cNvSpPr/>
      </dsp:nvSpPr>
      <dsp:spPr>
        <a:xfrm>
          <a:off x="2251313" y="2458403"/>
          <a:ext cx="2941875" cy="643535"/>
        </a:xfrm>
        <a:prstGeom prst="roundRect">
          <a:avLst/>
        </a:prstGeom>
        <a:solidFill>
          <a:schemeClr val="lt1">
            <a:alpha val="90000"/>
            <a:hueOff val="0"/>
            <a:satOff val="0"/>
            <a:lumOff val="0"/>
            <a:alphaOff val="0"/>
          </a:schemeClr>
        </a:solidFill>
        <a:ln w="10000"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Integration Unit Test</a:t>
          </a:r>
          <a:endParaRPr lang="en-US" sz="2300" kern="1200" dirty="0"/>
        </a:p>
      </dsp:txBody>
      <dsp:txXfrm>
        <a:off x="2282728" y="2489818"/>
        <a:ext cx="2879045" cy="580705"/>
      </dsp:txXfrm>
    </dsp:sp>
    <dsp:sp modelId="{2DAC6502-42AA-524C-A597-00323BA388BB}">
      <dsp:nvSpPr>
        <dsp:cNvPr id="0" name=""/>
        <dsp:cNvSpPr/>
      </dsp:nvSpPr>
      <dsp:spPr>
        <a:xfrm>
          <a:off x="3916474" y="3490879"/>
          <a:ext cx="2941875" cy="643535"/>
        </a:xfrm>
        <a:prstGeom prst="roundRect">
          <a:avLst/>
        </a:prstGeom>
        <a:solidFill>
          <a:schemeClr val="lt1">
            <a:alpha val="90000"/>
            <a:hueOff val="0"/>
            <a:satOff val="0"/>
            <a:lumOff val="0"/>
            <a:alphaOff val="0"/>
          </a:schemeClr>
        </a:solidFill>
        <a:ln w="10000"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JS Unit Test</a:t>
          </a:r>
          <a:endParaRPr lang="en-US" sz="2300" kern="1200" dirty="0"/>
        </a:p>
      </dsp:txBody>
      <dsp:txXfrm>
        <a:off x="3947889" y="3522294"/>
        <a:ext cx="2879045" cy="580705"/>
      </dsp:txXfrm>
    </dsp:sp>
    <dsp:sp modelId="{923D596B-EB3A-3D40-99AB-B60E138140E0}">
      <dsp:nvSpPr>
        <dsp:cNvPr id="0" name=""/>
        <dsp:cNvSpPr/>
      </dsp:nvSpPr>
      <dsp:spPr>
        <a:xfrm>
          <a:off x="840243" y="3486728"/>
          <a:ext cx="2941875" cy="643535"/>
        </a:xfrm>
        <a:prstGeom prst="roundRect">
          <a:avLst/>
        </a:prstGeom>
        <a:solidFill>
          <a:schemeClr val="lt1">
            <a:alpha val="90000"/>
            <a:hueOff val="0"/>
            <a:satOff val="0"/>
            <a:lumOff val="0"/>
            <a:alphaOff val="0"/>
          </a:schemeClr>
        </a:solidFill>
        <a:ln w="10000"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Unit Test</a:t>
          </a:r>
          <a:endParaRPr lang="en-US" sz="2300" kern="1200" dirty="0"/>
        </a:p>
      </dsp:txBody>
      <dsp:txXfrm>
        <a:off x="871658" y="3518143"/>
        <a:ext cx="2879045" cy="580705"/>
      </dsp:txXfrm>
    </dsp:sp>
    <dsp:sp modelId="{6D7F3943-B651-8A43-8493-634F9D868B58}">
      <dsp:nvSpPr>
        <dsp:cNvPr id="0" name=""/>
        <dsp:cNvSpPr/>
      </dsp:nvSpPr>
      <dsp:spPr>
        <a:xfrm>
          <a:off x="2251372" y="1300091"/>
          <a:ext cx="2941875" cy="643535"/>
        </a:xfrm>
        <a:prstGeom prst="roundRect">
          <a:avLst/>
        </a:prstGeom>
        <a:solidFill>
          <a:schemeClr val="lt1">
            <a:alpha val="90000"/>
            <a:hueOff val="0"/>
            <a:satOff val="0"/>
            <a:lumOff val="0"/>
            <a:alphaOff val="0"/>
          </a:schemeClr>
        </a:solidFill>
        <a:ln w="10000"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Business Test</a:t>
          </a:r>
          <a:endParaRPr lang="en-US" sz="2300" kern="1200" dirty="0"/>
        </a:p>
      </dsp:txBody>
      <dsp:txXfrm>
        <a:off x="2282787" y="1331506"/>
        <a:ext cx="2879045" cy="580705"/>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06569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562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5623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5623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5623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5623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060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0656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06569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4226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06569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06569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9" name="Slide Image Placeholder 8"/>
          <p:cNvSpPr>
            <a:spLocks noGrp="1" noRot="1" noChangeAspect="1"/>
          </p:cNvSpPr>
          <p:nvPr>
            <p:ph type="sldImg"/>
          </p:nvPr>
        </p:nvSpPr>
        <p:spPr>
          <a:xfrm>
            <a:off x="287338" y="661988"/>
            <a:ext cx="6223000" cy="350043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0656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562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65623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ack - one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757127" y="2736000"/>
            <a:ext cx="10114198"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757127" y="1499836"/>
            <a:ext cx="10114197" cy="553998"/>
          </a:xfrm>
        </p:spPr>
        <p:txBody>
          <a:bodyPr anchor="t" anchorCtr="0">
            <a:spAutoFit/>
          </a:bodyPr>
          <a:lstStyle>
            <a:lvl1pPr>
              <a:defRPr sz="3600">
                <a:solidFill>
                  <a:schemeClr val="tx1"/>
                </a:solidFill>
                <a:latin typeface="+mj-lt"/>
              </a:defRPr>
            </a:lvl1pPr>
          </a:lstStyle>
          <a:p>
            <a:r>
              <a:rPr lang="en-US" sz="3600" dirty="0" smtClean="0"/>
              <a:t>Presentation Title on One Line</a:t>
            </a:r>
            <a:endParaRPr lang="en-US" dirty="0"/>
          </a:p>
        </p:txBody>
      </p:sp>
      <p:pic>
        <p:nvPicPr>
          <p:cNvPr id="2052" name="Picture 4" descr="\\dwdf032\cmedia\Templates_Guidelines\eOn\_Presentations\_Templates\d_code\code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0346" b="24168"/>
          <a:stretch/>
        </p:blipFill>
        <p:spPr bwMode="auto">
          <a:xfrm>
            <a:off x="287337" y="300038"/>
            <a:ext cx="2084186" cy="16708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orient="horz" pos="2160" userDrawn="1">
          <p15:clr>
            <a:srgbClr val="FBAE40"/>
          </p15:clr>
        </p15:guide>
        <p15:guide id="2" pos="384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white - headline">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060720" y="2736000"/>
            <a:ext cx="10069200"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060720" y="506413"/>
            <a:ext cx="10068180" cy="738664"/>
          </a:xfrm>
        </p:spPr>
        <p:txBody>
          <a:bodyPr wrap="square" anchor="t" anchorCtr="0">
            <a:spAutoFit/>
          </a:bodyPr>
          <a:lstStyle>
            <a:lvl1pPr>
              <a:defRPr sz="4800">
                <a:solidFill>
                  <a:schemeClr val="tx1"/>
                </a:solidFill>
                <a:latin typeface="+mj-lt"/>
              </a:defRPr>
            </a:lvl1pPr>
          </a:lstStyle>
          <a:p>
            <a:r>
              <a:rPr lang="en-US" dirty="0" smtClean="0"/>
              <a:t>Short Presentation Title One Line</a:t>
            </a:r>
            <a:endParaRPr lang="en-US" dirty="0"/>
          </a:p>
        </p:txBody>
      </p:sp>
      <p:pic>
        <p:nvPicPr>
          <p:cNvPr id="10" name="Picture 2" descr="\\dwdf032\cmedia\Templates_Guidelines\eOn\_Presentations\_Templates\d_code\Material\code7.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646" t="11179" r="10787" b="65242"/>
          <a:stretch/>
        </p:blipFill>
        <p:spPr bwMode="auto">
          <a:xfrm>
            <a:off x="320675" y="663574"/>
            <a:ext cx="659625" cy="4429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231880076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 - &amp;&amp;">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5437" y="2736000"/>
            <a:ext cx="11545888"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325437" y="1260000"/>
            <a:ext cx="11545887" cy="1015663"/>
          </a:xfrm>
        </p:spPr>
        <p:txBody>
          <a:bodyPr wrap="square" anchor="t" anchorCtr="0">
            <a:spAutoFit/>
          </a:bodyPr>
          <a:lstStyle>
            <a:lvl1pPr>
              <a:defRPr sz="6600">
                <a:solidFill>
                  <a:schemeClr val="tx1"/>
                </a:solidFill>
                <a:latin typeface="+mj-lt"/>
              </a:defRPr>
            </a:lvl1pPr>
          </a:lstStyle>
          <a:p>
            <a:r>
              <a:rPr lang="en-US" dirty="0" smtClean="0"/>
              <a:t>text&amp;&amp;text</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686496311"/>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hite - &amp;&amp;">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5437" y="2736000"/>
            <a:ext cx="11545888"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325437" y="1260000"/>
            <a:ext cx="11545887" cy="1015663"/>
          </a:xfrm>
        </p:spPr>
        <p:txBody>
          <a:bodyPr wrap="square" anchor="t" anchorCtr="0">
            <a:spAutoFit/>
          </a:bodyPr>
          <a:lstStyle>
            <a:lvl1pPr>
              <a:defRPr sz="6600">
                <a:solidFill>
                  <a:schemeClr val="tx1"/>
                </a:solidFill>
                <a:latin typeface="+mj-lt"/>
              </a:defRPr>
            </a:lvl1pPr>
          </a:lstStyle>
          <a:p>
            <a:r>
              <a:rPr lang="en-US" dirty="0" smtClean="0"/>
              <a:t>text&amp;&amp;text</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329507515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Page black">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5438" y="506413"/>
            <a:ext cx="11545200" cy="923330"/>
          </a:xfrm>
        </p:spPr>
        <p:txBody>
          <a:bodyPr anchor="t" anchorCtr="0">
            <a:sp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2703513"/>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Page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5438" y="506413"/>
            <a:ext cx="11545200" cy="923330"/>
          </a:xfrm>
        </p:spPr>
        <p:txBody>
          <a:bodyPr anchor="t" anchorCtr="0">
            <a:sp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2703513"/>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42807086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434173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 black">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6" name="TextBox 5"/>
          <p:cNvSpPr txBox="1"/>
          <p:nvPr userDrawn="1"/>
        </p:nvSpPr>
        <p:spPr bwMode="black">
          <a:xfrm>
            <a:off x="324000" y="6622344"/>
            <a:ext cx="3674083"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6" name="TextBox 5"/>
          <p:cNvSpPr txBox="1"/>
          <p:nvPr userDrawn="1"/>
        </p:nvSpPr>
        <p:spPr bwMode="black">
          <a:xfrm>
            <a:off x="324000" y="6622344"/>
            <a:ext cx="3674083"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pic>
        <p:nvPicPr>
          <p:cNvPr id="8" name="Picture 7"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Tree>
    <p:extLst>
      <p:ext uri="{BB962C8B-B14F-4D97-AF65-F5344CB8AC3E}">
        <p14:creationId xmlns:p14="http://schemas.microsoft.com/office/powerpoint/2010/main" val="51303097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 one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757127" y="2736000"/>
            <a:ext cx="10114198"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757127" y="1499836"/>
            <a:ext cx="10114197" cy="553998"/>
          </a:xfrm>
        </p:spPr>
        <p:txBody>
          <a:bodyPr anchor="t" anchorCtr="0">
            <a:spAutoFit/>
          </a:bodyPr>
          <a:lstStyle>
            <a:lvl1pPr>
              <a:defRPr sz="3600">
                <a:solidFill>
                  <a:schemeClr val="tx1"/>
                </a:solidFill>
                <a:latin typeface="+mj-lt"/>
              </a:defRPr>
            </a:lvl1pPr>
          </a:lstStyle>
          <a:p>
            <a:r>
              <a:rPr lang="en-US" sz="3600" dirty="0" smtClean="0"/>
              <a:t>Presentation Title on One Line</a:t>
            </a:r>
            <a:endParaRPr lang="en-US" dirty="0"/>
          </a:p>
        </p:txBody>
      </p:sp>
      <p:pic>
        <p:nvPicPr>
          <p:cNvPr id="2052" name="Picture 4" descr="\\dwdf032\cmedia\Templates_Guidelines\eOn\_Presentations\_Templates\d_code\code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0346" b="24168"/>
          <a:stretch/>
        </p:blipFill>
        <p:spPr bwMode="auto">
          <a:xfrm>
            <a:off x="287337" y="300038"/>
            <a:ext cx="2084186" cy="16708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383522985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74083"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724096"/>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a:t>
            </a:r>
            <a:r>
              <a:rPr lang="en-US" sz="1200" kern="1200" baseline="0" dirty="0" smtClean="0">
                <a:solidFill>
                  <a:schemeClr val="tx1"/>
                </a:solidFill>
                <a:latin typeface="Arial"/>
                <a:ea typeface="MS PGothic" pitchFamily="34" charset="-128"/>
                <a:cs typeface="+mn-cs"/>
              </a:rPr>
              <a:t> </a:t>
            </a:r>
            <a:r>
              <a:rPr lang="en-US" sz="1200" kern="1200" dirty="0" smtClean="0">
                <a:solidFill>
                  <a:schemeClr val="tx1"/>
                </a:solidFill>
                <a:latin typeface="Arial"/>
                <a:ea typeface="MS PGothic" pitchFamily="34" charset="-128"/>
                <a:cs typeface="+mn-cs"/>
              </a:rPr>
              <a:t>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black - two lines">
    <p:bg>
      <p:bgRef idx="1001">
        <a:schemeClr val="bg1"/>
      </p:bgRef>
    </p:bg>
    <p:spTree>
      <p:nvGrpSpPr>
        <p:cNvPr id="1" name=""/>
        <p:cNvGrpSpPr/>
        <p:nvPr/>
      </p:nvGrpSpPr>
      <p:grpSpPr>
        <a:xfrm>
          <a:off x="0" y="0"/>
          <a:ext cx="0" cy="0"/>
          <a:chOff x="0" y="0"/>
          <a:chExt cx="0" cy="0"/>
        </a:xfrm>
      </p:grpSpPr>
      <p:pic>
        <p:nvPicPr>
          <p:cNvPr id="13" name="Picture 8" descr="\\dwdf032\cmedia\Templates_Guidelines\eOn\_Presentations\_Templates\d_code\code1.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133" b="22994"/>
          <a:stretch/>
        </p:blipFill>
        <p:spPr bwMode="auto">
          <a:xfrm>
            <a:off x="287337" y="272541"/>
            <a:ext cx="2513327" cy="17272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a:spLocks noGrp="1"/>
          </p:cNvSpPr>
          <p:nvPr>
            <p:ph type="subTitle" idx="1" hasCustomPrompt="1"/>
          </p:nvPr>
        </p:nvSpPr>
        <p:spPr bwMode="gray">
          <a:xfrm>
            <a:off x="1115699" y="4212000"/>
            <a:ext cx="10755626"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115699" y="1499836"/>
            <a:ext cx="10755626" cy="1107996"/>
          </a:xfrm>
        </p:spPr>
        <p:txBody>
          <a:bodyPr anchor="t" anchorCtr="0">
            <a:noAutofit/>
          </a:bodyPr>
          <a:lstStyle>
            <a:lvl1pPr>
              <a:defRPr sz="3600">
                <a:solidFill>
                  <a:schemeClr val="tx1"/>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2050" name="Picture 2" descr="\\dwdf032\cmedia\Templates_Guidelines\eOn\_Presentations\_Templates\d_code\code3.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15699" y="2650335"/>
            <a:ext cx="431729" cy="52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405375964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hite - two lines">
    <p:bg>
      <p:bgRef idx="1001">
        <a:schemeClr val="bg1"/>
      </p:bgRef>
    </p:bg>
    <p:spTree>
      <p:nvGrpSpPr>
        <p:cNvPr id="1" name=""/>
        <p:cNvGrpSpPr/>
        <p:nvPr/>
      </p:nvGrpSpPr>
      <p:grpSpPr>
        <a:xfrm>
          <a:off x="0" y="0"/>
          <a:ext cx="0" cy="0"/>
          <a:chOff x="0" y="0"/>
          <a:chExt cx="0" cy="0"/>
        </a:xfrm>
      </p:grpSpPr>
      <p:pic>
        <p:nvPicPr>
          <p:cNvPr id="13" name="Picture 8" descr="\\dwdf032\cmedia\Templates_Guidelines\eOn\_Presentations\_Templates\d_code\code1.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133" b="22994"/>
          <a:stretch/>
        </p:blipFill>
        <p:spPr bwMode="auto">
          <a:xfrm>
            <a:off x="287337" y="272541"/>
            <a:ext cx="2513327" cy="17272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a:spLocks noGrp="1"/>
          </p:cNvSpPr>
          <p:nvPr>
            <p:ph type="subTitle" idx="1" hasCustomPrompt="1"/>
          </p:nvPr>
        </p:nvSpPr>
        <p:spPr bwMode="gray">
          <a:xfrm>
            <a:off x="1115699" y="4212000"/>
            <a:ext cx="10755626"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115699" y="1499836"/>
            <a:ext cx="10755626" cy="1107996"/>
          </a:xfrm>
        </p:spPr>
        <p:txBody>
          <a:bodyPr anchor="t" anchorCtr="0">
            <a:noAutofit/>
          </a:bodyPr>
          <a:lstStyle>
            <a:lvl1pPr>
              <a:defRPr sz="3600">
                <a:solidFill>
                  <a:schemeClr val="tx1"/>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2050" name="Picture 2" descr="\\dwdf032\cmedia\Templates_Guidelines\eOn\_Presentations\_Templates\d_code\code3.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15699" y="2650335"/>
            <a:ext cx="431729" cy="52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102544783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black - two lines, statement">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5437" y="2736000"/>
            <a:ext cx="11545887"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325437" y="507600"/>
            <a:ext cx="11545887" cy="1477328"/>
          </a:xfrm>
        </p:spPr>
        <p:txBody>
          <a:bodyPr wrap="square" anchor="t" anchorCtr="0">
            <a:spAutoFit/>
          </a:bodyPr>
          <a:lstStyle>
            <a:lvl1pPr>
              <a:defRPr sz="4800">
                <a:solidFill>
                  <a:schemeClr val="tx1"/>
                </a:solidFill>
                <a:latin typeface="+mj-lt"/>
              </a:defRPr>
            </a:lvl1pPr>
          </a:lstStyle>
          <a:p>
            <a:r>
              <a:rPr lang="en-US" dirty="0" smtClean="0"/>
              <a:t>Presentation Title</a:t>
            </a:r>
            <a:br>
              <a:rPr lang="en-US" dirty="0" smtClean="0"/>
            </a:br>
            <a:r>
              <a:rPr lang="en-US" dirty="0" smtClean="0"/>
              <a:t>Breaks to Two Lines</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412294193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white - two lines, statement">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5437" y="2736000"/>
            <a:ext cx="11545887"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325437" y="507600"/>
            <a:ext cx="11545887" cy="1477328"/>
          </a:xfrm>
        </p:spPr>
        <p:txBody>
          <a:bodyPr wrap="square" anchor="t" anchorCtr="0">
            <a:spAutoFit/>
          </a:bodyPr>
          <a:lstStyle>
            <a:lvl1pPr>
              <a:defRPr sz="4800">
                <a:solidFill>
                  <a:schemeClr val="tx1"/>
                </a:solidFill>
                <a:latin typeface="+mj-lt"/>
              </a:defRPr>
            </a:lvl1pPr>
          </a:lstStyle>
          <a:p>
            <a:r>
              <a:rPr lang="en-US" dirty="0" smtClean="0"/>
              <a:t>Presentation Title</a:t>
            </a:r>
            <a:br>
              <a:rPr lang="en-US" dirty="0" smtClean="0"/>
            </a:br>
            <a:r>
              <a:rPr lang="en-US" dirty="0" smtClean="0"/>
              <a:t>Breaks to Two Lines</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361311962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 - action">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337745" y="4212000"/>
            <a:ext cx="6136205"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337745" y="1410033"/>
            <a:ext cx="3893771" cy="1672551"/>
          </a:xfrm>
        </p:spPr>
        <p:txBody>
          <a:bodyPr anchor="t" anchorCtr="0">
            <a:spAutoFit/>
          </a:bodyPr>
          <a:lstStyle>
            <a:lvl1pPr>
              <a:defRPr sz="3600">
                <a:solidFill>
                  <a:schemeClr val="tx1"/>
                </a:solidFill>
                <a:latin typeface="+mj-lt"/>
              </a:defRPr>
            </a:lvl1pPr>
          </a:lstStyle>
          <a:p>
            <a:r>
              <a:rPr lang="en-US" dirty="0" smtClean="0"/>
              <a:t>Presentation Title Breaks to Three Lines</a:t>
            </a:r>
            <a:endParaRPr lang="en-US" dirty="0"/>
          </a:p>
        </p:txBody>
      </p:sp>
      <p:pic>
        <p:nvPicPr>
          <p:cNvPr id="2050" name="Picture 2" descr="\\dwdf032\cmedia\Templates_Guidelines\eOn\_Presentations\_Templates\d_code\Material\code6_klammer.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164" t="10803" r="4900" b="8079"/>
          <a:stretch/>
        </p:blipFill>
        <p:spPr bwMode="auto">
          <a:xfrm>
            <a:off x="325439" y="711790"/>
            <a:ext cx="985575" cy="3069037"/>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325437" y="256425"/>
            <a:ext cx="2370137" cy="317500"/>
          </a:xfrm>
        </p:spPr>
        <p:txBody>
          <a:bodyPr/>
          <a:lstStyle>
            <a:lvl1pPr>
              <a:defRPr sz="2400"/>
            </a:lvl1pPr>
          </a:lstStyle>
          <a:p>
            <a:pPr lvl="0"/>
            <a:r>
              <a:rPr lang="en-US" dirty="0" smtClean="0"/>
              <a:t>run()</a:t>
            </a:r>
            <a:endParaRPr lang="de-DE"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35992062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hite - action">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337745" y="4212000"/>
            <a:ext cx="6136205"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337745" y="1410033"/>
            <a:ext cx="3893771" cy="1672551"/>
          </a:xfrm>
        </p:spPr>
        <p:txBody>
          <a:bodyPr anchor="t" anchorCtr="0">
            <a:spAutoFit/>
          </a:bodyPr>
          <a:lstStyle>
            <a:lvl1pPr>
              <a:defRPr sz="3600">
                <a:solidFill>
                  <a:schemeClr val="tx1"/>
                </a:solidFill>
                <a:latin typeface="+mj-lt"/>
              </a:defRPr>
            </a:lvl1pPr>
          </a:lstStyle>
          <a:p>
            <a:r>
              <a:rPr lang="en-US" dirty="0" smtClean="0"/>
              <a:t>Presentation Title Goes Here Like This</a:t>
            </a:r>
            <a:endParaRPr lang="en-US" dirty="0"/>
          </a:p>
        </p:txBody>
      </p:sp>
      <p:pic>
        <p:nvPicPr>
          <p:cNvPr id="2050" name="Picture 2" descr="\\dwdf032\cmedia\Templates_Guidelines\eOn\_Presentations\_Templates\d_code\Material\code6_klammer.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5164" t="10803" r="4900" b="8079"/>
          <a:stretch/>
        </p:blipFill>
        <p:spPr bwMode="auto">
          <a:xfrm>
            <a:off x="325439" y="711790"/>
            <a:ext cx="985575" cy="3069037"/>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hasCustomPrompt="1"/>
          </p:nvPr>
        </p:nvSpPr>
        <p:spPr>
          <a:xfrm>
            <a:off x="325437" y="256425"/>
            <a:ext cx="2370137" cy="317500"/>
          </a:xfrm>
        </p:spPr>
        <p:txBody>
          <a:bodyPr/>
          <a:lstStyle>
            <a:lvl1pPr>
              <a:defRPr sz="2400"/>
            </a:lvl1pPr>
          </a:lstStyle>
          <a:p>
            <a:pPr lvl="0"/>
            <a:r>
              <a:rPr lang="en-US" dirty="0" smtClean="0"/>
              <a:t>run()</a:t>
            </a:r>
            <a:endParaRPr lang="de-DE"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236026041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 - headline">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1060720" y="2736000"/>
            <a:ext cx="10069200" cy="307777"/>
          </a:xfrm>
        </p:spPr>
        <p:txBody>
          <a:bodyPr wrap="square" anchor="t"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chemeClr val="tx1"/>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a:t>
            </a:r>
          </a:p>
        </p:txBody>
      </p:sp>
      <p:sp>
        <p:nvSpPr>
          <p:cNvPr id="9" name="Title 1"/>
          <p:cNvSpPr>
            <a:spLocks noGrp="1"/>
          </p:cNvSpPr>
          <p:nvPr>
            <p:ph type="ctrTitle" hasCustomPrompt="1"/>
          </p:nvPr>
        </p:nvSpPr>
        <p:spPr bwMode="gray">
          <a:xfrm>
            <a:off x="1060720" y="506413"/>
            <a:ext cx="10068180" cy="738664"/>
          </a:xfrm>
        </p:spPr>
        <p:txBody>
          <a:bodyPr wrap="square" anchor="t" anchorCtr="0">
            <a:spAutoFit/>
          </a:bodyPr>
          <a:lstStyle>
            <a:lvl1pPr>
              <a:defRPr sz="4800">
                <a:solidFill>
                  <a:schemeClr val="tx1"/>
                </a:solidFill>
                <a:latin typeface="+mj-lt"/>
              </a:defRPr>
            </a:lvl1pPr>
          </a:lstStyle>
          <a:p>
            <a:r>
              <a:rPr lang="en-US" dirty="0" smtClean="0"/>
              <a:t>Short Presentation Title One Line</a:t>
            </a:r>
            <a:endParaRPr lang="en-US" dirty="0"/>
          </a:p>
        </p:txBody>
      </p:sp>
      <p:pic>
        <p:nvPicPr>
          <p:cNvPr id="10" name="Picture 2" descr="\\dwdf032\cmedia\Templates_Guidelines\eOn\_Presentations\_Templates\d_code\Material\code7.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0646" t="11179" r="10787" b="65242"/>
          <a:stretch/>
        </p:blipFill>
        <p:spPr bwMode="auto">
          <a:xfrm>
            <a:off x="320675" y="663574"/>
            <a:ext cx="659625" cy="4429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7" y="6088798"/>
            <a:ext cx="1972965" cy="457200"/>
          </a:xfrm>
          <a:prstGeom prst="rect">
            <a:avLst/>
          </a:prstGeom>
          <a:noFill/>
          <a:ln>
            <a:noFill/>
          </a:ln>
        </p:spPr>
      </p:pic>
    </p:spTree>
    <p:extLst>
      <p:ext uri="{BB962C8B-B14F-4D97-AF65-F5344CB8AC3E}">
        <p14:creationId xmlns:p14="http://schemas.microsoft.com/office/powerpoint/2010/main" val="98020497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7" r:id="rId1"/>
    <p:sldLayoutId id="2147483713" r:id="rId2"/>
    <p:sldLayoutId id="2147483712" r:id="rId3"/>
    <p:sldLayoutId id="2147483711" r:id="rId4"/>
    <p:sldLayoutId id="2147483725" r:id="rId5"/>
    <p:sldLayoutId id="2147483726" r:id="rId6"/>
    <p:sldLayoutId id="2147483719" r:id="rId7"/>
    <p:sldLayoutId id="2147483720" r:id="rId8"/>
    <p:sldLayoutId id="2147483721" r:id="rId9"/>
    <p:sldLayoutId id="2147483722" r:id="rId10"/>
    <p:sldLayoutId id="2147483723" r:id="rId11"/>
    <p:sldLayoutId id="2147483724" r:id="rId12"/>
    <p:sldLayoutId id="2147483689" r:id="rId13"/>
    <p:sldLayoutId id="2147483714" r:id="rId14"/>
    <p:sldLayoutId id="2147483715" r:id="rId15"/>
    <p:sldLayoutId id="2147483702" r:id="rId16"/>
    <p:sldLayoutId id="2147483716" r:id="rId17"/>
    <p:sldLayoutId id="2147483665" r:id="rId18"/>
    <p:sldLayoutId id="2147483683" r:id="rId19"/>
    <p:sldLayoutId id="2147483687" r:id="rId20"/>
    <p:sldLayoutId id="2147483710" r:id="rId21"/>
    <p:sldLayoutId id="2147483686" r:id="rId22"/>
    <p:sldLayoutId id="2147483669" r:id="rId23"/>
    <p:sldLayoutId id="2147483691" r:id="rId24"/>
    <p:sldLayoutId id="2147483688" r:id="rId25"/>
    <p:sldLayoutId id="2147483703" r:id="rId26"/>
    <p:sldLayoutId id="2147483685" r:id="rId27"/>
    <p:sldLayoutId id="2147483692" r:id="rId28"/>
    <p:sldLayoutId id="2147483674" r:id="rId29"/>
    <p:sldLayoutId id="2147483705" r:id="rId30"/>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goo.gl/tpZtth" TargetMode="External"/><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hyperlink" Target="https://cleancoders.com/" TargetMode="External"/><Relationship Id="rId4" Type="http://schemas.openxmlformats.org/officeDocument/2006/relationships/hyperlink" Target="https://sites.google.com/site/tddproblems/all-problems-1" TargetMode="External"/><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hyperlink" Target="http://goo.gl/DbHWA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smtClean="0"/>
              <a:t>Arran</a:t>
            </a:r>
            <a:r>
              <a:rPr lang="en-US" dirty="0" smtClean="0"/>
              <a:t> </a:t>
            </a:r>
            <a:r>
              <a:rPr lang="en-US" dirty="0" err="1" smtClean="0"/>
              <a:t>Bartish</a:t>
            </a:r>
            <a:r>
              <a:rPr lang="en-US" dirty="0" smtClean="0"/>
              <a:t>/</a:t>
            </a:r>
            <a:r>
              <a:rPr lang="en-US" dirty="0"/>
              <a:t>h</a:t>
            </a:r>
            <a:r>
              <a:rPr lang="en-US" dirty="0" smtClean="0"/>
              <a:t>ybris</a:t>
            </a:r>
            <a:endParaRPr lang="en-US" dirty="0"/>
          </a:p>
        </p:txBody>
      </p:sp>
      <p:sp>
        <p:nvSpPr>
          <p:cNvPr id="3" name="Title 2"/>
          <p:cNvSpPr>
            <a:spLocks noGrp="1"/>
          </p:cNvSpPr>
          <p:nvPr>
            <p:ph type="ctrTitle"/>
          </p:nvPr>
        </p:nvSpPr>
        <p:spPr/>
        <p:txBody>
          <a:bodyPr/>
          <a:lstStyle/>
          <a:p>
            <a:r>
              <a:rPr lang="en-US" dirty="0" smtClean="0"/>
              <a:t>TDD &amp; BDD in action </a:t>
            </a:r>
            <a:r>
              <a:rPr lang="en-US" dirty="0"/>
              <a:t/>
            </a:r>
            <a:br>
              <a:rPr lang="en-US" dirty="0"/>
            </a:br>
            <a:r>
              <a:rPr lang="en-US" dirty="0" smtClean="0"/>
              <a:t>Bring it all together in the real world</a:t>
            </a:r>
            <a:endParaRPr lang="de-DE"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1882" y="6073957"/>
            <a:ext cx="419443" cy="463368"/>
          </a:xfrm>
          <a:prstGeom prst="rect">
            <a:avLst/>
          </a:prstGeom>
        </p:spPr>
      </p:pic>
    </p:spTree>
    <p:extLst>
      <p:ext uri="{BB962C8B-B14F-4D97-AF65-F5344CB8AC3E}">
        <p14:creationId xmlns:p14="http://schemas.microsoft.com/office/powerpoint/2010/main" val="41560744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6" name="Rectangle 5"/>
          <p:cNvSpPr/>
          <p:nvPr/>
        </p:nvSpPr>
        <p:spPr>
          <a:xfrm>
            <a:off x="2744862" y="2540442"/>
            <a:ext cx="4437904" cy="1932803"/>
          </a:xfrm>
          <a:prstGeom prst="rect">
            <a:avLst/>
          </a:prstGeom>
          <a:solidFill>
            <a:schemeClr val="bg1"/>
          </a:solid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Magnetic Disk 6"/>
          <p:cNvSpPr/>
          <p:nvPr/>
        </p:nvSpPr>
        <p:spPr>
          <a:xfrm>
            <a:off x="8261584" y="2871780"/>
            <a:ext cx="1152882" cy="114587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MYSQL</a:t>
            </a:r>
            <a:endParaRPr lang="en-US" dirty="0"/>
          </a:p>
        </p:txBody>
      </p:sp>
      <p:sp>
        <p:nvSpPr>
          <p:cNvPr id="8" name="Rectangle 7"/>
          <p:cNvSpPr/>
          <p:nvPr/>
        </p:nvSpPr>
        <p:spPr>
          <a:xfrm>
            <a:off x="5595206" y="2809654"/>
            <a:ext cx="1256243" cy="1270128"/>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p>
          <a:p>
            <a:pPr algn="ctr"/>
            <a:r>
              <a:rPr lang="en-US" dirty="0" smtClean="0"/>
              <a:t>(Java)</a:t>
            </a:r>
            <a:endParaRPr lang="en-US" dirty="0"/>
          </a:p>
        </p:txBody>
      </p:sp>
      <p:sp>
        <p:nvSpPr>
          <p:cNvPr id="9" name="Rectangle 8"/>
          <p:cNvSpPr/>
          <p:nvPr/>
        </p:nvSpPr>
        <p:spPr>
          <a:xfrm>
            <a:off x="2957896" y="2809654"/>
            <a:ext cx="1657709" cy="1270128"/>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Frontend</a:t>
            </a:r>
          </a:p>
          <a:p>
            <a:pPr algn="ctr"/>
            <a:r>
              <a:rPr lang="en-US" dirty="0" smtClean="0"/>
              <a:t>(</a:t>
            </a:r>
            <a:r>
              <a:rPr lang="en-US" dirty="0" err="1" smtClean="0"/>
              <a:t>AngularJS</a:t>
            </a:r>
            <a:r>
              <a:rPr lang="en-US" dirty="0" smtClean="0"/>
              <a:t>)</a:t>
            </a:r>
            <a:endParaRPr lang="en-US" dirty="0"/>
          </a:p>
        </p:txBody>
      </p:sp>
      <p:cxnSp>
        <p:nvCxnSpPr>
          <p:cNvPr id="10" name="Straight Arrow Connector 9"/>
          <p:cNvCxnSpPr>
            <a:stCxn id="9" idx="3"/>
            <a:endCxn id="8" idx="1"/>
          </p:cNvCxnSpPr>
          <p:nvPr/>
        </p:nvCxnSpPr>
        <p:spPr>
          <a:xfrm>
            <a:off x="4615605" y="3444718"/>
            <a:ext cx="979601"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3"/>
            <a:endCxn id="7" idx="2"/>
          </p:cNvCxnSpPr>
          <p:nvPr/>
        </p:nvCxnSpPr>
        <p:spPr>
          <a:xfrm>
            <a:off x="6851449" y="3444718"/>
            <a:ext cx="141013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668586" y="3075386"/>
            <a:ext cx="666168" cy="369332"/>
          </a:xfrm>
          <a:prstGeom prst="rect">
            <a:avLst/>
          </a:prstGeom>
          <a:noFill/>
        </p:spPr>
        <p:txBody>
          <a:bodyPr wrap="none" rtlCol="0">
            <a:spAutoFit/>
          </a:bodyPr>
          <a:lstStyle/>
          <a:p>
            <a:r>
              <a:rPr lang="en-US" dirty="0" smtClean="0"/>
              <a:t>JSON</a:t>
            </a:r>
            <a:endParaRPr lang="en-US" dirty="0"/>
          </a:p>
        </p:txBody>
      </p:sp>
      <p:sp>
        <p:nvSpPr>
          <p:cNvPr id="13" name="TextBox 12"/>
          <p:cNvSpPr txBox="1"/>
          <p:nvPr/>
        </p:nvSpPr>
        <p:spPr>
          <a:xfrm>
            <a:off x="7182766" y="3075386"/>
            <a:ext cx="822398" cy="415498"/>
          </a:xfrm>
          <a:prstGeom prst="rect">
            <a:avLst/>
          </a:prstGeom>
          <a:noFill/>
        </p:spPr>
        <p:txBody>
          <a:bodyPr wrap="square" rtlCol="0">
            <a:spAutoFit/>
          </a:bodyPr>
          <a:lstStyle/>
          <a:p>
            <a:r>
              <a:rPr lang="en-US" dirty="0" smtClean="0"/>
              <a:t>SQL</a:t>
            </a:r>
            <a:endParaRPr lang="en-US" dirty="0"/>
          </a:p>
        </p:txBody>
      </p:sp>
      <p:sp>
        <p:nvSpPr>
          <p:cNvPr id="14" name="TextBox 13"/>
          <p:cNvSpPr txBox="1"/>
          <p:nvPr/>
        </p:nvSpPr>
        <p:spPr>
          <a:xfrm>
            <a:off x="3309103" y="2134884"/>
            <a:ext cx="1115096" cy="369332"/>
          </a:xfrm>
          <a:prstGeom prst="rect">
            <a:avLst/>
          </a:prstGeom>
          <a:noFill/>
        </p:spPr>
        <p:txBody>
          <a:bodyPr wrap="none" rtlCol="0">
            <a:spAutoFit/>
          </a:bodyPr>
          <a:lstStyle/>
          <a:p>
            <a:r>
              <a:rPr lang="en-US" dirty="0" smtClean="0"/>
              <a:t>Jetty/JVM</a:t>
            </a:r>
            <a:endParaRPr lang="en-US" dirty="0"/>
          </a:p>
        </p:txBody>
      </p:sp>
    </p:spTree>
    <p:extLst>
      <p:ext uri="{BB962C8B-B14F-4D97-AF65-F5344CB8AC3E}">
        <p14:creationId xmlns:p14="http://schemas.microsoft.com/office/powerpoint/2010/main" val="102148527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Architecture</a:t>
            </a:r>
            <a:br>
              <a:rPr lang="en-US" dirty="0" smtClean="0"/>
            </a:br>
            <a:r>
              <a:rPr lang="en-US" dirty="0" smtClean="0"/>
              <a:t>Server</a:t>
            </a:r>
            <a:endParaRPr lang="en-US" dirty="0"/>
          </a:p>
        </p:txBody>
      </p:sp>
      <p:sp>
        <p:nvSpPr>
          <p:cNvPr id="15" name="Rectangle 14"/>
          <p:cNvSpPr/>
          <p:nvPr/>
        </p:nvSpPr>
        <p:spPr>
          <a:xfrm>
            <a:off x="2998864" y="2894955"/>
            <a:ext cx="1656815" cy="3140805"/>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Spring MVC</a:t>
            </a:r>
          </a:p>
          <a:p>
            <a:pPr algn="ctr"/>
            <a:r>
              <a:rPr lang="en-US" dirty="0" smtClean="0"/>
              <a:t>(JSON + Controllers)</a:t>
            </a:r>
            <a:endParaRPr lang="en-US" dirty="0"/>
          </a:p>
        </p:txBody>
      </p:sp>
      <p:sp>
        <p:nvSpPr>
          <p:cNvPr id="16" name="Rectangle 15"/>
          <p:cNvSpPr/>
          <p:nvPr/>
        </p:nvSpPr>
        <p:spPr>
          <a:xfrm>
            <a:off x="4809653" y="2894955"/>
            <a:ext cx="2105760" cy="3140805"/>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Pojo’s</a:t>
            </a:r>
            <a:endParaRPr lang="en-US" dirty="0" smtClean="0"/>
          </a:p>
          <a:p>
            <a:pPr algn="ctr"/>
            <a:r>
              <a:rPr lang="en-US" dirty="0" smtClean="0"/>
              <a:t>(Business Logic, DTO/entity transformation)</a:t>
            </a:r>
            <a:endParaRPr lang="en-US" dirty="0"/>
          </a:p>
        </p:txBody>
      </p:sp>
      <p:sp>
        <p:nvSpPr>
          <p:cNvPr id="17" name="Rectangle 16"/>
          <p:cNvSpPr/>
          <p:nvPr/>
        </p:nvSpPr>
        <p:spPr>
          <a:xfrm>
            <a:off x="7049550" y="2894955"/>
            <a:ext cx="1724516" cy="3140805"/>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Repositories </a:t>
            </a:r>
            <a:br>
              <a:rPr lang="en-US" dirty="0" smtClean="0"/>
            </a:br>
            <a:r>
              <a:rPr lang="en-US" dirty="0" smtClean="0"/>
              <a:t>(Spring Data JPA)</a:t>
            </a:r>
            <a:endParaRPr lang="en-US" dirty="0"/>
          </a:p>
        </p:txBody>
      </p:sp>
      <p:sp>
        <p:nvSpPr>
          <p:cNvPr id="18" name="Right Brace 17"/>
          <p:cNvSpPr/>
          <p:nvPr/>
        </p:nvSpPr>
        <p:spPr>
          <a:xfrm rot="16200000">
            <a:off x="3482416" y="1538377"/>
            <a:ext cx="722525" cy="1689176"/>
          </a:xfrm>
          <a:prstGeom prst="rightBrace">
            <a:avLst>
              <a:gd name="adj1" fmla="val 8333"/>
              <a:gd name="adj2" fmla="val 49365"/>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Right Brace 18"/>
          <p:cNvSpPr/>
          <p:nvPr/>
        </p:nvSpPr>
        <p:spPr>
          <a:xfrm rot="16200000">
            <a:off x="5541905" y="1357445"/>
            <a:ext cx="722525" cy="2024495"/>
          </a:xfrm>
          <a:prstGeom prst="rightBrace">
            <a:avLst>
              <a:gd name="adj1" fmla="val 8333"/>
              <a:gd name="adj2" fmla="val 49365"/>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Right Brace 19"/>
          <p:cNvSpPr/>
          <p:nvPr/>
        </p:nvSpPr>
        <p:spPr>
          <a:xfrm rot="16200000">
            <a:off x="7561060" y="1498027"/>
            <a:ext cx="722525" cy="1689176"/>
          </a:xfrm>
          <a:prstGeom prst="rightBrace">
            <a:avLst>
              <a:gd name="adj1" fmla="val 8333"/>
              <a:gd name="adj2" fmla="val 49365"/>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a:off x="3144057" y="1602510"/>
            <a:ext cx="1274808" cy="461665"/>
          </a:xfrm>
          <a:prstGeom prst="rect">
            <a:avLst/>
          </a:prstGeom>
          <a:noFill/>
        </p:spPr>
        <p:txBody>
          <a:bodyPr wrap="none" rtlCol="0">
            <a:spAutoFit/>
          </a:bodyPr>
          <a:lstStyle/>
          <a:p>
            <a:r>
              <a:rPr lang="en-US" sz="2400" dirty="0" smtClean="0"/>
              <a:t>Web tier</a:t>
            </a:r>
          </a:p>
        </p:txBody>
      </p:sp>
      <p:sp>
        <p:nvSpPr>
          <p:cNvPr id="22" name="TextBox 21"/>
          <p:cNvSpPr txBox="1"/>
          <p:nvPr/>
        </p:nvSpPr>
        <p:spPr>
          <a:xfrm>
            <a:off x="4938686" y="1603383"/>
            <a:ext cx="1582484" cy="461665"/>
          </a:xfrm>
          <a:prstGeom prst="rect">
            <a:avLst/>
          </a:prstGeom>
          <a:noFill/>
        </p:spPr>
        <p:txBody>
          <a:bodyPr wrap="none" rtlCol="0">
            <a:spAutoFit/>
          </a:bodyPr>
          <a:lstStyle/>
          <a:p>
            <a:r>
              <a:rPr lang="en-US" sz="2400" dirty="0" smtClean="0"/>
              <a:t>Service tier</a:t>
            </a:r>
            <a:endParaRPr lang="en-US" sz="2400" dirty="0"/>
          </a:p>
        </p:txBody>
      </p:sp>
      <p:sp>
        <p:nvSpPr>
          <p:cNvPr id="23" name="TextBox 22"/>
          <p:cNvSpPr txBox="1"/>
          <p:nvPr/>
        </p:nvSpPr>
        <p:spPr>
          <a:xfrm>
            <a:off x="7291514" y="1599245"/>
            <a:ext cx="1257375" cy="461665"/>
          </a:xfrm>
          <a:prstGeom prst="rect">
            <a:avLst/>
          </a:prstGeom>
          <a:noFill/>
        </p:spPr>
        <p:txBody>
          <a:bodyPr wrap="none" rtlCol="0">
            <a:spAutoFit/>
          </a:bodyPr>
          <a:lstStyle/>
          <a:p>
            <a:r>
              <a:rPr lang="en-US" sz="2400" dirty="0" smtClean="0"/>
              <a:t>DAO tier</a:t>
            </a:r>
            <a:endParaRPr lang="en-US" sz="2400" dirty="0"/>
          </a:p>
        </p:txBody>
      </p:sp>
    </p:spTree>
    <p:extLst>
      <p:ext uri="{BB962C8B-B14F-4D97-AF65-F5344CB8AC3E}">
        <p14:creationId xmlns:p14="http://schemas.microsoft.com/office/powerpoint/2010/main" val="35543775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Architecture</a:t>
            </a:r>
            <a:br>
              <a:rPr lang="en-US" dirty="0" smtClean="0"/>
            </a:br>
            <a:r>
              <a:rPr lang="en-US" dirty="0" smtClean="0"/>
              <a:t>Frontend</a:t>
            </a:r>
            <a:endParaRPr lang="en-US" dirty="0"/>
          </a:p>
        </p:txBody>
      </p:sp>
      <p:sp>
        <p:nvSpPr>
          <p:cNvPr id="12" name="Rectangle 11"/>
          <p:cNvSpPr/>
          <p:nvPr/>
        </p:nvSpPr>
        <p:spPr>
          <a:xfrm>
            <a:off x="2849918" y="2894955"/>
            <a:ext cx="1559953" cy="3140805"/>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AngularJS</a:t>
            </a:r>
            <a:endParaRPr lang="en-US" dirty="0" smtClean="0"/>
          </a:p>
          <a:p>
            <a:pPr algn="ctr"/>
            <a:r>
              <a:rPr lang="en-US" dirty="0" smtClean="0"/>
              <a:t>(HTML/JavaScript)</a:t>
            </a:r>
            <a:endParaRPr lang="en-US" dirty="0"/>
          </a:p>
        </p:txBody>
      </p:sp>
      <p:sp>
        <p:nvSpPr>
          <p:cNvPr id="13" name="Rectangle 12"/>
          <p:cNvSpPr/>
          <p:nvPr/>
        </p:nvSpPr>
        <p:spPr>
          <a:xfrm>
            <a:off x="4631842" y="2894955"/>
            <a:ext cx="1724516" cy="3140805"/>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View Logic, Model population</a:t>
            </a:r>
            <a:br>
              <a:rPr lang="en-US" dirty="0" smtClean="0"/>
            </a:br>
            <a:r>
              <a:rPr lang="en-US" dirty="0" smtClean="0"/>
              <a:t>(JavaScript)</a:t>
            </a:r>
            <a:endParaRPr lang="en-US" dirty="0"/>
          </a:p>
        </p:txBody>
      </p:sp>
      <p:sp>
        <p:nvSpPr>
          <p:cNvPr id="14" name="Rectangle 13"/>
          <p:cNvSpPr/>
          <p:nvPr/>
        </p:nvSpPr>
        <p:spPr>
          <a:xfrm>
            <a:off x="6508758" y="2894955"/>
            <a:ext cx="1724516" cy="3140805"/>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JSON Data interaction</a:t>
            </a:r>
          </a:p>
          <a:p>
            <a:pPr algn="ctr"/>
            <a:r>
              <a:rPr lang="en-US" dirty="0" smtClean="0"/>
              <a:t>(JavaScript)</a:t>
            </a:r>
            <a:endParaRPr lang="en-US" dirty="0"/>
          </a:p>
        </p:txBody>
      </p:sp>
      <p:sp>
        <p:nvSpPr>
          <p:cNvPr id="24" name="Right Brace 23"/>
          <p:cNvSpPr/>
          <p:nvPr/>
        </p:nvSpPr>
        <p:spPr>
          <a:xfrm rot="16200000">
            <a:off x="3236608" y="1538377"/>
            <a:ext cx="722525" cy="1689176"/>
          </a:xfrm>
          <a:prstGeom prst="rightBrace">
            <a:avLst>
              <a:gd name="adj1" fmla="val 8333"/>
              <a:gd name="adj2" fmla="val 49365"/>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ight Brace 24"/>
          <p:cNvSpPr/>
          <p:nvPr/>
        </p:nvSpPr>
        <p:spPr>
          <a:xfrm rot="16200000">
            <a:off x="5128438" y="1525105"/>
            <a:ext cx="722525" cy="1689176"/>
          </a:xfrm>
          <a:prstGeom prst="rightBrace">
            <a:avLst>
              <a:gd name="adj1" fmla="val 8333"/>
              <a:gd name="adj2" fmla="val 49365"/>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ight Brace 25"/>
          <p:cNvSpPr/>
          <p:nvPr/>
        </p:nvSpPr>
        <p:spPr>
          <a:xfrm rot="16200000">
            <a:off x="7020268" y="1498027"/>
            <a:ext cx="722525" cy="1689176"/>
          </a:xfrm>
          <a:prstGeom prst="rightBrace">
            <a:avLst>
              <a:gd name="adj1" fmla="val 8333"/>
              <a:gd name="adj2" fmla="val 49365"/>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a:off x="2849918" y="1581276"/>
            <a:ext cx="1536749" cy="461665"/>
          </a:xfrm>
          <a:prstGeom prst="rect">
            <a:avLst/>
          </a:prstGeom>
          <a:noFill/>
        </p:spPr>
        <p:txBody>
          <a:bodyPr wrap="none" rtlCol="0">
            <a:spAutoFit/>
          </a:bodyPr>
          <a:lstStyle/>
          <a:p>
            <a:r>
              <a:rPr lang="en-US" sz="2400" dirty="0" smtClean="0"/>
              <a:t>“Web tier”</a:t>
            </a:r>
          </a:p>
        </p:txBody>
      </p:sp>
      <p:sp>
        <p:nvSpPr>
          <p:cNvPr id="28" name="TextBox 27"/>
          <p:cNvSpPr txBox="1"/>
          <p:nvPr/>
        </p:nvSpPr>
        <p:spPr>
          <a:xfrm>
            <a:off x="4644547" y="1603315"/>
            <a:ext cx="1935746" cy="461665"/>
          </a:xfrm>
          <a:prstGeom prst="rect">
            <a:avLst/>
          </a:prstGeom>
          <a:noFill/>
        </p:spPr>
        <p:txBody>
          <a:bodyPr wrap="none" rtlCol="0">
            <a:spAutoFit/>
          </a:bodyPr>
          <a:lstStyle/>
          <a:p>
            <a:r>
              <a:rPr lang="en-US" sz="2400" dirty="0" smtClean="0"/>
              <a:t>“Service tier”</a:t>
            </a:r>
            <a:endParaRPr lang="en-US" sz="2400" dirty="0"/>
          </a:p>
        </p:txBody>
      </p:sp>
      <p:sp>
        <p:nvSpPr>
          <p:cNvPr id="29" name="TextBox 28"/>
          <p:cNvSpPr txBox="1"/>
          <p:nvPr/>
        </p:nvSpPr>
        <p:spPr>
          <a:xfrm>
            <a:off x="6646254" y="1630926"/>
            <a:ext cx="1559592" cy="461665"/>
          </a:xfrm>
          <a:prstGeom prst="rect">
            <a:avLst/>
          </a:prstGeom>
          <a:noFill/>
        </p:spPr>
        <p:txBody>
          <a:bodyPr wrap="none" rtlCol="0">
            <a:spAutoFit/>
          </a:bodyPr>
          <a:lstStyle/>
          <a:p>
            <a:r>
              <a:rPr lang="en-US" sz="2400" dirty="0" smtClean="0"/>
              <a:t>“Data tier”</a:t>
            </a:r>
            <a:endParaRPr lang="en-US" sz="2400" dirty="0"/>
          </a:p>
        </p:txBody>
      </p:sp>
    </p:spTree>
    <p:extLst>
      <p:ext uri="{BB962C8B-B14F-4D97-AF65-F5344CB8AC3E}">
        <p14:creationId xmlns:p14="http://schemas.microsoft.com/office/powerpoint/2010/main" val="225101794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t>
            </a:r>
            <a:endParaRPr lang="en-US" dirty="0"/>
          </a:p>
        </p:txBody>
      </p:sp>
      <p:pic>
        <p:nvPicPr>
          <p:cNvPr id="15" name="Picture 14" descr="2925BDBD2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4850" y="1364238"/>
            <a:ext cx="5938265" cy="3967487"/>
          </a:xfrm>
          <a:prstGeom prst="rect">
            <a:avLst/>
          </a:prstGeom>
        </p:spPr>
      </p:pic>
      <p:sp>
        <p:nvSpPr>
          <p:cNvPr id="3" name="TextBox 2"/>
          <p:cNvSpPr txBox="1"/>
          <p:nvPr/>
        </p:nvSpPr>
        <p:spPr>
          <a:xfrm>
            <a:off x="4136751" y="5363326"/>
            <a:ext cx="3010740" cy="36933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GB" sz="2400" kern="0" dirty="0">
                <a:ea typeface="Arial Unicode MS" pitchFamily="34" charset="-128"/>
                <a:cs typeface="Arial Unicode MS" pitchFamily="34" charset="-128"/>
              </a:rPr>
              <a:t>http://</a:t>
            </a:r>
            <a:r>
              <a:rPr lang="en-GB" sz="2400" kern="0" dirty="0" err="1">
                <a:ea typeface="Arial Unicode MS" pitchFamily="34" charset="-128"/>
                <a:cs typeface="Arial Unicode MS" pitchFamily="34" charset="-128"/>
              </a:rPr>
              <a:t>goo.gl</a:t>
            </a:r>
            <a:r>
              <a:rPr lang="en-GB" sz="2400" kern="0" dirty="0">
                <a:ea typeface="Arial Unicode MS" pitchFamily="34" charset="-128"/>
                <a:cs typeface="Arial Unicode MS" pitchFamily="34" charset="-128"/>
              </a:rPr>
              <a:t>/</a:t>
            </a:r>
            <a:r>
              <a:rPr lang="en-GB" sz="2400" kern="0" dirty="0" err="1">
                <a:ea typeface="Arial Unicode MS" pitchFamily="34" charset="-128"/>
                <a:cs typeface="Arial Unicode MS" pitchFamily="34" charset="-128"/>
              </a:rPr>
              <a:t>DbHWAV</a:t>
            </a:r>
            <a:r>
              <a:rPr lang="en-GB" sz="2400" kern="0" dirty="0">
                <a:ea typeface="Arial Unicode MS" pitchFamily="34" charset="-128"/>
                <a:cs typeface="Arial Unicode MS" pitchFamily="34" charset="-128"/>
              </a:rPr>
              <a:t> </a:t>
            </a:r>
            <a:endParaRPr lang="en-GB" sz="24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54882552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sort of unit test?</a:t>
            </a:r>
          </a:p>
        </p:txBody>
      </p:sp>
      <p:graphicFrame>
        <p:nvGraphicFramePr>
          <p:cNvPr id="5" name="Content Placeholder 3"/>
          <p:cNvGraphicFramePr>
            <a:graphicFrameLocks/>
          </p:cNvGraphicFramePr>
          <p:nvPr>
            <p:extLst>
              <p:ext uri="{D42A27DB-BD31-4B8C-83A1-F6EECF244321}">
                <p14:modId xmlns:p14="http://schemas.microsoft.com/office/powerpoint/2010/main" val="3612022738"/>
              </p:ext>
            </p:extLst>
          </p:nvPr>
        </p:nvGraphicFramePr>
        <p:xfrm>
          <a:off x="1997600" y="155104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468452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pyramid</a:t>
            </a:r>
          </a:p>
        </p:txBody>
      </p:sp>
      <p:graphicFrame>
        <p:nvGraphicFramePr>
          <p:cNvPr id="4" name="Content Placeholder 3"/>
          <p:cNvGraphicFramePr>
            <a:graphicFrameLocks/>
          </p:cNvGraphicFramePr>
          <p:nvPr>
            <p:extLst>
              <p:ext uri="{D42A27DB-BD31-4B8C-83A1-F6EECF244321}">
                <p14:modId xmlns:p14="http://schemas.microsoft.com/office/powerpoint/2010/main" val="756768562"/>
              </p:ext>
            </p:extLst>
          </p:nvPr>
        </p:nvGraphicFramePr>
        <p:xfrm>
          <a:off x="1735404" y="150188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296530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testing </a:t>
            </a:r>
            <a:r>
              <a:rPr lang="en-US" dirty="0"/>
              <a:t>pyramid</a:t>
            </a:r>
          </a:p>
        </p:txBody>
      </p:sp>
      <p:graphicFrame>
        <p:nvGraphicFramePr>
          <p:cNvPr id="5" name="Content Placeholder 3"/>
          <p:cNvGraphicFramePr>
            <a:graphicFrameLocks/>
          </p:cNvGraphicFramePr>
          <p:nvPr>
            <p:extLst>
              <p:ext uri="{D42A27DB-BD31-4B8C-83A1-F6EECF244321}">
                <p14:modId xmlns:p14="http://schemas.microsoft.com/office/powerpoint/2010/main" val="1167563826"/>
              </p:ext>
            </p:extLst>
          </p:nvPr>
        </p:nvGraphicFramePr>
        <p:xfrm>
          <a:off x="1604307" y="1575621"/>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265060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324000" y="4236462"/>
            <a:ext cx="5157530" cy="1846659"/>
          </a:xfrm>
        </p:spPr>
        <p:txBody>
          <a:bodyPr/>
          <a:lstStyle/>
          <a:p>
            <a:r>
              <a:rPr lang="en-US" dirty="0" smtClean="0"/>
              <a:t>Contact information:</a:t>
            </a:r>
          </a:p>
          <a:p>
            <a:endParaRPr lang="en-US" dirty="0" smtClean="0"/>
          </a:p>
          <a:p>
            <a:r>
              <a:rPr lang="en-US" dirty="0" err="1" smtClean="0"/>
              <a:t>Arran</a:t>
            </a:r>
            <a:r>
              <a:rPr lang="en-US" dirty="0" smtClean="0"/>
              <a:t> </a:t>
            </a:r>
            <a:r>
              <a:rPr lang="en-US" dirty="0" err="1" smtClean="0"/>
              <a:t>Bartish</a:t>
            </a:r>
            <a:endParaRPr lang="en-US" dirty="0" smtClean="0"/>
          </a:p>
          <a:p>
            <a:r>
              <a:rPr lang="en-US" dirty="0" smtClean="0"/>
              <a:t>Senior software developer</a:t>
            </a:r>
          </a:p>
          <a:p>
            <a:r>
              <a:rPr lang="en-US" dirty="0"/>
              <a:t>999 Boulevard de </a:t>
            </a:r>
            <a:r>
              <a:rPr lang="en-US" dirty="0" err="1"/>
              <a:t>Maisonneuve</a:t>
            </a:r>
            <a:r>
              <a:rPr lang="en-US" dirty="0"/>
              <a:t> </a:t>
            </a:r>
            <a:r>
              <a:rPr lang="en-US" dirty="0" err="1"/>
              <a:t>Ouest</a:t>
            </a:r>
            <a:r>
              <a:rPr lang="en-US" dirty="0"/>
              <a:t>, Montréal, QC H3A 3L4</a:t>
            </a:r>
            <a:endParaRPr lang="en-US"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1882" y="6073957"/>
            <a:ext cx="419443" cy="463368"/>
          </a:xfrm>
          <a:prstGeom prst="rect">
            <a:avLst/>
          </a:prstGeom>
        </p:spPr>
      </p:pic>
      <p:sp>
        <p:nvSpPr>
          <p:cNvPr id="7" name="Text Placeholder 2"/>
          <p:cNvSpPr txBox="1">
            <a:spLocks/>
          </p:cNvSpPr>
          <p:nvPr/>
        </p:nvSpPr>
        <p:spPr bwMode="gray">
          <a:xfrm>
            <a:off x="5712123" y="4203008"/>
            <a:ext cx="5157530" cy="1008388"/>
          </a:xfrm>
          <a:prstGeom prst="rect">
            <a:avLst/>
          </a:prstGeom>
        </p:spPr>
        <p:txBody>
          <a:bodyPr vert="horz" lIns="0" tIns="0" rIns="0" bIns="0" rtlCol="0" anchor="b" anchorCtr="0">
            <a:noAutofit/>
          </a:bodyPr>
          <a:lstStyle>
            <a:lvl1pPr marL="0" indent="0" algn="l" defTabSz="1088776" rtl="0" eaLnBrk="1" latinLnBrk="0" hangingPunct="1">
              <a:spcBef>
                <a:spcPts val="0"/>
              </a:spcBef>
              <a:buClr>
                <a:schemeClr val="accent1"/>
              </a:buClr>
              <a:buSzPct val="80000"/>
              <a:buFontTx/>
              <a:buNone/>
              <a:defRPr sz="2000" b="0"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smtClean="0"/>
              <a:t>Questions:</a:t>
            </a:r>
          </a:p>
          <a:p>
            <a:endParaRPr lang="en-US" dirty="0" smtClean="0"/>
          </a:p>
          <a:p>
            <a:r>
              <a:rPr lang="en-US" dirty="0"/>
              <a:t>SAP Jam: </a:t>
            </a:r>
            <a:r>
              <a:rPr lang="en-US" dirty="0">
                <a:hlinkClick r:id="rId4"/>
              </a:rPr>
              <a:t>http://goo.gl/</a:t>
            </a:r>
            <a:r>
              <a:rPr lang="en-US" dirty="0" smtClean="0">
                <a:hlinkClick r:id="rId4"/>
              </a:rPr>
              <a:t>tpZtth</a:t>
            </a:r>
            <a:r>
              <a:rPr lang="en-US" dirty="0" smtClean="0"/>
              <a:t> </a:t>
            </a:r>
          </a:p>
        </p:txBody>
      </p:sp>
    </p:spTree>
    <p:extLst>
      <p:ext uri="{BB962C8B-B14F-4D97-AF65-F5344CB8AC3E}">
        <p14:creationId xmlns:p14="http://schemas.microsoft.com/office/powerpoint/2010/main" val="13547868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GB" dirty="0"/>
          </a:p>
        </p:txBody>
      </p:sp>
      <p:sp>
        <p:nvSpPr>
          <p:cNvPr id="3" name="Text Placeholder 2"/>
          <p:cNvSpPr>
            <a:spLocks noGrp="1"/>
          </p:cNvSpPr>
          <p:nvPr>
            <p:ph type="body" sz="quarter" idx="10"/>
          </p:nvPr>
        </p:nvSpPr>
        <p:spPr/>
        <p:txBody>
          <a:bodyPr/>
          <a:lstStyle/>
          <a:p>
            <a:r>
              <a:rPr lang="en-US" dirty="0" smtClean="0"/>
              <a:t>Real world introduction to TDD and BDD</a:t>
            </a:r>
            <a:endParaRPr lang="en-US" dirty="0"/>
          </a:p>
          <a:p>
            <a:pPr lvl="1"/>
            <a:r>
              <a:rPr lang="en-US" dirty="0" smtClean="0"/>
              <a:t>Experience with BDD and TDD on a production like application</a:t>
            </a:r>
            <a:endParaRPr lang="en-US" dirty="0"/>
          </a:p>
          <a:p>
            <a:r>
              <a:rPr lang="en-US" dirty="0" smtClean="0"/>
              <a:t>We’re going to be pressed for time</a:t>
            </a:r>
            <a:endParaRPr lang="en-US" dirty="0"/>
          </a:p>
          <a:p>
            <a:pPr lvl="1"/>
            <a:r>
              <a:rPr lang="en-US" dirty="0" smtClean="0"/>
              <a:t>Be autonomous</a:t>
            </a:r>
          </a:p>
          <a:p>
            <a:pPr lvl="1"/>
            <a:r>
              <a:rPr lang="en-US" dirty="0" smtClean="0"/>
              <a:t>Worst case watch me</a:t>
            </a:r>
            <a:endParaRPr lang="en-US" dirty="0"/>
          </a:p>
        </p:txBody>
      </p:sp>
    </p:spTree>
    <p:extLst>
      <p:ext uri="{BB962C8B-B14F-4D97-AF65-F5344CB8AC3E}">
        <p14:creationId xmlns:p14="http://schemas.microsoft.com/office/powerpoint/2010/main" val="10421875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Text Placeholder 2"/>
          <p:cNvSpPr>
            <a:spLocks noGrp="1"/>
          </p:cNvSpPr>
          <p:nvPr>
            <p:ph type="body" sz="quarter" idx="10"/>
          </p:nvPr>
        </p:nvSpPr>
        <p:spPr/>
        <p:txBody>
          <a:bodyPr/>
          <a:lstStyle/>
          <a:p>
            <a:pPr marL="342900" lvl="0" indent="-342900">
              <a:buFont typeface="Arial"/>
              <a:buChar char="•"/>
            </a:pPr>
            <a:r>
              <a:rPr lang="en-US" dirty="0"/>
              <a:t>Local machine login</a:t>
            </a:r>
          </a:p>
          <a:p>
            <a:pPr marL="342900" lvl="1" indent="-342900">
              <a:buFont typeface="Arial"/>
              <a:buChar char="•"/>
            </a:pPr>
            <a:r>
              <a:rPr lang="en-US" dirty="0"/>
              <a:t>Localdkom15</a:t>
            </a:r>
          </a:p>
          <a:p>
            <a:pPr marL="342900" lvl="0" indent="-342900">
              <a:buFont typeface="Arial"/>
              <a:buChar char="•"/>
            </a:pPr>
            <a:r>
              <a:rPr lang="en-US" dirty="0"/>
              <a:t>Open internet connection</a:t>
            </a:r>
          </a:p>
          <a:p>
            <a:pPr marL="342900" lvl="1" indent="-342900">
              <a:buFont typeface="Arial"/>
              <a:buChar char="•"/>
            </a:pPr>
            <a:r>
              <a:rPr lang="en-US" dirty="0"/>
              <a:t>Westin-Conference</a:t>
            </a:r>
            <a:endParaRPr lang="en-US" dirty="0" smtClean="0"/>
          </a:p>
          <a:p>
            <a:pPr marL="342900" lvl="0" indent="-342900">
              <a:buFont typeface="Arial"/>
              <a:buChar char="•"/>
            </a:pPr>
            <a:r>
              <a:rPr lang="en-US" dirty="0" smtClean="0"/>
              <a:t>Start eclipse</a:t>
            </a:r>
          </a:p>
          <a:p>
            <a:pPr marL="342900" lvl="1" indent="-342900">
              <a:buFont typeface="Arial"/>
              <a:buChar char="•"/>
            </a:pPr>
            <a:r>
              <a:rPr lang="en-US" dirty="0" smtClean="0"/>
              <a:t>C:\Program Files\Java\eclipse</a:t>
            </a:r>
          </a:p>
          <a:p>
            <a:pPr marL="342900" lvl="1" indent="-342900">
              <a:buFont typeface="Arial"/>
              <a:buChar char="•"/>
            </a:pPr>
            <a:r>
              <a:rPr lang="en-US" dirty="0" smtClean="0"/>
              <a:t>Or</a:t>
            </a:r>
          </a:p>
          <a:p>
            <a:pPr marL="342900" lvl="1" indent="-342900">
              <a:buFont typeface="Arial"/>
              <a:buChar char="•"/>
            </a:pPr>
            <a:r>
              <a:rPr lang="en-US" dirty="0" smtClean="0"/>
              <a:t>C:\Users\</a:t>
            </a:r>
            <a:r>
              <a:rPr lang="en-US" dirty="0" err="1" smtClean="0"/>
              <a:t>dkom</a:t>
            </a:r>
            <a:r>
              <a:rPr lang="en-US" dirty="0" smtClean="0"/>
              <a:t>\Downloads</a:t>
            </a:r>
            <a:endParaRPr lang="en-US" dirty="0" smtClean="0"/>
          </a:p>
          <a:p>
            <a:pPr marL="342900" lvl="0" indent="-342900">
              <a:buFont typeface="Arial"/>
              <a:buChar char="•"/>
            </a:pPr>
            <a:endParaRPr lang="en-US" dirty="0" smtClean="0"/>
          </a:p>
        </p:txBody>
      </p:sp>
    </p:spTree>
    <p:extLst>
      <p:ext uri="{BB962C8B-B14F-4D97-AF65-F5344CB8AC3E}">
        <p14:creationId xmlns:p14="http://schemas.microsoft.com/office/powerpoint/2010/main" val="35759721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TDD/BDD</a:t>
            </a:r>
            <a:endParaRPr lang="en-US" dirty="0"/>
          </a:p>
        </p:txBody>
      </p:sp>
      <p:sp>
        <p:nvSpPr>
          <p:cNvPr id="3" name="Text Placeholder 2"/>
          <p:cNvSpPr>
            <a:spLocks noGrp="1"/>
          </p:cNvSpPr>
          <p:nvPr>
            <p:ph type="body" sz="quarter" idx="10"/>
          </p:nvPr>
        </p:nvSpPr>
        <p:spPr/>
        <p:txBody>
          <a:bodyPr/>
          <a:lstStyle/>
          <a:p>
            <a:pPr marL="342900" lvl="0" indent="-342900">
              <a:buFont typeface="Arial"/>
              <a:buChar char="•"/>
            </a:pPr>
            <a:r>
              <a:rPr lang="en-US" dirty="0" smtClean="0"/>
              <a:t>Fearless change and confident refactoring</a:t>
            </a:r>
          </a:p>
          <a:p>
            <a:pPr marL="342900" lvl="0" indent="-342900">
              <a:buFont typeface="Arial"/>
              <a:buChar char="•"/>
            </a:pPr>
            <a:r>
              <a:rPr lang="en-US" dirty="0" smtClean="0"/>
              <a:t>Clear documentation of what the system actually does</a:t>
            </a:r>
          </a:p>
          <a:p>
            <a:pPr marL="342900" lvl="0" indent="-342900">
              <a:buFont typeface="Arial"/>
              <a:buChar char="•"/>
            </a:pPr>
            <a:r>
              <a:rPr lang="en-US" dirty="0" smtClean="0"/>
              <a:t>Clear feedback on when you’re complete</a:t>
            </a:r>
          </a:p>
        </p:txBody>
      </p:sp>
    </p:spTree>
    <p:extLst>
      <p:ext uri="{BB962C8B-B14F-4D97-AF65-F5344CB8AC3E}">
        <p14:creationId xmlns:p14="http://schemas.microsoft.com/office/powerpoint/2010/main" val="390832349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a:t>
            </a:r>
            <a:endParaRPr lang="en-US" dirty="0"/>
          </a:p>
        </p:txBody>
      </p:sp>
      <p:sp>
        <p:nvSpPr>
          <p:cNvPr id="3" name="Text Placeholder 2"/>
          <p:cNvSpPr>
            <a:spLocks noGrp="1"/>
          </p:cNvSpPr>
          <p:nvPr>
            <p:ph type="body" sz="quarter" idx="10"/>
          </p:nvPr>
        </p:nvSpPr>
        <p:spPr/>
        <p:txBody>
          <a:bodyPr/>
          <a:lstStyle/>
          <a:p>
            <a:pPr marL="342900" lvl="0" indent="-342900">
              <a:buFont typeface="Arial"/>
              <a:buChar char="•"/>
            </a:pPr>
            <a:r>
              <a:rPr lang="en-US" dirty="0" smtClean="0"/>
              <a:t>Testing implementation rather than </a:t>
            </a:r>
            <a:r>
              <a:rPr lang="en-US" dirty="0" err="1" smtClean="0"/>
              <a:t>behaviour</a:t>
            </a:r>
            <a:endParaRPr lang="en-US" dirty="0" smtClean="0"/>
          </a:p>
          <a:p>
            <a:pPr marL="342900" lvl="0" indent="-342900">
              <a:buFont typeface="Arial"/>
              <a:buChar char="•"/>
            </a:pPr>
            <a:r>
              <a:rPr lang="en-US" dirty="0" smtClean="0"/>
              <a:t>Not architecting to be testable</a:t>
            </a:r>
          </a:p>
          <a:p>
            <a:pPr marL="342900" lvl="0" indent="-342900">
              <a:buFont typeface="Arial"/>
              <a:buChar char="•"/>
            </a:pPr>
            <a:r>
              <a:rPr lang="en-US" dirty="0" smtClean="0"/>
              <a:t>Tests aren’t atomic</a:t>
            </a:r>
          </a:p>
        </p:txBody>
      </p:sp>
    </p:spTree>
    <p:extLst>
      <p:ext uri="{BB962C8B-B14F-4D97-AF65-F5344CB8AC3E}">
        <p14:creationId xmlns:p14="http://schemas.microsoft.com/office/powerpoint/2010/main" val="224114218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videos and exercises</a:t>
            </a:r>
            <a:endParaRPr lang="en-US" sz="2400" b="0" dirty="0"/>
          </a:p>
        </p:txBody>
      </p:sp>
      <p:sp>
        <p:nvSpPr>
          <p:cNvPr id="3" name="Text Placeholder 2"/>
          <p:cNvSpPr>
            <a:spLocks noGrp="1"/>
          </p:cNvSpPr>
          <p:nvPr>
            <p:ph type="body" sz="quarter" idx="10"/>
          </p:nvPr>
        </p:nvSpPr>
        <p:spPr/>
        <p:txBody>
          <a:bodyPr/>
          <a:lstStyle/>
          <a:p>
            <a:pPr lvl="0"/>
            <a:r>
              <a:rPr lang="en-US" dirty="0"/>
              <a:t>U</a:t>
            </a:r>
            <a:r>
              <a:rPr lang="en-US" dirty="0" smtClean="0"/>
              <a:t>ncle Bob</a:t>
            </a:r>
          </a:p>
          <a:p>
            <a:pPr marL="342900" lvl="1" indent="-342900">
              <a:buFont typeface="Arial"/>
              <a:buChar char="•"/>
            </a:pPr>
            <a:r>
              <a:rPr lang="en-US" dirty="0" smtClean="0">
                <a:hlinkClick r:id="rId3"/>
              </a:rPr>
              <a:t>https://cleancoders.com/</a:t>
            </a:r>
            <a:r>
              <a:rPr lang="en-US" dirty="0" smtClean="0"/>
              <a:t> </a:t>
            </a:r>
            <a:endParaRPr lang="en-US" dirty="0"/>
          </a:p>
          <a:p>
            <a:pPr lvl="1"/>
            <a:r>
              <a:rPr lang="en-US" b="1" dirty="0" smtClean="0"/>
              <a:t>Practice</a:t>
            </a:r>
          </a:p>
          <a:p>
            <a:pPr marL="342900" lvl="1" indent="-342900">
              <a:buFont typeface="Arial"/>
              <a:buChar char="•"/>
            </a:pPr>
            <a:r>
              <a:rPr lang="en-US" dirty="0">
                <a:hlinkClick r:id="rId4"/>
              </a:rPr>
              <a:t>https://sites.google.com/site/tddproblems/all-problems-</a:t>
            </a:r>
            <a:r>
              <a:rPr lang="en-US" dirty="0" smtClean="0">
                <a:hlinkClick r:id="rId4"/>
              </a:rPr>
              <a:t>1</a:t>
            </a:r>
            <a:r>
              <a:rPr lang="en-US" dirty="0" smtClean="0"/>
              <a:t> </a:t>
            </a:r>
            <a:endParaRPr lang="en-US" dirty="0"/>
          </a:p>
        </p:txBody>
      </p:sp>
    </p:spTree>
    <p:extLst>
      <p:ext uri="{BB962C8B-B14F-4D97-AF65-F5344CB8AC3E}">
        <p14:creationId xmlns:p14="http://schemas.microsoft.com/office/powerpoint/2010/main" val="98379955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the exercises?</a:t>
            </a:r>
            <a:endParaRPr lang="en-US" dirty="0"/>
          </a:p>
        </p:txBody>
      </p:sp>
      <p:sp>
        <p:nvSpPr>
          <p:cNvPr id="3" name="Text Placeholder 2"/>
          <p:cNvSpPr>
            <a:spLocks noGrp="1"/>
          </p:cNvSpPr>
          <p:nvPr>
            <p:ph type="body" sz="quarter" idx="10"/>
          </p:nvPr>
        </p:nvSpPr>
        <p:spPr/>
        <p:txBody>
          <a:bodyPr/>
          <a:lstStyle/>
          <a:p>
            <a:pPr marL="342900" lvl="0" indent="-342900">
              <a:buFont typeface="Arial"/>
              <a:buChar char="•"/>
            </a:pPr>
            <a:r>
              <a:rPr lang="en-US" dirty="0" smtClean="0"/>
              <a:t>Usually small and self contained</a:t>
            </a:r>
          </a:p>
          <a:p>
            <a:pPr marL="342900" lvl="0" indent="-342900">
              <a:buFont typeface="Arial"/>
              <a:buChar char="•"/>
            </a:pPr>
            <a:r>
              <a:rPr lang="en-US" dirty="0" smtClean="0"/>
              <a:t>They’re not usually deployed/deployable</a:t>
            </a:r>
          </a:p>
          <a:p>
            <a:pPr marL="342900" lvl="0" indent="-342900">
              <a:buFont typeface="Arial"/>
              <a:buChar char="•"/>
            </a:pPr>
            <a:r>
              <a:rPr lang="en-US" dirty="0" smtClean="0"/>
              <a:t>Is TDD about technology or approach?</a:t>
            </a:r>
          </a:p>
          <a:p>
            <a:pPr marL="342900" lvl="0" indent="-342900">
              <a:buFont typeface="Arial"/>
              <a:buChar char="•"/>
            </a:pPr>
            <a:r>
              <a:rPr lang="en-US" dirty="0" smtClean="0"/>
              <a:t>Single technology</a:t>
            </a:r>
          </a:p>
        </p:txBody>
      </p:sp>
    </p:spTree>
    <p:extLst>
      <p:ext uri="{BB962C8B-B14F-4D97-AF65-F5344CB8AC3E}">
        <p14:creationId xmlns:p14="http://schemas.microsoft.com/office/powerpoint/2010/main" val="110282423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exercise</a:t>
            </a:r>
            <a:endParaRPr lang="en-US" dirty="0"/>
          </a:p>
        </p:txBody>
      </p:sp>
      <p:sp>
        <p:nvSpPr>
          <p:cNvPr id="3" name="Text Placeholder 2"/>
          <p:cNvSpPr>
            <a:spLocks noGrp="1"/>
          </p:cNvSpPr>
          <p:nvPr>
            <p:ph type="body" sz="quarter" idx="10"/>
          </p:nvPr>
        </p:nvSpPr>
        <p:spPr/>
        <p:txBody>
          <a:bodyPr/>
          <a:lstStyle/>
          <a:p>
            <a:pPr marL="342900" lvl="0" indent="-342900">
              <a:buFont typeface="Arial"/>
              <a:buChar char="•"/>
            </a:pPr>
            <a:r>
              <a:rPr lang="en-US" dirty="0" smtClean="0"/>
              <a:t>Existing application – Online guest book</a:t>
            </a:r>
          </a:p>
          <a:p>
            <a:pPr marL="342900" lvl="0" indent="-342900">
              <a:buFont typeface="Arial"/>
              <a:buChar char="•"/>
            </a:pPr>
            <a:r>
              <a:rPr lang="en-US" dirty="0" smtClean="0"/>
              <a:t>Multiple components</a:t>
            </a:r>
          </a:p>
          <a:p>
            <a:pPr marL="342900" lvl="0" indent="-342900">
              <a:buFont typeface="Arial"/>
              <a:buChar char="•"/>
            </a:pPr>
            <a:r>
              <a:rPr lang="en-US" dirty="0" smtClean="0"/>
              <a:t>Multiple technologies</a:t>
            </a:r>
          </a:p>
        </p:txBody>
      </p:sp>
    </p:spTree>
    <p:extLst>
      <p:ext uri="{BB962C8B-B14F-4D97-AF65-F5344CB8AC3E}">
        <p14:creationId xmlns:p14="http://schemas.microsoft.com/office/powerpoint/2010/main" val="29959575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exercise</a:t>
            </a:r>
          </a:p>
        </p:txBody>
      </p:sp>
      <p:sp>
        <p:nvSpPr>
          <p:cNvPr id="3" name="Text Placeholder 2"/>
          <p:cNvSpPr>
            <a:spLocks noGrp="1"/>
          </p:cNvSpPr>
          <p:nvPr>
            <p:ph type="body" sz="quarter" idx="10"/>
          </p:nvPr>
        </p:nvSpPr>
        <p:spPr/>
        <p:txBody>
          <a:bodyPr/>
          <a:lstStyle/>
          <a:p>
            <a:pPr marL="342900" lvl="0" indent="-342900">
              <a:buFont typeface="Arial"/>
              <a:buChar char="•"/>
            </a:pPr>
            <a:r>
              <a:rPr lang="en-US" dirty="0" smtClean="0"/>
              <a:t>Requirements</a:t>
            </a:r>
          </a:p>
          <a:p>
            <a:pPr marL="522900" lvl="2" indent="-342900">
              <a:buFont typeface="Arial"/>
              <a:buChar char="•"/>
            </a:pPr>
            <a:r>
              <a:rPr lang="en-US" dirty="0" smtClean="0"/>
              <a:t>Maven 3</a:t>
            </a:r>
          </a:p>
          <a:p>
            <a:pPr marL="522900" lvl="2" indent="-342900">
              <a:buFont typeface="Arial"/>
              <a:buChar char="•"/>
            </a:pPr>
            <a:r>
              <a:rPr lang="en-US" dirty="0" smtClean="0"/>
              <a:t>IDE</a:t>
            </a:r>
            <a:endParaRPr lang="en-US" dirty="0" smtClean="0"/>
          </a:p>
          <a:p>
            <a:pPr marL="522900" lvl="2" indent="-342900">
              <a:buFont typeface="Arial"/>
              <a:buChar char="•"/>
            </a:pPr>
            <a:r>
              <a:rPr lang="en-US" dirty="0" smtClean="0"/>
              <a:t>Java </a:t>
            </a:r>
            <a:r>
              <a:rPr lang="en-US" dirty="0" smtClean="0"/>
              <a:t>7 or 8</a:t>
            </a:r>
            <a:endParaRPr lang="en-US" dirty="0" smtClean="0"/>
          </a:p>
          <a:p>
            <a:pPr marL="522900" lvl="2" indent="-342900">
              <a:buFont typeface="Arial"/>
              <a:buChar char="•"/>
            </a:pPr>
            <a:r>
              <a:rPr lang="en-US" dirty="0" smtClean="0"/>
              <a:t>Source – clone or fork or download the zip</a:t>
            </a:r>
          </a:p>
          <a:p>
            <a:pPr marL="702900" lvl="3" indent="-342900">
              <a:buFont typeface="Arial"/>
              <a:buChar char="•"/>
            </a:pPr>
            <a:r>
              <a:rPr lang="en-US" dirty="0">
                <a:hlinkClick r:id="rId3"/>
              </a:rPr>
              <a:t>http://goo.gl/</a:t>
            </a:r>
            <a:r>
              <a:rPr lang="en-US" dirty="0" smtClean="0">
                <a:hlinkClick r:id="rId3"/>
              </a:rPr>
              <a:t>DbHWAV</a:t>
            </a:r>
            <a:endParaRPr lang="en-US" dirty="0" smtClean="0"/>
          </a:p>
          <a:p>
            <a:pPr marL="342900" lvl="1" indent="-342900">
              <a:buFont typeface="Arial"/>
              <a:buChar char="•"/>
            </a:pPr>
            <a:r>
              <a:rPr lang="en-US" b="1" dirty="0" smtClean="0"/>
              <a:t>Optional</a:t>
            </a:r>
            <a:endParaRPr lang="en-US" b="1" dirty="0" smtClean="0"/>
          </a:p>
          <a:p>
            <a:pPr marL="522900" lvl="2" indent="-342900">
              <a:buFont typeface="Arial"/>
              <a:buChar char="•"/>
            </a:pPr>
            <a:r>
              <a:rPr lang="en-US" dirty="0" err="1" smtClean="0"/>
              <a:t>NodeJS</a:t>
            </a:r>
            <a:r>
              <a:rPr lang="en-US" dirty="0" smtClean="0"/>
              <a:t>, </a:t>
            </a:r>
            <a:r>
              <a:rPr lang="en-US" dirty="0" err="1" smtClean="0"/>
              <a:t>npm</a:t>
            </a:r>
            <a:r>
              <a:rPr lang="en-US" dirty="0" smtClean="0"/>
              <a:t>, </a:t>
            </a:r>
            <a:r>
              <a:rPr lang="en-US" dirty="0" smtClean="0"/>
              <a:t>protractor</a:t>
            </a:r>
          </a:p>
          <a:p>
            <a:pPr marL="522900" lvl="2" indent="-342900">
              <a:buFont typeface="Arial"/>
              <a:buChar char="•"/>
            </a:pPr>
            <a:r>
              <a:rPr lang="en-US" dirty="0" err="1"/>
              <a:t>Git</a:t>
            </a:r>
            <a:endParaRPr lang="en-US" dirty="0"/>
          </a:p>
          <a:p>
            <a:pPr marL="522900" lvl="2" indent="-342900">
              <a:buFont typeface="Arial"/>
              <a:buChar char="•"/>
            </a:pPr>
            <a:endParaRPr lang="en-US" dirty="0" smtClean="0"/>
          </a:p>
        </p:txBody>
      </p:sp>
    </p:spTree>
    <p:extLst>
      <p:ext uri="{BB962C8B-B14F-4D97-AF65-F5344CB8AC3E}">
        <p14:creationId xmlns:p14="http://schemas.microsoft.com/office/powerpoint/2010/main" val="29959575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Developer_Communication_16x9_2014">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SAP_Developer_Communication_16x9_2014</Template>
  <TotalTime>298</TotalTime>
  <Words>371</Words>
  <Application>Microsoft Macintosh PowerPoint</Application>
  <PresentationFormat>Custom</PresentationFormat>
  <Paragraphs>116</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SAP_Developer_Communication_16x9_2014</vt:lpstr>
      <vt:lpstr>TDD &amp; BDD in action  Bring it all together in the real world</vt:lpstr>
      <vt:lpstr>Objective</vt:lpstr>
      <vt:lpstr>Getting Started</vt:lpstr>
      <vt:lpstr>Benefits of TDD/BDD</vt:lpstr>
      <vt:lpstr>Pitfalls</vt:lpstr>
      <vt:lpstr>Good videos and exercises</vt:lpstr>
      <vt:lpstr>What’s wrong with the exercises?</vt:lpstr>
      <vt:lpstr>Today’s exercise</vt:lpstr>
      <vt:lpstr>Today’s exercise</vt:lpstr>
      <vt:lpstr>Architecture</vt:lpstr>
      <vt:lpstr>Deeper Architecture Server</vt:lpstr>
      <vt:lpstr>Deeper Architecture Frontend</vt:lpstr>
      <vt:lpstr>GO!</vt:lpstr>
      <vt:lpstr>What sort of unit test?</vt:lpstr>
      <vt:lpstr>Testing pyramid</vt:lpstr>
      <vt:lpstr>Our testing pyramid</vt:lpstr>
      <vt:lpstr>Thank you</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One Line</dc:title>
  <dc:creator>Lee Schosid</dc:creator>
  <cp:lastModifiedBy>SAP SAP</cp:lastModifiedBy>
  <cp:revision>17</cp:revision>
  <dcterms:created xsi:type="dcterms:W3CDTF">2015-01-14T21:35:57Z</dcterms:created>
  <dcterms:modified xsi:type="dcterms:W3CDTF">2015-03-16T22:26:07Z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1290490032</vt:i4>
  </property>
  <property fmtid="{D5CDD505-2E9C-101B-9397-08002B2CF9AE}" pid="3" name="_NewReviewCycle">
    <vt:lpwstr/>
  </property>
  <property fmtid="{D5CDD505-2E9C-101B-9397-08002B2CF9AE}" pid="4" name="_EmailSubject">
    <vt:lpwstr>Canadian d-kom template slides</vt:lpwstr>
  </property>
  <property fmtid="{D5CDD505-2E9C-101B-9397-08002B2CF9AE}" pid="5" name="_AuthorEmail">
    <vt:lpwstr>shem.navalta@sap.com</vt:lpwstr>
  </property>
  <property fmtid="{D5CDD505-2E9C-101B-9397-08002B2CF9AE}" pid="6" name="_AuthorEmailDisplayName">
    <vt:lpwstr>Navalta, Shem</vt:lpwstr>
  </property>
  <property fmtid="{D5CDD505-2E9C-101B-9397-08002B2CF9AE}" pid="7" name="_PreviousAdHocReviewCycleID">
    <vt:i4>-1057211434</vt:i4>
  </property>
</Properties>
</file>