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0D7390-E4FE-4D6E-B84E-CB25A4D34890}" v="19" dt="2021-12-14T04:06:35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6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22D0-CCB1-4FC3-844F-D86F3636D481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6380-2F90-421D-B6DB-61FC7DFA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9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22D0-CCB1-4FC3-844F-D86F3636D481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6380-2F90-421D-B6DB-61FC7DFA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9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22D0-CCB1-4FC3-844F-D86F3636D481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6380-2F90-421D-B6DB-61FC7DFA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22D0-CCB1-4FC3-844F-D86F3636D481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6380-2F90-421D-B6DB-61FC7DFA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3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22D0-CCB1-4FC3-844F-D86F3636D481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6380-2F90-421D-B6DB-61FC7DFA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3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22D0-CCB1-4FC3-844F-D86F3636D481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6380-2F90-421D-B6DB-61FC7DFA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5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22D0-CCB1-4FC3-844F-D86F3636D481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6380-2F90-421D-B6DB-61FC7DFA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22D0-CCB1-4FC3-844F-D86F3636D481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6380-2F90-421D-B6DB-61FC7DFA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1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22D0-CCB1-4FC3-844F-D86F3636D481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6380-2F90-421D-B6DB-61FC7DFA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0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22D0-CCB1-4FC3-844F-D86F3636D481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6380-2F90-421D-B6DB-61FC7DFA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3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22D0-CCB1-4FC3-844F-D86F3636D481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36380-2F90-421D-B6DB-61FC7DFA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1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222D0-CCB1-4FC3-844F-D86F3636D481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36380-2F90-421D-B6DB-61FC7DFAA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4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6286126-87EA-4ED7-B746-72A9DD686C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831"/>
          <a:stretch/>
        </p:blipFill>
        <p:spPr>
          <a:xfrm>
            <a:off x="382929" y="8030433"/>
            <a:ext cx="4755292" cy="12460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182D9D3-4A1D-42BE-9090-291B7C7BE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29" y="2171495"/>
            <a:ext cx="4747671" cy="41227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0074BD-7C94-4877-A613-800912734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580" y="4692348"/>
            <a:ext cx="2004234" cy="9830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09CF83-965B-4016-806B-1226C1CA06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087"/>
          <a:stretch/>
        </p:blipFill>
        <p:spPr>
          <a:xfrm>
            <a:off x="367688" y="619725"/>
            <a:ext cx="2156647" cy="147823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097E6FC-68C1-470A-9E55-1FB6C889AA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5580" y="2928188"/>
            <a:ext cx="2004234" cy="16765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DECCF0-2148-46E4-80C7-58EAEEEEEBCE}"/>
              </a:ext>
            </a:extLst>
          </p:cNvPr>
          <p:cNvSpPr txBox="1"/>
          <p:nvPr/>
        </p:nvSpPr>
        <p:spPr>
          <a:xfrm>
            <a:off x="1267128" y="5100059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highlight>
                  <a:srgbClr val="FFFF00"/>
                </a:highlight>
                <a:latin typeface="a고딕13" panose="02020600000000000000" pitchFamily="18" charset="-127"/>
                <a:ea typeface="a고딕13" panose="02020600000000000000" pitchFamily="18" charset="-127"/>
              </a:rPr>
              <a:t>①</a:t>
            </a:r>
            <a:endParaRPr lang="en-US" sz="1600" dirty="0">
              <a:highlight>
                <a:srgbClr val="FFFF00"/>
              </a:highlight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3CF269-5032-4385-AAD0-7B70358939BF}"/>
              </a:ext>
            </a:extLst>
          </p:cNvPr>
          <p:cNvSpPr txBox="1"/>
          <p:nvPr/>
        </p:nvSpPr>
        <p:spPr>
          <a:xfrm>
            <a:off x="1267128" y="5343371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highlight>
                  <a:srgbClr val="FFFF00"/>
                </a:highlight>
                <a:latin typeface="a고딕13" panose="02020600000000000000" pitchFamily="18" charset="-127"/>
                <a:ea typeface="a고딕13" panose="02020600000000000000" pitchFamily="18" charset="-127"/>
              </a:rPr>
              <a:t>②</a:t>
            </a:r>
            <a:endParaRPr lang="en-US" sz="1600" dirty="0">
              <a:highlight>
                <a:srgbClr val="FFFF00"/>
              </a:highlight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B5C8B3-3F30-4F08-B878-BF5B6C601F7B}"/>
              </a:ext>
            </a:extLst>
          </p:cNvPr>
          <p:cNvSpPr txBox="1"/>
          <p:nvPr/>
        </p:nvSpPr>
        <p:spPr>
          <a:xfrm>
            <a:off x="386809" y="7077608"/>
            <a:ext cx="5684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a고딕13" panose="02020600000000000000" pitchFamily="18" charset="-127"/>
                <a:ea typeface="a고딕13" panose="02020600000000000000" pitchFamily="18" charset="-127"/>
              </a:rPr>
              <a:t>③ </a:t>
            </a:r>
            <a:r>
              <a:rPr lang="ko-KR" altLang="en-US" sz="1600" b="1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방나가기</a:t>
            </a:r>
            <a:r>
              <a:rPr lang="ko-KR" altLang="en-US" sz="1600" b="1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16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진행후</a:t>
            </a:r>
            <a:r>
              <a:rPr lang="ko-KR" altLang="en-US" sz="1600" dirty="0">
                <a:latin typeface="a고딕13" panose="02020600000000000000" pitchFamily="18" charset="-127"/>
                <a:ea typeface="a고딕13" panose="02020600000000000000" pitchFamily="18" charset="-127"/>
              </a:rPr>
              <a:t> 방에 아무도 없을 경우 해당 </a:t>
            </a:r>
            <a:r>
              <a:rPr lang="ko-KR" altLang="en-US" sz="1600" dirty="0" err="1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채팅방</a:t>
            </a:r>
            <a:r>
              <a:rPr lang="ko-KR" altLang="en-US" sz="1600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삭제 </a:t>
            </a:r>
            <a:r>
              <a:rPr lang="ko-KR" altLang="en-US" sz="1600" dirty="0">
                <a:latin typeface="a고딕13" panose="02020600000000000000" pitchFamily="18" charset="-127"/>
                <a:ea typeface="a고딕13" panose="02020600000000000000" pitchFamily="18" charset="-127"/>
              </a:rPr>
              <a:t>진행</a:t>
            </a:r>
            <a:endParaRPr lang="en-US" sz="16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F99697-4B51-4F19-8B12-AA902461EDB0}"/>
              </a:ext>
            </a:extLst>
          </p:cNvPr>
          <p:cNvSpPr txBox="1"/>
          <p:nvPr/>
        </p:nvSpPr>
        <p:spPr>
          <a:xfrm>
            <a:off x="1263109" y="5820723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highlight>
                  <a:srgbClr val="FFFF00"/>
                </a:highlight>
                <a:latin typeface="a고딕13" panose="02020600000000000000" pitchFamily="18" charset="-127"/>
                <a:ea typeface="a고딕13" panose="02020600000000000000" pitchFamily="18" charset="-127"/>
              </a:rPr>
              <a:t>④</a:t>
            </a:r>
            <a:endParaRPr lang="en-US" sz="1600" dirty="0">
              <a:highlight>
                <a:srgbClr val="FFFF00"/>
              </a:highlight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4F34BE-38E4-4FF3-A98B-38AEAF4AFFA8}"/>
              </a:ext>
            </a:extLst>
          </p:cNvPr>
          <p:cNvSpPr txBox="1"/>
          <p:nvPr/>
        </p:nvSpPr>
        <p:spPr>
          <a:xfrm>
            <a:off x="4413815" y="2894295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highlight>
                  <a:srgbClr val="FFFF00"/>
                </a:highlight>
                <a:latin typeface="a고딕13" panose="02020600000000000000" pitchFamily="18" charset="-127"/>
                <a:ea typeface="a고딕13" panose="02020600000000000000" pitchFamily="18" charset="-127"/>
              </a:rPr>
              <a:t>②</a:t>
            </a:r>
            <a:endParaRPr lang="en-US" sz="1600" dirty="0">
              <a:highlight>
                <a:srgbClr val="FFFF00"/>
              </a:highlight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AF3FDD-DD3B-46F9-9CB4-F0A7F94524DA}"/>
              </a:ext>
            </a:extLst>
          </p:cNvPr>
          <p:cNvSpPr txBox="1"/>
          <p:nvPr/>
        </p:nvSpPr>
        <p:spPr>
          <a:xfrm>
            <a:off x="5046361" y="4661146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highlight>
                  <a:srgbClr val="FFFF00"/>
                </a:highlight>
                <a:latin typeface="a고딕13" panose="02020600000000000000" pitchFamily="18" charset="-127"/>
                <a:ea typeface="a고딕13" panose="02020600000000000000" pitchFamily="18" charset="-127"/>
              </a:rPr>
              <a:t>④</a:t>
            </a:r>
            <a:endParaRPr lang="en-US" sz="1600" dirty="0">
              <a:highlight>
                <a:srgbClr val="FFFF00"/>
              </a:highlight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BFA970-1FC1-4220-9841-2612CAF0890A}"/>
              </a:ext>
            </a:extLst>
          </p:cNvPr>
          <p:cNvSpPr txBox="1"/>
          <p:nvPr/>
        </p:nvSpPr>
        <p:spPr>
          <a:xfrm>
            <a:off x="382929" y="6290999"/>
            <a:ext cx="6107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a고딕13" panose="02020600000000000000" pitchFamily="18" charset="-127"/>
                <a:ea typeface="a고딕13" panose="02020600000000000000" pitchFamily="18" charset="-127"/>
              </a:rPr>
              <a:t>① </a:t>
            </a:r>
            <a:r>
              <a:rPr lang="ko-KR" altLang="en-US" sz="1600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클릭한 </a:t>
            </a:r>
            <a:r>
              <a:rPr lang="ko-KR" altLang="en-US" sz="1600" b="1" dirty="0" err="1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채팅방참여</a:t>
            </a:r>
            <a:r>
              <a:rPr lang="en-US" altLang="ko-KR" sz="1600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(</a:t>
            </a:r>
            <a:r>
              <a:rPr lang="ko-KR" altLang="en-US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이미 다른 채팅방에 있을 경우 </a:t>
            </a:r>
            <a:r>
              <a:rPr lang="ko-KR" altLang="en-US" sz="12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방나가기</a:t>
            </a:r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→</a:t>
            </a:r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12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채팅방</a:t>
            </a:r>
            <a:r>
              <a:rPr lang="ko-KR" altLang="en-US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 참여 과정 진행</a:t>
            </a:r>
            <a:r>
              <a:rPr lang="en-US" altLang="ko-KR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)</a:t>
            </a:r>
          </a:p>
          <a:p>
            <a:r>
              <a:rPr lang="en-US" sz="1600" dirty="0">
                <a:latin typeface="a고딕13" panose="02020600000000000000" pitchFamily="18" charset="-127"/>
                <a:ea typeface="a고딕13" panose="02020600000000000000" pitchFamily="18" charset="-127"/>
              </a:rPr>
              <a:t>    </a:t>
            </a:r>
            <a:r>
              <a:rPr lang="ko-KR" altLang="en-US" sz="1200" dirty="0">
                <a:latin typeface="a고딕13" panose="02020600000000000000" pitchFamily="18" charset="-127"/>
                <a:ea typeface="a고딕13" panose="02020600000000000000" pitchFamily="18" charset="-127"/>
              </a:rPr>
              <a:t>비밀번호 방인 경우 비밀번호 확인 후 </a:t>
            </a:r>
            <a:r>
              <a:rPr lang="ko-KR" altLang="en-US" sz="12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채팅방참여</a:t>
            </a:r>
            <a:endParaRPr lang="en-US" sz="16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3ACDA3-1763-4C7E-BEC3-27510637A2EE}"/>
              </a:ext>
            </a:extLst>
          </p:cNvPr>
          <p:cNvSpPr txBox="1"/>
          <p:nvPr/>
        </p:nvSpPr>
        <p:spPr>
          <a:xfrm>
            <a:off x="382929" y="6809904"/>
            <a:ext cx="5322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a고딕13" panose="02020600000000000000" pitchFamily="18" charset="-127"/>
                <a:ea typeface="a고딕13" panose="02020600000000000000" pitchFamily="18" charset="-127"/>
              </a:rPr>
              <a:t>② </a:t>
            </a:r>
            <a:r>
              <a:rPr lang="ko-KR" altLang="en-US" sz="1600" b="1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방만들기</a:t>
            </a:r>
            <a:r>
              <a:rPr lang="ko-KR" altLang="en-US" sz="1600" b="1" dirty="0">
                <a:latin typeface="a고딕13" panose="02020600000000000000" pitchFamily="18" charset="-127"/>
                <a:ea typeface="a고딕13" panose="02020600000000000000" pitchFamily="18" charset="-127"/>
              </a:rPr>
              <a:t> 버튼 </a:t>
            </a:r>
            <a:r>
              <a:rPr lang="ko-KR" altLang="en-US" sz="1600" dirty="0">
                <a:latin typeface="a고딕13" panose="02020600000000000000" pitchFamily="18" charset="-127"/>
                <a:ea typeface="a고딕13" panose="02020600000000000000" pitchFamily="18" charset="-127"/>
              </a:rPr>
              <a:t>클릭 시 </a:t>
            </a:r>
            <a:r>
              <a:rPr lang="ko-KR" altLang="en-US" sz="1600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비밀번호 여부 확인</a:t>
            </a:r>
            <a:r>
              <a:rPr lang="ko-KR" altLang="en-US" sz="1600" dirty="0">
                <a:latin typeface="a고딕13" panose="02020600000000000000" pitchFamily="18" charset="-127"/>
                <a:ea typeface="a고딕13" panose="02020600000000000000" pitchFamily="18" charset="-127"/>
              </a:rPr>
              <a:t> 후 </a:t>
            </a:r>
            <a:r>
              <a:rPr lang="ko-KR" altLang="en-US" sz="16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방만들기</a:t>
            </a:r>
            <a:r>
              <a:rPr lang="ko-KR" altLang="en-US" sz="1600" dirty="0">
                <a:latin typeface="a고딕13" panose="02020600000000000000" pitchFamily="18" charset="-127"/>
                <a:ea typeface="a고딕13" panose="02020600000000000000" pitchFamily="18" charset="-127"/>
              </a:rPr>
              <a:t> 가능</a:t>
            </a:r>
            <a:endParaRPr lang="en-US" sz="16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1A49BDC-41BC-492B-B094-8BF7E1947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8915" y="3575944"/>
            <a:ext cx="2225233" cy="102878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36E99B4-9B75-4343-8E55-E784FF81FDDC}"/>
              </a:ext>
            </a:extLst>
          </p:cNvPr>
          <p:cNvSpPr txBox="1"/>
          <p:nvPr/>
        </p:nvSpPr>
        <p:spPr>
          <a:xfrm>
            <a:off x="1884348" y="3537844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highlight>
                  <a:srgbClr val="FFFF00"/>
                </a:highlight>
                <a:latin typeface="a고딕13" panose="02020600000000000000" pitchFamily="18" charset="-127"/>
                <a:ea typeface="a고딕13" panose="02020600000000000000" pitchFamily="18" charset="-127"/>
              </a:rPr>
              <a:t>①</a:t>
            </a:r>
            <a:endParaRPr lang="en-US" sz="1600" dirty="0">
              <a:highlight>
                <a:srgbClr val="FFFF00"/>
              </a:highlight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AED4C3-C4EE-4DEA-97CD-9BB678C7634D}"/>
              </a:ext>
            </a:extLst>
          </p:cNvPr>
          <p:cNvSpPr txBox="1"/>
          <p:nvPr/>
        </p:nvSpPr>
        <p:spPr>
          <a:xfrm>
            <a:off x="1263109" y="5584442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highlight>
                  <a:srgbClr val="FFFF00"/>
                </a:highlight>
                <a:latin typeface="a고딕13" panose="02020600000000000000" pitchFamily="18" charset="-127"/>
                <a:ea typeface="a고딕13" panose="02020600000000000000" pitchFamily="18" charset="-127"/>
              </a:rPr>
              <a:t>③</a:t>
            </a:r>
            <a:endParaRPr lang="en-US" sz="1600" dirty="0">
              <a:highlight>
                <a:srgbClr val="FFFF00"/>
              </a:highlight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D009E0-80EF-42A2-80BC-21330B3C8FE9}"/>
              </a:ext>
            </a:extLst>
          </p:cNvPr>
          <p:cNvSpPr txBox="1"/>
          <p:nvPr/>
        </p:nvSpPr>
        <p:spPr>
          <a:xfrm>
            <a:off x="382929" y="7328809"/>
            <a:ext cx="5985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a고딕13" panose="02020600000000000000" pitchFamily="18" charset="-127"/>
                <a:ea typeface="a고딕13" panose="02020600000000000000" pitchFamily="18" charset="-127"/>
              </a:rPr>
              <a:t>④ </a:t>
            </a:r>
            <a:r>
              <a:rPr lang="ko-KR" altLang="en-US" sz="1600" b="1" dirty="0">
                <a:latin typeface="a고딕13" panose="02020600000000000000" pitchFamily="18" charset="-127"/>
                <a:ea typeface="a고딕13" panose="02020600000000000000" pitchFamily="18" charset="-127"/>
              </a:rPr>
              <a:t>초대하기</a:t>
            </a:r>
            <a:r>
              <a:rPr lang="ko-KR" altLang="en-US" sz="1600" dirty="0">
                <a:latin typeface="a고딕13" panose="02020600000000000000" pitchFamily="18" charset="-127"/>
                <a:ea typeface="a고딕13" panose="02020600000000000000" pitchFamily="18" charset="-127"/>
              </a:rPr>
              <a:t>로 원하는 접속자에게 입장해 있는 </a:t>
            </a:r>
            <a:r>
              <a:rPr lang="ko-KR" altLang="en-US" sz="1600" dirty="0" err="1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채팅방</a:t>
            </a:r>
            <a:r>
              <a:rPr lang="ko-KR" altLang="en-US" sz="1600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초대 메시지 전송</a:t>
            </a:r>
            <a:endParaRPr lang="en-US" sz="1600" dirty="0">
              <a:solidFill>
                <a:srgbClr val="FF000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BCE010-05F9-4DDB-B758-680AD64EFD51}"/>
              </a:ext>
            </a:extLst>
          </p:cNvPr>
          <p:cNvSpPr txBox="1"/>
          <p:nvPr/>
        </p:nvSpPr>
        <p:spPr>
          <a:xfrm>
            <a:off x="145595" y="63796"/>
            <a:ext cx="4268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highlight>
                  <a:srgbClr val="FFFF00"/>
                </a:highlight>
                <a:latin typeface="a고딕18" panose="02020600000000000000" pitchFamily="18" charset="-127"/>
                <a:ea typeface="a고딕18" panose="02020600000000000000" pitchFamily="18" charset="-127"/>
              </a:rPr>
              <a:t>JAVA </a:t>
            </a:r>
            <a:r>
              <a:rPr lang="ko-KR" altLang="en-US" sz="2000" dirty="0" err="1">
                <a:highlight>
                  <a:srgbClr val="FFFF00"/>
                </a:highlight>
                <a:latin typeface="a고딕18" panose="02020600000000000000" pitchFamily="18" charset="-127"/>
                <a:ea typeface="a고딕18" panose="02020600000000000000" pitchFamily="18" charset="-127"/>
              </a:rPr>
              <a:t>채팅방</a:t>
            </a:r>
            <a:r>
              <a:rPr lang="ko-KR" altLang="en-US" sz="2000" dirty="0">
                <a:highlight>
                  <a:srgbClr val="FFFF00"/>
                </a:highlight>
                <a:latin typeface="a고딕18" panose="02020600000000000000" pitchFamily="18" charset="-127"/>
                <a:ea typeface="a고딕18" panose="02020600000000000000" pitchFamily="18" charset="-127"/>
              </a:rPr>
              <a:t> 프로젝트 추가된 기능 정리</a:t>
            </a:r>
            <a:endParaRPr lang="en-US" sz="2000" dirty="0">
              <a:highlight>
                <a:srgbClr val="FFFF00"/>
              </a:highlight>
              <a:latin typeface="a고딕18" panose="02020600000000000000" pitchFamily="18" charset="-127"/>
              <a:ea typeface="a고딕18" panose="02020600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9D7C5D-20C8-4C8B-97A3-015D51DC8622}"/>
              </a:ext>
            </a:extLst>
          </p:cNvPr>
          <p:cNvSpPr txBox="1"/>
          <p:nvPr/>
        </p:nvSpPr>
        <p:spPr>
          <a:xfrm>
            <a:off x="2346039" y="1190994"/>
            <a:ext cx="4305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highlight>
                  <a:srgbClr val="FFFF00"/>
                </a:highlight>
                <a:latin typeface="a고딕13" panose="02020600000000000000" pitchFamily="18" charset="-127"/>
                <a:ea typeface="a고딕13" panose="02020600000000000000" pitchFamily="18" charset="-127"/>
              </a:rPr>
              <a:t>①</a:t>
            </a:r>
            <a:r>
              <a:rPr lang="ko-KR" altLang="en-US" sz="16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1600" b="1" dirty="0">
                <a:latin typeface="a고딕13" panose="02020600000000000000" pitchFamily="18" charset="-127"/>
                <a:ea typeface="a고딕13" panose="02020600000000000000" pitchFamily="18" charset="-127"/>
              </a:rPr>
              <a:t>ID </a:t>
            </a:r>
            <a:r>
              <a:rPr lang="ko-KR" altLang="en-US" sz="1600" b="1" dirty="0">
                <a:latin typeface="a고딕13" panose="02020600000000000000" pitchFamily="18" charset="-127"/>
                <a:ea typeface="a고딕13" panose="02020600000000000000" pitchFamily="18" charset="-127"/>
              </a:rPr>
              <a:t>텍스트필드</a:t>
            </a:r>
            <a:r>
              <a:rPr lang="ko-KR" altLang="en-US" sz="1600" dirty="0">
                <a:latin typeface="a고딕13" panose="02020600000000000000" pitchFamily="18" charset="-127"/>
                <a:ea typeface="a고딕13" panose="02020600000000000000" pitchFamily="18" charset="-127"/>
              </a:rPr>
              <a:t>에 </a:t>
            </a:r>
            <a:r>
              <a:rPr lang="ko-KR" altLang="en-US" sz="1600" dirty="0" err="1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엔터</a:t>
            </a:r>
            <a:r>
              <a:rPr lang="ko-KR" altLang="en-US" sz="1600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입력 시 </a:t>
            </a:r>
            <a:r>
              <a:rPr lang="en-US" altLang="ko-KR" sz="1600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‘</a:t>
            </a:r>
            <a:r>
              <a:rPr lang="ko-KR" altLang="en-US" sz="1600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접속</a:t>
            </a:r>
            <a:r>
              <a:rPr lang="en-US" altLang="ko-KR" sz="1600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’ </a:t>
            </a:r>
            <a:r>
              <a:rPr lang="ko-KR" altLang="en-US" sz="1600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과정 진행</a:t>
            </a:r>
            <a:endParaRPr lang="en-US" sz="1600" dirty="0">
              <a:solidFill>
                <a:srgbClr val="FF000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09EBCE-7DED-4A5C-AD61-9D7DD6301B95}"/>
              </a:ext>
            </a:extLst>
          </p:cNvPr>
          <p:cNvSpPr txBox="1"/>
          <p:nvPr/>
        </p:nvSpPr>
        <p:spPr>
          <a:xfrm>
            <a:off x="1586796" y="5827754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highlight>
                  <a:srgbClr val="FFFF00"/>
                </a:highlight>
                <a:latin typeface="a고딕13" panose="02020600000000000000" pitchFamily="18" charset="-127"/>
                <a:ea typeface="a고딕13" panose="02020600000000000000" pitchFamily="18" charset="-127"/>
              </a:rPr>
              <a:t>⑤</a:t>
            </a:r>
            <a:endParaRPr lang="en-US" sz="1600" dirty="0">
              <a:highlight>
                <a:srgbClr val="FFFF00"/>
              </a:highlight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A354F1-D311-4DCF-8829-C6BF99D5CBEC}"/>
              </a:ext>
            </a:extLst>
          </p:cNvPr>
          <p:cNvSpPr txBox="1"/>
          <p:nvPr/>
        </p:nvSpPr>
        <p:spPr>
          <a:xfrm>
            <a:off x="392384" y="7596513"/>
            <a:ext cx="4717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a고딕13" panose="02020600000000000000" pitchFamily="18" charset="-127"/>
                <a:ea typeface="a고딕13" panose="02020600000000000000" pitchFamily="18" charset="-127"/>
              </a:rPr>
              <a:t>⑤ </a:t>
            </a:r>
            <a:r>
              <a:rPr lang="ko-KR" altLang="en-US" sz="1600" b="1" dirty="0">
                <a:latin typeface="a고딕13" panose="02020600000000000000" pitchFamily="18" charset="-127"/>
                <a:ea typeface="a고딕13" panose="02020600000000000000" pitchFamily="18" charset="-127"/>
              </a:rPr>
              <a:t>채팅 입력 텍스트필드</a:t>
            </a:r>
            <a:r>
              <a:rPr lang="ko-KR" altLang="en-US" sz="1600" dirty="0">
                <a:latin typeface="a고딕13" panose="02020600000000000000" pitchFamily="18" charset="-127"/>
                <a:ea typeface="a고딕13" panose="02020600000000000000" pitchFamily="18" charset="-127"/>
              </a:rPr>
              <a:t>에 </a:t>
            </a:r>
            <a:r>
              <a:rPr lang="ko-KR" altLang="en-US" sz="1600" dirty="0" err="1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엔터</a:t>
            </a:r>
            <a:r>
              <a:rPr lang="ko-KR" altLang="en-US" sz="1600" dirty="0">
                <a:solidFill>
                  <a:srgbClr val="FF000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 입력 시 해당 내용 전송</a:t>
            </a:r>
            <a:endParaRPr lang="en-US" sz="1600" dirty="0">
              <a:solidFill>
                <a:srgbClr val="FF000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DD5989-BA51-48F6-8C7B-0E116AC04516}"/>
              </a:ext>
            </a:extLst>
          </p:cNvPr>
          <p:cNvSpPr txBox="1"/>
          <p:nvPr/>
        </p:nvSpPr>
        <p:spPr>
          <a:xfrm>
            <a:off x="2250154" y="8292066"/>
            <a:ext cx="3570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highlight>
                  <a:srgbClr val="FFFF00"/>
                </a:highlight>
                <a:latin typeface="a고딕13" panose="02020600000000000000" pitchFamily="18" charset="-127"/>
                <a:ea typeface="a고딕13" panose="02020600000000000000" pitchFamily="18" charset="-127"/>
              </a:rPr>
              <a:t>① </a:t>
            </a:r>
            <a:r>
              <a:rPr lang="ko-KR" altLang="en-US" sz="1600" dirty="0" err="1">
                <a:highlight>
                  <a:srgbClr val="FFFF00"/>
                </a:highlight>
                <a:latin typeface="a고딕13" panose="02020600000000000000" pitchFamily="18" charset="-127"/>
                <a:ea typeface="a고딕13" panose="02020600000000000000" pitchFamily="18" charset="-127"/>
              </a:rPr>
              <a:t>채팅방참여</a:t>
            </a:r>
            <a:r>
              <a:rPr lang="ko-KR" altLang="en-US" sz="1600" dirty="0">
                <a:highlight>
                  <a:srgbClr val="FFFF00"/>
                </a:highlight>
                <a:latin typeface="a고딕13" panose="02020600000000000000" pitchFamily="18" charset="-127"/>
                <a:ea typeface="a고딕13" panose="02020600000000000000" pitchFamily="18" charset="-127"/>
              </a:rPr>
              <a:t> 시 </a:t>
            </a:r>
            <a:r>
              <a:rPr lang="ko-KR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a고딕13" panose="02020600000000000000" pitchFamily="18" charset="-127"/>
                <a:ea typeface="a고딕13" panose="02020600000000000000" pitchFamily="18" charset="-127"/>
              </a:rPr>
              <a:t>현재 다른 참여자 확인</a:t>
            </a:r>
            <a:endParaRPr lang="en-US" sz="1600" b="1" dirty="0">
              <a:solidFill>
                <a:srgbClr val="FF0000"/>
              </a:solidFill>
              <a:highlight>
                <a:srgbClr val="FFFF00"/>
              </a:highlight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B23BCF-B099-41EF-B8CE-FF971992AC8B}"/>
              </a:ext>
            </a:extLst>
          </p:cNvPr>
          <p:cNvSpPr txBox="1"/>
          <p:nvPr/>
        </p:nvSpPr>
        <p:spPr>
          <a:xfrm>
            <a:off x="3506378" y="8591336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highlight>
                  <a:srgbClr val="FFFF00"/>
                </a:highlight>
                <a:latin typeface="a고딕13" panose="02020600000000000000" pitchFamily="18" charset="-127"/>
                <a:ea typeface="a고딕13" panose="02020600000000000000" pitchFamily="18" charset="-127"/>
              </a:rPr>
              <a:t>② 채팅 입력 시 입력 시간 확인</a:t>
            </a:r>
            <a:endParaRPr lang="en-US" altLang="ko-KR" sz="1600" dirty="0">
              <a:highlight>
                <a:srgbClr val="FFFF00"/>
              </a:highlight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r>
              <a:rPr lang="en-US" sz="1600" dirty="0">
                <a:latin typeface="a고딕13" panose="02020600000000000000" pitchFamily="18" charset="-127"/>
                <a:ea typeface="a고딕13" panose="02020600000000000000" pitchFamily="18" charset="-127"/>
              </a:rPr>
              <a:t>    </a:t>
            </a:r>
            <a:r>
              <a:rPr 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a고딕13" panose="02020600000000000000" pitchFamily="18" charset="-127"/>
                <a:ea typeface="a고딕13" panose="02020600000000000000" pitchFamily="18" charset="-127"/>
              </a:rPr>
              <a:t>[</a:t>
            </a:r>
            <a:r>
              <a:rPr lang="ko-KR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a고딕13" panose="02020600000000000000" pitchFamily="18" charset="-127"/>
                <a:ea typeface="a고딕13" panose="02020600000000000000" pitchFamily="18" charset="-127"/>
              </a:rPr>
              <a:t>유저 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00"/>
                </a:highlight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ko-KR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a고딕13" panose="02020600000000000000" pitchFamily="18" charset="-127"/>
                <a:ea typeface="a고딕13" panose="02020600000000000000" pitchFamily="18" charset="-127"/>
              </a:rPr>
              <a:t>채팅 내용 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00"/>
                </a:highlight>
                <a:latin typeface="a고딕13" panose="02020600000000000000" pitchFamily="18" charset="-127"/>
                <a:ea typeface="a고딕13" panose="02020600000000000000" pitchFamily="18" charset="-127"/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a고딕13" panose="02020600000000000000" pitchFamily="18" charset="-127"/>
                <a:ea typeface="a고딕13" panose="02020600000000000000" pitchFamily="18" charset="-127"/>
              </a:rPr>
              <a:t>채팅 입력 시간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00"/>
                </a:highlight>
                <a:latin typeface="a고딕13" panose="02020600000000000000" pitchFamily="18" charset="-127"/>
                <a:ea typeface="a고딕13" panose="02020600000000000000" pitchFamily="18" charset="-127"/>
              </a:rPr>
              <a:t>)]</a:t>
            </a:r>
            <a:endParaRPr lang="en-US" sz="1600" b="1" dirty="0">
              <a:solidFill>
                <a:srgbClr val="FF0000"/>
              </a:solidFill>
              <a:highlight>
                <a:srgbClr val="FFFF00"/>
              </a:highlight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6C9A14-B657-49A4-957C-64702FA08B3D}"/>
              </a:ext>
            </a:extLst>
          </p:cNvPr>
          <p:cNvSpPr txBox="1"/>
          <p:nvPr/>
        </p:nvSpPr>
        <p:spPr>
          <a:xfrm>
            <a:off x="3814073" y="467421"/>
            <a:ext cx="2922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highlight>
                  <a:srgbClr val="00FFFF"/>
                </a:highlight>
                <a:latin typeface="a고딕16" panose="02020600000000000000" pitchFamily="18" charset="-127"/>
                <a:ea typeface="a고딕16" panose="02020600000000000000" pitchFamily="18" charset="-127"/>
              </a:rPr>
              <a:t>모두 </a:t>
            </a:r>
            <a:r>
              <a:rPr lang="en-US" altLang="ko-KR" sz="1600" dirty="0">
                <a:highlight>
                  <a:srgbClr val="00FFFF"/>
                </a:highlight>
                <a:latin typeface="a고딕16" panose="02020600000000000000" pitchFamily="18" charset="-127"/>
                <a:ea typeface="a고딕16" panose="02020600000000000000" pitchFamily="18" charset="-127"/>
              </a:rPr>
              <a:t>2021</a:t>
            </a:r>
            <a:r>
              <a:rPr lang="ko-KR" altLang="en-US" sz="1600" dirty="0">
                <a:highlight>
                  <a:srgbClr val="00FFFF"/>
                </a:highlight>
                <a:latin typeface="a고딕16" panose="02020600000000000000" pitchFamily="18" charset="-127"/>
                <a:ea typeface="a고딕16" panose="02020600000000000000" pitchFamily="18" charset="-127"/>
              </a:rPr>
              <a:t>년 고생 많으셨습니다</a:t>
            </a:r>
            <a:r>
              <a:rPr lang="en-US" altLang="ko-KR" sz="1600" dirty="0">
                <a:highlight>
                  <a:srgbClr val="00FFFF"/>
                </a:highlight>
                <a:latin typeface="a고딕16" panose="02020600000000000000" pitchFamily="18" charset="-127"/>
                <a:ea typeface="a고딕16" panose="02020600000000000000" pitchFamily="18" charset="-127"/>
              </a:rPr>
              <a:t>!</a:t>
            </a:r>
          </a:p>
          <a:p>
            <a:pPr algn="r"/>
            <a:r>
              <a:rPr lang="en-US" sz="1600" dirty="0">
                <a:highlight>
                  <a:srgbClr val="00FFFF"/>
                </a:highlight>
                <a:latin typeface="a고딕16" panose="02020600000000000000" pitchFamily="18" charset="-127"/>
                <a:ea typeface="a고딕16" panose="02020600000000000000" pitchFamily="18" charset="-127"/>
              </a:rPr>
              <a:t>2022</a:t>
            </a:r>
            <a:r>
              <a:rPr lang="ko-KR" altLang="en-US" sz="1600" dirty="0">
                <a:highlight>
                  <a:srgbClr val="00FFFF"/>
                </a:highlight>
                <a:latin typeface="a고딕16" panose="02020600000000000000" pitchFamily="18" charset="-127"/>
                <a:ea typeface="a고딕16" panose="02020600000000000000" pitchFamily="18" charset="-127"/>
              </a:rPr>
              <a:t>년도 모두 </a:t>
            </a:r>
            <a:r>
              <a:rPr lang="ko-KR" altLang="en-US" sz="1600" dirty="0" err="1">
                <a:highlight>
                  <a:srgbClr val="00FFFF"/>
                </a:highlight>
                <a:latin typeface="a고딕16" panose="02020600000000000000" pitchFamily="18" charset="-127"/>
                <a:ea typeface="a고딕16" panose="02020600000000000000" pitchFamily="18" charset="-127"/>
              </a:rPr>
              <a:t>파이팅입니다</a:t>
            </a:r>
            <a:r>
              <a:rPr lang="ko-KR" altLang="en-US" sz="1600" dirty="0">
                <a:highlight>
                  <a:srgbClr val="00FFFF"/>
                </a:highlight>
                <a:latin typeface="a고딕16" panose="02020600000000000000" pitchFamily="18" charset="-127"/>
                <a:ea typeface="a고딕16" panose="02020600000000000000" pitchFamily="18" charset="-127"/>
              </a:rPr>
              <a:t>🎓</a:t>
            </a:r>
            <a:endParaRPr lang="en-US" sz="1600" dirty="0">
              <a:highlight>
                <a:srgbClr val="00FFFF"/>
              </a:highlight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DFE7D2-6D9A-4849-9A38-D643B722E248}"/>
              </a:ext>
            </a:extLst>
          </p:cNvPr>
          <p:cNvSpPr txBox="1"/>
          <p:nvPr/>
        </p:nvSpPr>
        <p:spPr>
          <a:xfrm>
            <a:off x="1446011" y="9195791"/>
            <a:ext cx="5126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highlight>
                  <a:srgbClr val="FFFF00"/>
                </a:highlight>
                <a:latin typeface="a고딕13" panose="02020600000000000000" pitchFamily="18" charset="-127"/>
                <a:ea typeface="a고딕13" panose="02020600000000000000" pitchFamily="18" charset="-127"/>
              </a:rPr>
              <a:t>③ </a:t>
            </a:r>
            <a:r>
              <a:rPr lang="ko-KR" altLang="en-US" sz="1600" b="1" dirty="0">
                <a:highlight>
                  <a:srgbClr val="FFFF00"/>
                </a:highlight>
                <a:latin typeface="a고딕13" panose="02020600000000000000" pitchFamily="18" charset="-127"/>
                <a:ea typeface="a고딕13" panose="02020600000000000000" pitchFamily="18" charset="-127"/>
              </a:rPr>
              <a:t>방 입장</a:t>
            </a:r>
            <a:r>
              <a:rPr lang="en-US" altLang="ko-KR" sz="1600" b="1" dirty="0">
                <a:highlight>
                  <a:srgbClr val="FFFF00"/>
                </a:highlight>
                <a:latin typeface="a고딕13" panose="02020600000000000000" pitchFamily="18" charset="-127"/>
                <a:ea typeface="a고딕13" panose="02020600000000000000" pitchFamily="18" charset="-127"/>
              </a:rPr>
              <a:t>/</a:t>
            </a:r>
            <a:r>
              <a:rPr lang="ko-KR" altLang="en-US" sz="1600" b="1" dirty="0">
                <a:highlight>
                  <a:srgbClr val="FFFF00"/>
                </a:highlight>
                <a:latin typeface="a고딕13" panose="02020600000000000000" pitchFamily="18" charset="-127"/>
                <a:ea typeface="a고딕13" panose="02020600000000000000" pitchFamily="18" charset="-127"/>
              </a:rPr>
              <a:t>퇴장에 대한</a:t>
            </a:r>
            <a:r>
              <a:rPr lang="ko-KR" altLang="en-US" sz="1600" dirty="0">
                <a:highlight>
                  <a:srgbClr val="FFFF00"/>
                </a:highlight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highlight>
                  <a:srgbClr val="FFFF00"/>
                </a:highlight>
                <a:latin typeface="a고딕13" panose="02020600000000000000" pitchFamily="18" charset="-127"/>
                <a:ea typeface="a고딕13" panose="02020600000000000000" pitchFamily="18" charset="-127"/>
              </a:rPr>
              <a:t>모든 채팅 클라이언트에 메시지 전송</a:t>
            </a:r>
            <a:endParaRPr lang="en-US" sz="1600" dirty="0">
              <a:solidFill>
                <a:srgbClr val="FF0000"/>
              </a:solidFill>
              <a:highlight>
                <a:srgbClr val="FFFF00"/>
              </a:highlight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BF8B88-271A-457F-A198-4F440AC48F8E}"/>
              </a:ext>
            </a:extLst>
          </p:cNvPr>
          <p:cNvSpPr txBox="1"/>
          <p:nvPr/>
        </p:nvSpPr>
        <p:spPr>
          <a:xfrm>
            <a:off x="5411989" y="9541948"/>
            <a:ext cx="1433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highlight>
                  <a:srgbClr val="00FFFF"/>
                </a:highlight>
                <a:latin typeface="a고딕16" panose="02020600000000000000" pitchFamily="18" charset="-127"/>
                <a:ea typeface="a고딕16" panose="02020600000000000000" pitchFamily="18" charset="-127"/>
              </a:rPr>
              <a:t>감사합니다 😀</a:t>
            </a:r>
            <a:endParaRPr lang="en-US" sz="1600" dirty="0">
              <a:highlight>
                <a:srgbClr val="00FFFF"/>
              </a:highlight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446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641865D3DE47040996FB2D52A9A7771" ma:contentTypeVersion="11" ma:contentTypeDescription="새 문서를 만듭니다." ma:contentTypeScope="" ma:versionID="56352bcddbf5b09c1a8e9afe48e51ea0">
  <xsd:schema xmlns:xsd="http://www.w3.org/2001/XMLSchema" xmlns:xs="http://www.w3.org/2001/XMLSchema" xmlns:p="http://schemas.microsoft.com/office/2006/metadata/properties" xmlns:ns3="4e84c760-5ac9-4609-84bc-ee4d3efda367" xmlns:ns4="59ffd72a-57a0-469e-8d06-1aeb8880f864" targetNamespace="http://schemas.microsoft.com/office/2006/metadata/properties" ma:root="true" ma:fieldsID="3776902664ed4d136c0055031e430f66" ns3:_="" ns4:_="">
    <xsd:import namespace="4e84c760-5ac9-4609-84bc-ee4d3efda367"/>
    <xsd:import namespace="59ffd72a-57a0-469e-8d06-1aeb8880f8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4c760-5ac9-4609-84bc-ee4d3efda3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ffd72a-57a0-469e-8d06-1aeb8880f86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7563F4-ACC2-47C0-8814-5E7BB56C7D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84c760-5ac9-4609-84bc-ee4d3efda367"/>
    <ds:schemaRef ds:uri="59ffd72a-57a0-469e-8d06-1aeb8880f8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28B909-55B1-44E9-96CF-3270BDFA83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60DC8D-E593-471A-A9FE-252F9CE9D1A1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4e84c760-5ac9-4609-84bc-ee4d3efda367"/>
    <ds:schemaRef ds:uri="59ffd72a-57a0-469e-8d06-1aeb8880f864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139</Words>
  <Application>Microsoft Office PowerPoint</Application>
  <PresentationFormat>A4 용지(210x297mm)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a고딕13</vt:lpstr>
      <vt:lpstr>a고딕16</vt:lpstr>
      <vt:lpstr>a고딕18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Dong Hun</dc:creator>
  <cp:lastModifiedBy>201734016@hu.halla.ac.kr</cp:lastModifiedBy>
  <cp:revision>2</cp:revision>
  <dcterms:created xsi:type="dcterms:W3CDTF">2021-12-14T02:45:53Z</dcterms:created>
  <dcterms:modified xsi:type="dcterms:W3CDTF">2021-12-14T04:45:44Z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0x0101009641865D3DE47040996FB2D52A9A7771</vt:lpwstr>
  </property>
</Properties>
</file>