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Faustina"/>
      <p:regular r:id="rId26"/>
      <p:bold r:id="rId27"/>
      <p:italic r:id="rId28"/>
      <p:boldItalic r:id="rId29"/>
    </p:embeddedFont>
    <p:embeddedFont>
      <p:font typeface="Fjalla One"/>
      <p:regular r:id="rId30"/>
    </p:embeddedFont>
    <p:embeddedFont>
      <p:font typeface="Farro Medium"/>
      <p:regular r:id="rId31"/>
      <p:bold r:id="rId32"/>
    </p:embeddedFont>
    <p:embeddedFont>
      <p:font typeface="Palanquin"/>
      <p:regular r:id="rId33"/>
      <p:bold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austina-regular.fntdata"/><Relationship Id="rId25" Type="http://schemas.openxmlformats.org/officeDocument/2006/relationships/slide" Target="slides/slide21.xml"/><Relationship Id="rId28" Type="http://schemas.openxmlformats.org/officeDocument/2006/relationships/font" Target="fonts/Faustina-italic.fntdata"/><Relationship Id="rId27" Type="http://schemas.openxmlformats.org/officeDocument/2006/relationships/font" Target="fonts/Faustin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austin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arroMedium-regular.fntdata"/><Relationship Id="rId30" Type="http://schemas.openxmlformats.org/officeDocument/2006/relationships/font" Target="fonts/FjallaOne-regular.fntdata"/><Relationship Id="rId11" Type="http://schemas.openxmlformats.org/officeDocument/2006/relationships/slide" Target="slides/slide7.xml"/><Relationship Id="rId33" Type="http://schemas.openxmlformats.org/officeDocument/2006/relationships/font" Target="fonts/Palanquin-regular.fntdata"/><Relationship Id="rId10" Type="http://schemas.openxmlformats.org/officeDocument/2006/relationships/slide" Target="slides/slide6.xml"/><Relationship Id="rId32" Type="http://schemas.openxmlformats.org/officeDocument/2006/relationships/font" Target="fonts/FarroMedium-bold.fntdata"/><Relationship Id="rId13" Type="http://schemas.openxmlformats.org/officeDocument/2006/relationships/slide" Target="slides/slide9.xml"/><Relationship Id="rId35" Type="http://schemas.openxmlformats.org/officeDocument/2006/relationships/font" Target="fonts/OpenSans-regular.fntdata"/><Relationship Id="rId12" Type="http://schemas.openxmlformats.org/officeDocument/2006/relationships/slide" Target="slides/slide8.xml"/><Relationship Id="rId34" Type="http://schemas.openxmlformats.org/officeDocument/2006/relationships/font" Target="fonts/Palanquin-bold.fntdata"/><Relationship Id="rId15" Type="http://schemas.openxmlformats.org/officeDocument/2006/relationships/slide" Target="slides/slide11.xml"/><Relationship Id="rId37" Type="http://schemas.openxmlformats.org/officeDocument/2006/relationships/font" Target="fonts/OpenSans-italic.fntdata"/><Relationship Id="rId14" Type="http://schemas.openxmlformats.org/officeDocument/2006/relationships/slide" Target="slides/slide10.xml"/><Relationship Id="rId36" Type="http://schemas.openxmlformats.org/officeDocument/2006/relationships/font" Target="fonts/OpenSans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8e43d0a9c1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8e43d0a9c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9297979b82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9297979b82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ebc3f2915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ebc3f2915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2ebc3f2915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2ebc3f291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ebc3f2915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2ebc3f2915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2ebc3f2915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2ebc3f2915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2ebc3f2915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2ebc3f2915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2ebc3f2915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2ebc3f2915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90a0ce99e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90a0ce99e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90a0ce99e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90a0ce99e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28f901aba84_0_1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28f901aba84_0_1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531aa125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531aa125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946f5f733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946f5f733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926d463d5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926d463d5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90f824585f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90f824585f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8f901aba8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28f901aba8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8fa98bd4f3_1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8fa98bd4f3_1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8f901aba8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28f901aba8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946f5f7335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946f5f7335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8f901aba8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28f901aba8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8f901aba8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8f901aba8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81250" y="-1106100"/>
            <a:ext cx="7608846" cy="7414525"/>
          </a:xfrm>
          <a:custGeom>
            <a:rect b="b" l="l" r="r" t="t"/>
            <a:pathLst>
              <a:path extrusionOk="0" h="296581" w="308144">
                <a:moveTo>
                  <a:pt x="356" y="25194"/>
                </a:moveTo>
                <a:cubicBezTo>
                  <a:pt x="-3390" y="35354"/>
                  <a:pt x="23597" y="61008"/>
                  <a:pt x="28550" y="78153"/>
                </a:cubicBezTo>
                <a:cubicBezTo>
                  <a:pt x="33503" y="95298"/>
                  <a:pt x="27471" y="111618"/>
                  <a:pt x="30074" y="128064"/>
                </a:cubicBezTo>
                <a:cubicBezTo>
                  <a:pt x="32678" y="144511"/>
                  <a:pt x="46902" y="154417"/>
                  <a:pt x="44171" y="176832"/>
                </a:cubicBezTo>
                <a:cubicBezTo>
                  <a:pt x="41441" y="199248"/>
                  <a:pt x="1690" y="245730"/>
                  <a:pt x="13691" y="262557"/>
                </a:cubicBezTo>
                <a:cubicBezTo>
                  <a:pt x="25693" y="279385"/>
                  <a:pt x="73254" y="275448"/>
                  <a:pt x="116180" y="277797"/>
                </a:cubicBezTo>
                <a:cubicBezTo>
                  <a:pt x="159106" y="280147"/>
                  <a:pt x="242228" y="319580"/>
                  <a:pt x="271247" y="276654"/>
                </a:cubicBezTo>
                <a:cubicBezTo>
                  <a:pt x="300267" y="233728"/>
                  <a:pt x="327000" y="63485"/>
                  <a:pt x="290297" y="20241"/>
                </a:cubicBezTo>
                <a:cubicBezTo>
                  <a:pt x="253594" y="-23002"/>
                  <a:pt x="99353" y="16368"/>
                  <a:pt x="51029" y="17193"/>
                </a:cubicBezTo>
                <a:cubicBezTo>
                  <a:pt x="2706" y="18019"/>
                  <a:pt x="4103" y="15034"/>
                  <a:pt x="356" y="25194"/>
                </a:cubicBezTo>
                <a:close/>
              </a:path>
            </a:pathLst>
          </a:custGeom>
          <a:solidFill>
            <a:srgbClr val="664796"/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7486289" y="4421422"/>
            <a:ext cx="1875407" cy="1707795"/>
          </a:xfrm>
          <a:custGeom>
            <a:rect b="b" l="l" r="r" t="t"/>
            <a:pathLst>
              <a:path extrusionOk="0" h="55367" w="60801">
                <a:moveTo>
                  <a:pt x="30399" y="1"/>
                </a:moveTo>
                <a:cubicBezTo>
                  <a:pt x="25107" y="1"/>
                  <a:pt x="19848" y="1863"/>
                  <a:pt x="14120" y="4780"/>
                </a:cubicBezTo>
                <a:cubicBezTo>
                  <a:pt x="10086" y="6797"/>
                  <a:pt x="5956" y="8911"/>
                  <a:pt x="3362" y="12656"/>
                </a:cubicBezTo>
                <a:cubicBezTo>
                  <a:pt x="385" y="16691"/>
                  <a:pt x="0" y="21589"/>
                  <a:pt x="192" y="26392"/>
                </a:cubicBezTo>
                <a:lnTo>
                  <a:pt x="192" y="31194"/>
                </a:lnTo>
                <a:cubicBezTo>
                  <a:pt x="192" y="44737"/>
                  <a:pt x="11526" y="49636"/>
                  <a:pt x="22956" y="53670"/>
                </a:cubicBezTo>
                <a:cubicBezTo>
                  <a:pt x="26292" y="54815"/>
                  <a:pt x="29227" y="55366"/>
                  <a:pt x="31867" y="55366"/>
                </a:cubicBezTo>
                <a:cubicBezTo>
                  <a:pt x="39418" y="55366"/>
                  <a:pt x="44560" y="50857"/>
                  <a:pt x="49755" y="42816"/>
                </a:cubicBezTo>
                <a:cubicBezTo>
                  <a:pt x="53500" y="37053"/>
                  <a:pt x="59744" y="30234"/>
                  <a:pt x="60224" y="23126"/>
                </a:cubicBezTo>
                <a:cubicBezTo>
                  <a:pt x="60800" y="14866"/>
                  <a:pt x="49755" y="7950"/>
                  <a:pt x="43607" y="4108"/>
                </a:cubicBezTo>
                <a:cubicBezTo>
                  <a:pt x="39005" y="1226"/>
                  <a:pt x="34691" y="1"/>
                  <a:pt x="30399" y="1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21500" y="3517675"/>
            <a:ext cx="3962287" cy="2162944"/>
          </a:xfrm>
          <a:custGeom>
            <a:rect b="b" l="l" r="r" t="t"/>
            <a:pathLst>
              <a:path extrusionOk="0" h="70123" w="128458">
                <a:moveTo>
                  <a:pt x="112028" y="0"/>
                </a:moveTo>
                <a:cubicBezTo>
                  <a:pt x="103252" y="0"/>
                  <a:pt x="93707" y="377"/>
                  <a:pt x="87407" y="7018"/>
                </a:cubicBezTo>
                <a:cubicBezTo>
                  <a:pt x="79146" y="15855"/>
                  <a:pt x="72327" y="22290"/>
                  <a:pt x="61857" y="28341"/>
                </a:cubicBezTo>
                <a:cubicBezTo>
                  <a:pt x="49563" y="33624"/>
                  <a:pt x="34099" y="34584"/>
                  <a:pt x="21036" y="37274"/>
                </a:cubicBezTo>
                <a:cubicBezTo>
                  <a:pt x="17866" y="37946"/>
                  <a:pt x="14793" y="38618"/>
                  <a:pt x="12007" y="40059"/>
                </a:cubicBezTo>
                <a:cubicBezTo>
                  <a:pt x="5764" y="43229"/>
                  <a:pt x="5091" y="49472"/>
                  <a:pt x="3363" y="55523"/>
                </a:cubicBezTo>
                <a:cubicBezTo>
                  <a:pt x="3170" y="56580"/>
                  <a:pt x="385" y="68970"/>
                  <a:pt x="1" y="68970"/>
                </a:cubicBezTo>
                <a:cubicBezTo>
                  <a:pt x="26223" y="68970"/>
                  <a:pt x="52636" y="70123"/>
                  <a:pt x="78762" y="70123"/>
                </a:cubicBezTo>
                <a:cubicBezTo>
                  <a:pt x="82412" y="70027"/>
                  <a:pt x="85870" y="70027"/>
                  <a:pt x="88943" y="68778"/>
                </a:cubicBezTo>
                <a:cubicBezTo>
                  <a:pt x="89136" y="68778"/>
                  <a:pt x="89232" y="68682"/>
                  <a:pt x="89328" y="68682"/>
                </a:cubicBezTo>
                <a:cubicBezTo>
                  <a:pt x="95187" y="66281"/>
                  <a:pt x="94514" y="60614"/>
                  <a:pt x="98452" y="56676"/>
                </a:cubicBezTo>
                <a:cubicBezTo>
                  <a:pt x="105080" y="50144"/>
                  <a:pt x="116126" y="46591"/>
                  <a:pt x="118047" y="36505"/>
                </a:cubicBezTo>
                <a:cubicBezTo>
                  <a:pt x="119483" y="29325"/>
                  <a:pt x="128458" y="5"/>
                  <a:pt x="115485" y="5"/>
                </a:cubicBezTo>
                <a:cubicBezTo>
                  <a:pt x="115442" y="5"/>
                  <a:pt x="115400" y="6"/>
                  <a:pt x="115357" y="6"/>
                </a:cubicBezTo>
                <a:cubicBezTo>
                  <a:pt x="114266" y="6"/>
                  <a:pt x="113153" y="0"/>
                  <a:pt x="112028" y="0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-2700000">
            <a:off x="5950224" y="3604365"/>
            <a:ext cx="1259145" cy="1102056"/>
          </a:xfrm>
          <a:custGeom>
            <a:rect b="b" l="l" r="r" t="t"/>
            <a:pathLst>
              <a:path extrusionOk="0" h="35730" w="40823">
                <a:moveTo>
                  <a:pt x="10421" y="0"/>
                </a:moveTo>
                <a:cubicBezTo>
                  <a:pt x="6953" y="0"/>
                  <a:pt x="1575" y="2449"/>
                  <a:pt x="673" y="5318"/>
                </a:cubicBezTo>
                <a:cubicBezTo>
                  <a:pt x="289" y="6279"/>
                  <a:pt x="385" y="7335"/>
                  <a:pt x="385" y="8392"/>
                </a:cubicBezTo>
                <a:cubicBezTo>
                  <a:pt x="481" y="12426"/>
                  <a:pt x="673" y="16268"/>
                  <a:pt x="769" y="20206"/>
                </a:cubicBezTo>
                <a:cubicBezTo>
                  <a:pt x="865" y="22991"/>
                  <a:pt x="1" y="27410"/>
                  <a:pt x="2114" y="29523"/>
                </a:cubicBezTo>
                <a:cubicBezTo>
                  <a:pt x="2882" y="30387"/>
                  <a:pt x="4035" y="30964"/>
                  <a:pt x="5092" y="31348"/>
                </a:cubicBezTo>
                <a:cubicBezTo>
                  <a:pt x="8838" y="32692"/>
                  <a:pt x="12872" y="33557"/>
                  <a:pt x="16618" y="34709"/>
                </a:cubicBezTo>
                <a:cubicBezTo>
                  <a:pt x="18367" y="35293"/>
                  <a:pt x="20291" y="35729"/>
                  <a:pt x="22214" y="35729"/>
                </a:cubicBezTo>
                <a:cubicBezTo>
                  <a:pt x="23775" y="35729"/>
                  <a:pt x="25335" y="35441"/>
                  <a:pt x="26799" y="34709"/>
                </a:cubicBezTo>
                <a:cubicBezTo>
                  <a:pt x="28720" y="33749"/>
                  <a:pt x="30545" y="32308"/>
                  <a:pt x="32370" y="30867"/>
                </a:cubicBezTo>
                <a:cubicBezTo>
                  <a:pt x="34483" y="29235"/>
                  <a:pt x="40054" y="26161"/>
                  <a:pt x="40630" y="23183"/>
                </a:cubicBezTo>
                <a:cubicBezTo>
                  <a:pt x="40822" y="22127"/>
                  <a:pt x="40534" y="21070"/>
                  <a:pt x="39093" y="19822"/>
                </a:cubicBezTo>
                <a:cubicBezTo>
                  <a:pt x="34291" y="16268"/>
                  <a:pt x="29296" y="12618"/>
                  <a:pt x="24494" y="9064"/>
                </a:cubicBezTo>
                <a:cubicBezTo>
                  <a:pt x="20556" y="6183"/>
                  <a:pt x="16714" y="1956"/>
                  <a:pt x="12007" y="228"/>
                </a:cubicBezTo>
                <a:cubicBezTo>
                  <a:pt x="11557" y="73"/>
                  <a:pt x="11017" y="0"/>
                  <a:pt x="10421" y="0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975050" y="-474700"/>
            <a:ext cx="2096325" cy="1343950"/>
          </a:xfrm>
          <a:custGeom>
            <a:rect b="b" l="l" r="r" t="t"/>
            <a:pathLst>
              <a:path extrusionOk="0" h="53758" w="83853">
                <a:moveTo>
                  <a:pt x="20897" y="1"/>
                </a:moveTo>
                <a:cubicBezTo>
                  <a:pt x="19785" y="1"/>
                  <a:pt x="18676" y="87"/>
                  <a:pt x="17578" y="307"/>
                </a:cubicBezTo>
                <a:cubicBezTo>
                  <a:pt x="13832" y="1075"/>
                  <a:pt x="11431" y="3476"/>
                  <a:pt x="9510" y="6358"/>
                </a:cubicBezTo>
                <a:cubicBezTo>
                  <a:pt x="8261" y="8375"/>
                  <a:pt x="7108" y="10584"/>
                  <a:pt x="5956" y="12697"/>
                </a:cubicBezTo>
                <a:cubicBezTo>
                  <a:pt x="3747" y="16539"/>
                  <a:pt x="1249" y="19997"/>
                  <a:pt x="673" y="24511"/>
                </a:cubicBezTo>
                <a:cubicBezTo>
                  <a:pt x="1" y="28257"/>
                  <a:pt x="769" y="32195"/>
                  <a:pt x="3074" y="35077"/>
                </a:cubicBezTo>
                <a:cubicBezTo>
                  <a:pt x="5091" y="37574"/>
                  <a:pt x="7973" y="39303"/>
                  <a:pt x="10854" y="40840"/>
                </a:cubicBezTo>
                <a:cubicBezTo>
                  <a:pt x="18058" y="44682"/>
                  <a:pt x="25454" y="49869"/>
                  <a:pt x="33138" y="52750"/>
                </a:cubicBezTo>
                <a:cubicBezTo>
                  <a:pt x="35064" y="53469"/>
                  <a:pt x="37084" y="53757"/>
                  <a:pt x="39135" y="53757"/>
                </a:cubicBezTo>
                <a:cubicBezTo>
                  <a:pt x="43937" y="53757"/>
                  <a:pt x="48905" y="52175"/>
                  <a:pt x="53213" y="50829"/>
                </a:cubicBezTo>
                <a:cubicBezTo>
                  <a:pt x="57535" y="49292"/>
                  <a:pt x="61953" y="47948"/>
                  <a:pt x="65987" y="45546"/>
                </a:cubicBezTo>
                <a:cubicBezTo>
                  <a:pt x="73960" y="40552"/>
                  <a:pt x="79146" y="29314"/>
                  <a:pt x="82412" y="20766"/>
                </a:cubicBezTo>
                <a:cubicBezTo>
                  <a:pt x="83276" y="18460"/>
                  <a:pt x="83853" y="15963"/>
                  <a:pt x="83276" y="13466"/>
                </a:cubicBezTo>
                <a:cubicBezTo>
                  <a:pt x="81738" y="6177"/>
                  <a:pt x="72552" y="5239"/>
                  <a:pt x="65563" y="5239"/>
                </a:cubicBezTo>
                <a:cubicBezTo>
                  <a:pt x="64263" y="5239"/>
                  <a:pt x="63038" y="5271"/>
                  <a:pt x="61953" y="5301"/>
                </a:cubicBezTo>
                <a:cubicBezTo>
                  <a:pt x="61618" y="5307"/>
                  <a:pt x="61283" y="5310"/>
                  <a:pt x="60947" y="5310"/>
                </a:cubicBezTo>
                <a:cubicBezTo>
                  <a:pt x="50096" y="5310"/>
                  <a:pt x="38566" y="2368"/>
                  <a:pt x="27759" y="691"/>
                </a:cubicBezTo>
                <a:cubicBezTo>
                  <a:pt x="25496" y="368"/>
                  <a:pt x="23189" y="1"/>
                  <a:pt x="20897" y="1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-4550572">
            <a:off x="7711113" y="-674397"/>
            <a:ext cx="2242965" cy="1743328"/>
          </a:xfrm>
          <a:custGeom>
            <a:rect b="b" l="l" r="r" t="t"/>
            <a:pathLst>
              <a:path extrusionOk="0" h="69728" w="89712">
                <a:moveTo>
                  <a:pt x="14036" y="0"/>
                </a:moveTo>
                <a:cubicBezTo>
                  <a:pt x="13692" y="0"/>
                  <a:pt x="13336" y="25"/>
                  <a:pt x="12967" y="78"/>
                </a:cubicBezTo>
                <a:cubicBezTo>
                  <a:pt x="7396" y="750"/>
                  <a:pt x="1633" y="7090"/>
                  <a:pt x="865" y="11892"/>
                </a:cubicBezTo>
                <a:cubicBezTo>
                  <a:pt x="0" y="16406"/>
                  <a:pt x="2402" y="20537"/>
                  <a:pt x="4515" y="24379"/>
                </a:cubicBezTo>
                <a:cubicBezTo>
                  <a:pt x="9798" y="33503"/>
                  <a:pt x="13736" y="43589"/>
                  <a:pt x="20363" y="52041"/>
                </a:cubicBezTo>
                <a:cubicBezTo>
                  <a:pt x="30352" y="65008"/>
                  <a:pt x="47545" y="67217"/>
                  <a:pt x="62817" y="69522"/>
                </a:cubicBezTo>
                <a:cubicBezTo>
                  <a:pt x="63748" y="69658"/>
                  <a:pt x="64622" y="69727"/>
                  <a:pt x="65449" y="69727"/>
                </a:cubicBezTo>
                <a:cubicBezTo>
                  <a:pt x="69316" y="69727"/>
                  <a:pt x="72150" y="68201"/>
                  <a:pt x="74920" y="64720"/>
                </a:cubicBezTo>
                <a:cubicBezTo>
                  <a:pt x="82316" y="55787"/>
                  <a:pt x="89711" y="42820"/>
                  <a:pt x="75784" y="36289"/>
                </a:cubicBezTo>
                <a:cubicBezTo>
                  <a:pt x="59552" y="28797"/>
                  <a:pt x="37076" y="26588"/>
                  <a:pt x="25646" y="11412"/>
                </a:cubicBezTo>
                <a:cubicBezTo>
                  <a:pt x="22468" y="7508"/>
                  <a:pt x="19977" y="0"/>
                  <a:pt x="14036" y="0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 flipH="1" rot="1304382">
            <a:off x="5439237" y="-1247277"/>
            <a:ext cx="2511815" cy="2192406"/>
            <a:chOff x="4465600" y="-1123075"/>
            <a:chExt cx="2511750" cy="2192350"/>
          </a:xfrm>
        </p:grpSpPr>
        <p:sp>
          <p:nvSpPr>
            <p:cNvPr id="16" name="Google Shape;16;p2"/>
            <p:cNvSpPr/>
            <p:nvPr/>
          </p:nvSpPr>
          <p:spPr>
            <a:xfrm>
              <a:off x="4465600" y="-1123075"/>
              <a:ext cx="2511750" cy="2192350"/>
            </a:xfrm>
            <a:custGeom>
              <a:rect b="b" l="l" r="r" t="t"/>
              <a:pathLst>
                <a:path extrusionOk="0" fill="none" h="87694" w="100470">
                  <a:moveTo>
                    <a:pt x="40246" y="2498"/>
                  </a:moveTo>
                  <a:cubicBezTo>
                    <a:pt x="31698" y="4034"/>
                    <a:pt x="23437" y="7108"/>
                    <a:pt x="16233" y="10278"/>
                  </a:cubicBezTo>
                  <a:cubicBezTo>
                    <a:pt x="1" y="17673"/>
                    <a:pt x="3267" y="33234"/>
                    <a:pt x="4515" y="47833"/>
                  </a:cubicBezTo>
                  <a:cubicBezTo>
                    <a:pt x="4996" y="52828"/>
                    <a:pt x="5380" y="58207"/>
                    <a:pt x="8165" y="62721"/>
                  </a:cubicBezTo>
                  <a:cubicBezTo>
                    <a:pt x="11719" y="68484"/>
                    <a:pt x="19019" y="69540"/>
                    <a:pt x="25070" y="71461"/>
                  </a:cubicBezTo>
                  <a:cubicBezTo>
                    <a:pt x="41207" y="76840"/>
                    <a:pt x="57535" y="81547"/>
                    <a:pt x="73672" y="86445"/>
                  </a:cubicBezTo>
                  <a:cubicBezTo>
                    <a:pt x="75593" y="87022"/>
                    <a:pt x="77706" y="87694"/>
                    <a:pt x="79723" y="87502"/>
                  </a:cubicBezTo>
                  <a:cubicBezTo>
                    <a:pt x="85006" y="87310"/>
                    <a:pt x="88463" y="82027"/>
                    <a:pt x="90865" y="77897"/>
                  </a:cubicBezTo>
                  <a:cubicBezTo>
                    <a:pt x="92305" y="75400"/>
                    <a:pt x="96532" y="69348"/>
                    <a:pt x="95187" y="66371"/>
                  </a:cubicBezTo>
                  <a:cubicBezTo>
                    <a:pt x="94707" y="65314"/>
                    <a:pt x="94034" y="64450"/>
                    <a:pt x="93170" y="63777"/>
                  </a:cubicBezTo>
                  <a:cubicBezTo>
                    <a:pt x="91345" y="62049"/>
                    <a:pt x="89520" y="60416"/>
                    <a:pt x="87503" y="58975"/>
                  </a:cubicBezTo>
                  <a:cubicBezTo>
                    <a:pt x="84429" y="56670"/>
                    <a:pt x="82124" y="54269"/>
                    <a:pt x="83181" y="50042"/>
                  </a:cubicBezTo>
                  <a:cubicBezTo>
                    <a:pt x="85006" y="43127"/>
                    <a:pt x="92209" y="38901"/>
                    <a:pt x="96628" y="33714"/>
                  </a:cubicBezTo>
                  <a:cubicBezTo>
                    <a:pt x="100470" y="29199"/>
                    <a:pt x="95187" y="24493"/>
                    <a:pt x="91921" y="21515"/>
                  </a:cubicBezTo>
                  <a:cubicBezTo>
                    <a:pt x="87887" y="17769"/>
                    <a:pt x="83949" y="13927"/>
                    <a:pt x="79723" y="10278"/>
                  </a:cubicBezTo>
                  <a:cubicBezTo>
                    <a:pt x="68677" y="1057"/>
                    <a:pt x="54173" y="0"/>
                    <a:pt x="40246" y="2498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525650" y="-1015025"/>
              <a:ext cx="2266800" cy="1988250"/>
            </a:xfrm>
            <a:custGeom>
              <a:rect b="b" l="l" r="r" t="t"/>
              <a:pathLst>
                <a:path extrusionOk="0" fill="none" h="79530" w="90672">
                  <a:moveTo>
                    <a:pt x="36403" y="2402"/>
                  </a:moveTo>
                  <a:cubicBezTo>
                    <a:pt x="28623" y="3842"/>
                    <a:pt x="21131" y="6436"/>
                    <a:pt x="14600" y="9509"/>
                  </a:cubicBezTo>
                  <a:cubicBezTo>
                    <a:pt x="0" y="16041"/>
                    <a:pt x="2786" y="30160"/>
                    <a:pt x="4034" y="43511"/>
                  </a:cubicBezTo>
                  <a:cubicBezTo>
                    <a:pt x="4515" y="48026"/>
                    <a:pt x="4899" y="52828"/>
                    <a:pt x="7300" y="56766"/>
                  </a:cubicBezTo>
                  <a:cubicBezTo>
                    <a:pt x="10566" y="61953"/>
                    <a:pt x="17001" y="62913"/>
                    <a:pt x="22476" y="64834"/>
                  </a:cubicBezTo>
                  <a:cubicBezTo>
                    <a:pt x="36884" y="69733"/>
                    <a:pt x="51483" y="74055"/>
                    <a:pt x="66179" y="78377"/>
                  </a:cubicBezTo>
                  <a:cubicBezTo>
                    <a:pt x="67908" y="78858"/>
                    <a:pt x="69733" y="79530"/>
                    <a:pt x="71558" y="79338"/>
                  </a:cubicBezTo>
                  <a:cubicBezTo>
                    <a:pt x="76360" y="79146"/>
                    <a:pt x="79434" y="74439"/>
                    <a:pt x="81643" y="70789"/>
                  </a:cubicBezTo>
                  <a:cubicBezTo>
                    <a:pt x="82988" y="68580"/>
                    <a:pt x="86638" y="63297"/>
                    <a:pt x="85677" y="60512"/>
                  </a:cubicBezTo>
                  <a:cubicBezTo>
                    <a:pt x="85389" y="59552"/>
                    <a:pt x="84621" y="58783"/>
                    <a:pt x="83948" y="58111"/>
                  </a:cubicBezTo>
                  <a:cubicBezTo>
                    <a:pt x="82315" y="56574"/>
                    <a:pt x="80683" y="55133"/>
                    <a:pt x="78954" y="53789"/>
                  </a:cubicBezTo>
                  <a:cubicBezTo>
                    <a:pt x="76264" y="51771"/>
                    <a:pt x="74151" y="49562"/>
                    <a:pt x="75304" y="45720"/>
                  </a:cubicBezTo>
                  <a:cubicBezTo>
                    <a:pt x="76937" y="39381"/>
                    <a:pt x="83276" y="35635"/>
                    <a:pt x="87310" y="30833"/>
                  </a:cubicBezTo>
                  <a:cubicBezTo>
                    <a:pt x="90672" y="26798"/>
                    <a:pt x="85965" y="22476"/>
                    <a:pt x="83084" y="19787"/>
                  </a:cubicBezTo>
                  <a:cubicBezTo>
                    <a:pt x="79338" y="16425"/>
                    <a:pt x="75880" y="12967"/>
                    <a:pt x="72134" y="9605"/>
                  </a:cubicBezTo>
                  <a:cubicBezTo>
                    <a:pt x="62337" y="1153"/>
                    <a:pt x="49082" y="0"/>
                    <a:pt x="36403" y="2402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588075" y="-904575"/>
              <a:ext cx="2017075" cy="1776950"/>
            </a:xfrm>
            <a:custGeom>
              <a:rect b="b" l="l" r="r" t="t"/>
              <a:pathLst>
                <a:path extrusionOk="0" fill="none" h="71078" w="80683">
                  <a:moveTo>
                    <a:pt x="32562" y="2018"/>
                  </a:moveTo>
                  <a:cubicBezTo>
                    <a:pt x="25550" y="3363"/>
                    <a:pt x="18826" y="5668"/>
                    <a:pt x="12967" y="8453"/>
                  </a:cubicBezTo>
                  <a:cubicBezTo>
                    <a:pt x="1" y="14408"/>
                    <a:pt x="2306" y="26895"/>
                    <a:pt x="3650" y="38901"/>
                  </a:cubicBezTo>
                  <a:cubicBezTo>
                    <a:pt x="4131" y="42935"/>
                    <a:pt x="4419" y="47353"/>
                    <a:pt x="6628" y="50811"/>
                  </a:cubicBezTo>
                  <a:cubicBezTo>
                    <a:pt x="9510" y="55422"/>
                    <a:pt x="15273" y="56382"/>
                    <a:pt x="19979" y="58015"/>
                  </a:cubicBezTo>
                  <a:cubicBezTo>
                    <a:pt x="32658" y="62433"/>
                    <a:pt x="45528" y="66275"/>
                    <a:pt x="58687" y="70117"/>
                  </a:cubicBezTo>
                  <a:cubicBezTo>
                    <a:pt x="60320" y="70598"/>
                    <a:pt x="61857" y="71078"/>
                    <a:pt x="63490" y="70982"/>
                  </a:cubicBezTo>
                  <a:cubicBezTo>
                    <a:pt x="67716" y="70886"/>
                    <a:pt x="70598" y="66660"/>
                    <a:pt x="72519" y="63586"/>
                  </a:cubicBezTo>
                  <a:cubicBezTo>
                    <a:pt x="73767" y="61473"/>
                    <a:pt x="77129" y="56958"/>
                    <a:pt x="76265" y="54557"/>
                  </a:cubicBezTo>
                  <a:cubicBezTo>
                    <a:pt x="75880" y="53693"/>
                    <a:pt x="75304" y="53020"/>
                    <a:pt x="74728" y="52348"/>
                  </a:cubicBezTo>
                  <a:cubicBezTo>
                    <a:pt x="73383" y="51003"/>
                    <a:pt x="71942" y="49755"/>
                    <a:pt x="70502" y="48506"/>
                  </a:cubicBezTo>
                  <a:cubicBezTo>
                    <a:pt x="68100" y="46585"/>
                    <a:pt x="66371" y="44760"/>
                    <a:pt x="67236" y="41302"/>
                  </a:cubicBezTo>
                  <a:cubicBezTo>
                    <a:pt x="68677" y="35635"/>
                    <a:pt x="74344" y="32274"/>
                    <a:pt x="77705" y="27951"/>
                  </a:cubicBezTo>
                  <a:cubicBezTo>
                    <a:pt x="80683" y="24301"/>
                    <a:pt x="76649" y="20459"/>
                    <a:pt x="73959" y="18154"/>
                  </a:cubicBezTo>
                  <a:cubicBezTo>
                    <a:pt x="70694" y="15177"/>
                    <a:pt x="67620" y="11911"/>
                    <a:pt x="64354" y="9029"/>
                  </a:cubicBezTo>
                  <a:cubicBezTo>
                    <a:pt x="55806" y="1249"/>
                    <a:pt x="43992" y="1"/>
                    <a:pt x="32562" y="2018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648100" y="-794100"/>
              <a:ext cx="1774575" cy="1568025"/>
            </a:xfrm>
            <a:custGeom>
              <a:rect b="b" l="l" r="r" t="t"/>
              <a:pathLst>
                <a:path extrusionOk="0" fill="none" h="62721" w="70983">
                  <a:moveTo>
                    <a:pt x="28720" y="1825"/>
                  </a:moveTo>
                  <a:cubicBezTo>
                    <a:pt x="22573" y="2882"/>
                    <a:pt x="16618" y="5091"/>
                    <a:pt x="11431" y="7492"/>
                  </a:cubicBezTo>
                  <a:cubicBezTo>
                    <a:pt x="1" y="12775"/>
                    <a:pt x="2018" y="23821"/>
                    <a:pt x="3267" y="34386"/>
                  </a:cubicBezTo>
                  <a:cubicBezTo>
                    <a:pt x="3651" y="37844"/>
                    <a:pt x="3939" y="41686"/>
                    <a:pt x="5860" y="44759"/>
                  </a:cubicBezTo>
                  <a:cubicBezTo>
                    <a:pt x="8453" y="48794"/>
                    <a:pt x="13352" y="49658"/>
                    <a:pt x="17386" y="51099"/>
                  </a:cubicBezTo>
                  <a:cubicBezTo>
                    <a:pt x="28432" y="55037"/>
                    <a:pt x="39670" y="58399"/>
                    <a:pt x="51196" y="61856"/>
                  </a:cubicBezTo>
                  <a:cubicBezTo>
                    <a:pt x="52444" y="62241"/>
                    <a:pt x="53885" y="62721"/>
                    <a:pt x="55326" y="62625"/>
                  </a:cubicBezTo>
                  <a:cubicBezTo>
                    <a:pt x="59072" y="62529"/>
                    <a:pt x="61473" y="58879"/>
                    <a:pt x="63298" y="56285"/>
                  </a:cubicBezTo>
                  <a:cubicBezTo>
                    <a:pt x="64451" y="54557"/>
                    <a:pt x="67332" y="50618"/>
                    <a:pt x="66756" y="48409"/>
                  </a:cubicBezTo>
                  <a:cubicBezTo>
                    <a:pt x="66564" y="47737"/>
                    <a:pt x="66083" y="47161"/>
                    <a:pt x="65603" y="46680"/>
                  </a:cubicBezTo>
                  <a:cubicBezTo>
                    <a:pt x="64451" y="45432"/>
                    <a:pt x="63298" y="44375"/>
                    <a:pt x="62049" y="43319"/>
                  </a:cubicBezTo>
                  <a:cubicBezTo>
                    <a:pt x="60032" y="41590"/>
                    <a:pt x="58592" y="39957"/>
                    <a:pt x="59456" y="37075"/>
                  </a:cubicBezTo>
                  <a:cubicBezTo>
                    <a:pt x="60801" y="32081"/>
                    <a:pt x="65603" y="29007"/>
                    <a:pt x="68485" y="25261"/>
                  </a:cubicBezTo>
                  <a:cubicBezTo>
                    <a:pt x="70982" y="21996"/>
                    <a:pt x="67524" y="18634"/>
                    <a:pt x="65315" y="16521"/>
                  </a:cubicBezTo>
                  <a:cubicBezTo>
                    <a:pt x="62530" y="13831"/>
                    <a:pt x="59936" y="10950"/>
                    <a:pt x="57055" y="8356"/>
                  </a:cubicBezTo>
                  <a:cubicBezTo>
                    <a:pt x="49467" y="1249"/>
                    <a:pt x="38997" y="0"/>
                    <a:pt x="28720" y="182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710550" y="-686050"/>
              <a:ext cx="1524825" cy="1363925"/>
            </a:xfrm>
            <a:custGeom>
              <a:rect b="b" l="l" r="r" t="t"/>
              <a:pathLst>
                <a:path extrusionOk="0" fill="none" h="54557" w="60993">
                  <a:moveTo>
                    <a:pt x="24877" y="1633"/>
                  </a:moveTo>
                  <a:cubicBezTo>
                    <a:pt x="19594" y="2594"/>
                    <a:pt x="14312" y="4323"/>
                    <a:pt x="9893" y="6532"/>
                  </a:cubicBezTo>
                  <a:cubicBezTo>
                    <a:pt x="0" y="11238"/>
                    <a:pt x="1633" y="20747"/>
                    <a:pt x="2786" y="29968"/>
                  </a:cubicBezTo>
                  <a:cubicBezTo>
                    <a:pt x="3170" y="32946"/>
                    <a:pt x="3554" y="36211"/>
                    <a:pt x="5091" y="38805"/>
                  </a:cubicBezTo>
                  <a:cubicBezTo>
                    <a:pt x="7204" y="42358"/>
                    <a:pt x="11430" y="43127"/>
                    <a:pt x="14888" y="44472"/>
                  </a:cubicBezTo>
                  <a:cubicBezTo>
                    <a:pt x="24301" y="48121"/>
                    <a:pt x="33810" y="51003"/>
                    <a:pt x="43703" y="53884"/>
                  </a:cubicBezTo>
                  <a:cubicBezTo>
                    <a:pt x="44952" y="54173"/>
                    <a:pt x="46104" y="54557"/>
                    <a:pt x="47353" y="54461"/>
                  </a:cubicBezTo>
                  <a:cubicBezTo>
                    <a:pt x="50427" y="54365"/>
                    <a:pt x="52636" y="51291"/>
                    <a:pt x="54173" y="49178"/>
                  </a:cubicBezTo>
                  <a:cubicBezTo>
                    <a:pt x="55229" y="47737"/>
                    <a:pt x="57822" y="44375"/>
                    <a:pt x="57342" y="42647"/>
                  </a:cubicBezTo>
                  <a:cubicBezTo>
                    <a:pt x="57150" y="42070"/>
                    <a:pt x="56670" y="41590"/>
                    <a:pt x="56382" y="41110"/>
                  </a:cubicBezTo>
                  <a:cubicBezTo>
                    <a:pt x="55517" y="40149"/>
                    <a:pt x="54557" y="39093"/>
                    <a:pt x="53596" y="38228"/>
                  </a:cubicBezTo>
                  <a:cubicBezTo>
                    <a:pt x="52059" y="36788"/>
                    <a:pt x="50811" y="35347"/>
                    <a:pt x="51387" y="32849"/>
                  </a:cubicBezTo>
                  <a:cubicBezTo>
                    <a:pt x="52540" y="28623"/>
                    <a:pt x="56478" y="25838"/>
                    <a:pt x="58975" y="22668"/>
                  </a:cubicBezTo>
                  <a:cubicBezTo>
                    <a:pt x="60992" y="19883"/>
                    <a:pt x="58111" y="16905"/>
                    <a:pt x="56382" y="15080"/>
                  </a:cubicBezTo>
                  <a:cubicBezTo>
                    <a:pt x="54077" y="12679"/>
                    <a:pt x="51771" y="10278"/>
                    <a:pt x="49466" y="7972"/>
                  </a:cubicBezTo>
                  <a:cubicBezTo>
                    <a:pt x="43031" y="1249"/>
                    <a:pt x="33906" y="0"/>
                    <a:pt x="24877" y="1633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775375" y="-573200"/>
              <a:ext cx="1272700" cy="1147825"/>
            </a:xfrm>
            <a:custGeom>
              <a:rect b="b" l="l" r="r" t="t"/>
              <a:pathLst>
                <a:path extrusionOk="0" fill="none" h="45913" w="50908">
                  <a:moveTo>
                    <a:pt x="20843" y="1249"/>
                  </a:moveTo>
                  <a:cubicBezTo>
                    <a:pt x="16329" y="2114"/>
                    <a:pt x="12007" y="3651"/>
                    <a:pt x="8165" y="5476"/>
                  </a:cubicBezTo>
                  <a:cubicBezTo>
                    <a:pt x="0" y="9414"/>
                    <a:pt x="1057" y="17482"/>
                    <a:pt x="2210" y="25358"/>
                  </a:cubicBezTo>
                  <a:cubicBezTo>
                    <a:pt x="2594" y="27855"/>
                    <a:pt x="2882" y="30449"/>
                    <a:pt x="4131" y="32658"/>
                  </a:cubicBezTo>
                  <a:cubicBezTo>
                    <a:pt x="5956" y="35539"/>
                    <a:pt x="9317" y="36212"/>
                    <a:pt x="12199" y="37460"/>
                  </a:cubicBezTo>
                  <a:cubicBezTo>
                    <a:pt x="19883" y="40534"/>
                    <a:pt x="27567" y="42935"/>
                    <a:pt x="36019" y="45336"/>
                  </a:cubicBezTo>
                  <a:cubicBezTo>
                    <a:pt x="36980" y="45624"/>
                    <a:pt x="37940" y="45913"/>
                    <a:pt x="38997" y="45817"/>
                  </a:cubicBezTo>
                  <a:cubicBezTo>
                    <a:pt x="41590" y="45721"/>
                    <a:pt x="43319" y="43319"/>
                    <a:pt x="44760" y="41590"/>
                  </a:cubicBezTo>
                  <a:cubicBezTo>
                    <a:pt x="45720" y="40438"/>
                    <a:pt x="47834" y="37748"/>
                    <a:pt x="47545" y="36308"/>
                  </a:cubicBezTo>
                  <a:cubicBezTo>
                    <a:pt x="47353" y="35923"/>
                    <a:pt x="47161" y="35539"/>
                    <a:pt x="46777" y="35059"/>
                  </a:cubicBezTo>
                  <a:cubicBezTo>
                    <a:pt x="46201" y="34195"/>
                    <a:pt x="45432" y="33330"/>
                    <a:pt x="44664" y="32658"/>
                  </a:cubicBezTo>
                  <a:cubicBezTo>
                    <a:pt x="43415" y="31409"/>
                    <a:pt x="42455" y="30256"/>
                    <a:pt x="43031" y="28047"/>
                  </a:cubicBezTo>
                  <a:cubicBezTo>
                    <a:pt x="43992" y="24590"/>
                    <a:pt x="47161" y="22188"/>
                    <a:pt x="49178" y="19307"/>
                  </a:cubicBezTo>
                  <a:cubicBezTo>
                    <a:pt x="50907" y="16906"/>
                    <a:pt x="48506" y="14504"/>
                    <a:pt x="47065" y="12775"/>
                  </a:cubicBezTo>
                  <a:cubicBezTo>
                    <a:pt x="45240" y="10758"/>
                    <a:pt x="43319" y="8741"/>
                    <a:pt x="41494" y="6724"/>
                  </a:cubicBezTo>
                  <a:cubicBezTo>
                    <a:pt x="36596" y="1153"/>
                    <a:pt x="28623" y="1"/>
                    <a:pt x="20843" y="124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35400" y="-465150"/>
              <a:ext cx="1025375" cy="941325"/>
            </a:xfrm>
            <a:custGeom>
              <a:rect b="b" l="l" r="r" t="t"/>
              <a:pathLst>
                <a:path extrusionOk="0" fill="none" h="37653" w="41015">
                  <a:moveTo>
                    <a:pt x="17002" y="1154"/>
                  </a:moveTo>
                  <a:cubicBezTo>
                    <a:pt x="13256" y="1730"/>
                    <a:pt x="9702" y="3075"/>
                    <a:pt x="6532" y="4611"/>
                  </a:cubicBezTo>
                  <a:cubicBezTo>
                    <a:pt x="1" y="7973"/>
                    <a:pt x="577" y="14408"/>
                    <a:pt x="1730" y="21036"/>
                  </a:cubicBezTo>
                  <a:cubicBezTo>
                    <a:pt x="2114" y="23053"/>
                    <a:pt x="2402" y="25070"/>
                    <a:pt x="3459" y="26895"/>
                  </a:cubicBezTo>
                  <a:cubicBezTo>
                    <a:pt x="4899" y="29104"/>
                    <a:pt x="7493" y="29873"/>
                    <a:pt x="9702" y="30833"/>
                  </a:cubicBezTo>
                  <a:cubicBezTo>
                    <a:pt x="15657" y="33522"/>
                    <a:pt x="21708" y="35443"/>
                    <a:pt x="28528" y="37364"/>
                  </a:cubicBezTo>
                  <a:cubicBezTo>
                    <a:pt x="29296" y="37557"/>
                    <a:pt x="30065" y="37653"/>
                    <a:pt x="30929" y="37653"/>
                  </a:cubicBezTo>
                  <a:cubicBezTo>
                    <a:pt x="32946" y="37653"/>
                    <a:pt x="34387" y="35732"/>
                    <a:pt x="35635" y="34579"/>
                  </a:cubicBezTo>
                  <a:cubicBezTo>
                    <a:pt x="36500" y="33618"/>
                    <a:pt x="38229" y="31697"/>
                    <a:pt x="38133" y="30641"/>
                  </a:cubicBezTo>
                  <a:cubicBezTo>
                    <a:pt x="38133" y="30257"/>
                    <a:pt x="37941" y="29873"/>
                    <a:pt x="37652" y="29680"/>
                  </a:cubicBezTo>
                  <a:cubicBezTo>
                    <a:pt x="37268" y="29008"/>
                    <a:pt x="36788" y="28336"/>
                    <a:pt x="36212" y="27759"/>
                  </a:cubicBezTo>
                  <a:cubicBezTo>
                    <a:pt x="35347" y="26703"/>
                    <a:pt x="34771" y="25646"/>
                    <a:pt x="35155" y="24013"/>
                  </a:cubicBezTo>
                  <a:cubicBezTo>
                    <a:pt x="35828" y="21132"/>
                    <a:pt x="38229" y="19211"/>
                    <a:pt x="39862" y="16810"/>
                  </a:cubicBezTo>
                  <a:cubicBezTo>
                    <a:pt x="41014" y="14889"/>
                    <a:pt x="39381" y="12872"/>
                    <a:pt x="38133" y="11527"/>
                  </a:cubicBezTo>
                  <a:cubicBezTo>
                    <a:pt x="36692" y="9798"/>
                    <a:pt x="35251" y="8165"/>
                    <a:pt x="33907" y="6436"/>
                  </a:cubicBezTo>
                  <a:cubicBezTo>
                    <a:pt x="30257" y="1250"/>
                    <a:pt x="23629" y="1"/>
                    <a:pt x="17002" y="115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900250" y="-354675"/>
              <a:ext cx="778025" cy="730000"/>
            </a:xfrm>
            <a:custGeom>
              <a:rect b="b" l="l" r="r" t="t"/>
              <a:pathLst>
                <a:path extrusionOk="0" fill="none" h="29200" w="31121">
                  <a:moveTo>
                    <a:pt x="13063" y="865"/>
                  </a:moveTo>
                  <a:cubicBezTo>
                    <a:pt x="10181" y="1345"/>
                    <a:pt x="7300" y="2402"/>
                    <a:pt x="4899" y="3554"/>
                  </a:cubicBezTo>
                  <a:cubicBezTo>
                    <a:pt x="0" y="6244"/>
                    <a:pt x="96" y="11142"/>
                    <a:pt x="1345" y="16329"/>
                  </a:cubicBezTo>
                  <a:cubicBezTo>
                    <a:pt x="1633" y="17770"/>
                    <a:pt x="1921" y="19306"/>
                    <a:pt x="2593" y="20651"/>
                  </a:cubicBezTo>
                  <a:cubicBezTo>
                    <a:pt x="3746" y="22476"/>
                    <a:pt x="5571" y="23052"/>
                    <a:pt x="7108" y="23917"/>
                  </a:cubicBezTo>
                  <a:cubicBezTo>
                    <a:pt x="11430" y="26222"/>
                    <a:pt x="15752" y="27663"/>
                    <a:pt x="20939" y="28911"/>
                  </a:cubicBezTo>
                  <a:cubicBezTo>
                    <a:pt x="21515" y="29103"/>
                    <a:pt x="21996" y="29199"/>
                    <a:pt x="22572" y="29199"/>
                  </a:cubicBezTo>
                  <a:cubicBezTo>
                    <a:pt x="24109" y="29199"/>
                    <a:pt x="25261" y="27855"/>
                    <a:pt x="26222" y="26990"/>
                  </a:cubicBezTo>
                  <a:cubicBezTo>
                    <a:pt x="26894" y="26414"/>
                    <a:pt x="28335" y="25069"/>
                    <a:pt x="28335" y="24205"/>
                  </a:cubicBezTo>
                  <a:cubicBezTo>
                    <a:pt x="28335" y="24013"/>
                    <a:pt x="28239" y="23725"/>
                    <a:pt x="28239" y="23533"/>
                  </a:cubicBezTo>
                  <a:cubicBezTo>
                    <a:pt x="27951" y="23052"/>
                    <a:pt x="27855" y="22572"/>
                    <a:pt x="27471" y="22092"/>
                  </a:cubicBezTo>
                  <a:cubicBezTo>
                    <a:pt x="26990" y="21323"/>
                    <a:pt x="26702" y="20555"/>
                    <a:pt x="26990" y="19210"/>
                  </a:cubicBezTo>
                  <a:cubicBezTo>
                    <a:pt x="27663" y="17001"/>
                    <a:pt x="29199" y="15368"/>
                    <a:pt x="30256" y="13543"/>
                  </a:cubicBezTo>
                  <a:cubicBezTo>
                    <a:pt x="31120" y="12007"/>
                    <a:pt x="29872" y="10566"/>
                    <a:pt x="29199" y="9317"/>
                  </a:cubicBezTo>
                  <a:cubicBezTo>
                    <a:pt x="28239" y="8068"/>
                    <a:pt x="27278" y="6628"/>
                    <a:pt x="26414" y="5283"/>
                  </a:cubicBezTo>
                  <a:cubicBezTo>
                    <a:pt x="23628" y="1153"/>
                    <a:pt x="18346" y="0"/>
                    <a:pt x="13063" y="86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955475" y="-246625"/>
              <a:ext cx="533100" cy="523500"/>
            </a:xfrm>
            <a:custGeom>
              <a:rect b="b" l="l" r="r" t="t"/>
              <a:pathLst>
                <a:path extrusionOk="0" fill="none" h="20940" w="21324">
                  <a:moveTo>
                    <a:pt x="9413" y="769"/>
                  </a:moveTo>
                  <a:cubicBezTo>
                    <a:pt x="7300" y="1057"/>
                    <a:pt x="5283" y="1825"/>
                    <a:pt x="3554" y="2786"/>
                  </a:cubicBezTo>
                  <a:cubicBezTo>
                    <a:pt x="192" y="4707"/>
                    <a:pt x="0" y="8165"/>
                    <a:pt x="1057" y="12007"/>
                  </a:cubicBezTo>
                  <a:cubicBezTo>
                    <a:pt x="1249" y="12967"/>
                    <a:pt x="1537" y="13928"/>
                    <a:pt x="2017" y="14792"/>
                  </a:cubicBezTo>
                  <a:cubicBezTo>
                    <a:pt x="2690" y="15945"/>
                    <a:pt x="3842" y="16617"/>
                    <a:pt x="4611" y="17193"/>
                  </a:cubicBezTo>
                  <a:cubicBezTo>
                    <a:pt x="7300" y="19018"/>
                    <a:pt x="9797" y="19979"/>
                    <a:pt x="13543" y="20747"/>
                  </a:cubicBezTo>
                  <a:cubicBezTo>
                    <a:pt x="13928" y="20939"/>
                    <a:pt x="14216" y="20939"/>
                    <a:pt x="14600" y="20939"/>
                  </a:cubicBezTo>
                  <a:cubicBezTo>
                    <a:pt x="15560" y="20939"/>
                    <a:pt x="16425" y="20267"/>
                    <a:pt x="17097" y="19787"/>
                  </a:cubicBezTo>
                  <a:cubicBezTo>
                    <a:pt x="17866" y="19499"/>
                    <a:pt x="18826" y="18826"/>
                    <a:pt x="19018" y="18346"/>
                  </a:cubicBezTo>
                  <a:cubicBezTo>
                    <a:pt x="19210" y="18250"/>
                    <a:pt x="19210" y="18058"/>
                    <a:pt x="19210" y="17866"/>
                  </a:cubicBezTo>
                  <a:lnTo>
                    <a:pt x="19210" y="16905"/>
                  </a:lnTo>
                  <a:cubicBezTo>
                    <a:pt x="19018" y="16425"/>
                    <a:pt x="19018" y="15849"/>
                    <a:pt x="19306" y="14984"/>
                  </a:cubicBezTo>
                  <a:cubicBezTo>
                    <a:pt x="19787" y="13544"/>
                    <a:pt x="20459" y="12295"/>
                    <a:pt x="20939" y="10854"/>
                  </a:cubicBezTo>
                  <a:cubicBezTo>
                    <a:pt x="21323" y="9702"/>
                    <a:pt x="20747" y="8645"/>
                    <a:pt x="20363" y="7781"/>
                  </a:cubicBezTo>
                  <a:cubicBezTo>
                    <a:pt x="19883" y="6724"/>
                    <a:pt x="19306" y="5764"/>
                    <a:pt x="18922" y="4803"/>
                  </a:cubicBezTo>
                  <a:cubicBezTo>
                    <a:pt x="17577" y="1249"/>
                    <a:pt x="13639" y="1"/>
                    <a:pt x="9413" y="76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984275" y="-136175"/>
              <a:ext cx="357825" cy="319400"/>
            </a:xfrm>
            <a:custGeom>
              <a:rect b="b" l="l" r="r" t="t"/>
              <a:pathLst>
                <a:path extrusionOk="0" fill="none" h="12776" w="14313">
                  <a:moveTo>
                    <a:pt x="7013" y="385"/>
                  </a:moveTo>
                  <a:cubicBezTo>
                    <a:pt x="3459" y="865"/>
                    <a:pt x="1" y="3555"/>
                    <a:pt x="2018" y="7493"/>
                  </a:cubicBezTo>
                  <a:cubicBezTo>
                    <a:pt x="4227" y="11719"/>
                    <a:pt x="4323" y="12487"/>
                    <a:pt x="9510" y="12679"/>
                  </a:cubicBezTo>
                  <a:cubicBezTo>
                    <a:pt x="14312" y="12775"/>
                    <a:pt x="12872" y="7589"/>
                    <a:pt x="12872" y="4131"/>
                  </a:cubicBezTo>
                  <a:cubicBezTo>
                    <a:pt x="12680" y="1153"/>
                    <a:pt x="9894" y="1"/>
                    <a:pt x="7013" y="38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5690925" y="4502225"/>
            <a:ext cx="3092850" cy="2766275"/>
            <a:chOff x="5200" y="3589850"/>
            <a:chExt cx="3092850" cy="2766275"/>
          </a:xfrm>
        </p:grpSpPr>
        <p:sp>
          <p:nvSpPr>
            <p:cNvPr id="27" name="Google Shape;27;p2"/>
            <p:cNvSpPr/>
            <p:nvPr/>
          </p:nvSpPr>
          <p:spPr>
            <a:xfrm>
              <a:off x="5200" y="3589850"/>
              <a:ext cx="3092850" cy="2766275"/>
            </a:xfrm>
            <a:custGeom>
              <a:rect b="b" l="l" r="r" t="t"/>
              <a:pathLst>
                <a:path extrusionOk="0" fill="none" h="110651" w="123714">
                  <a:moveTo>
                    <a:pt x="3650" y="8741"/>
                  </a:moveTo>
                  <a:lnTo>
                    <a:pt x="3650" y="8741"/>
                  </a:lnTo>
                  <a:cubicBezTo>
                    <a:pt x="9797" y="7493"/>
                    <a:pt x="16809" y="8261"/>
                    <a:pt x="23052" y="8741"/>
                  </a:cubicBezTo>
                  <a:cubicBezTo>
                    <a:pt x="28815" y="9126"/>
                    <a:pt x="34290" y="9894"/>
                    <a:pt x="40053" y="9126"/>
                  </a:cubicBezTo>
                  <a:cubicBezTo>
                    <a:pt x="46104" y="8165"/>
                    <a:pt x="51867" y="5860"/>
                    <a:pt x="57726" y="4131"/>
                  </a:cubicBezTo>
                  <a:cubicBezTo>
                    <a:pt x="71558" y="1"/>
                    <a:pt x="83756" y="4035"/>
                    <a:pt x="96723" y="9126"/>
                  </a:cubicBezTo>
                  <a:cubicBezTo>
                    <a:pt x="103542" y="11719"/>
                    <a:pt x="103446" y="17194"/>
                    <a:pt x="107192" y="22765"/>
                  </a:cubicBezTo>
                  <a:cubicBezTo>
                    <a:pt x="109017" y="25550"/>
                    <a:pt x="112187" y="27951"/>
                    <a:pt x="113532" y="30929"/>
                  </a:cubicBezTo>
                  <a:cubicBezTo>
                    <a:pt x="115453" y="35347"/>
                    <a:pt x="112667" y="43896"/>
                    <a:pt x="111515" y="48314"/>
                  </a:cubicBezTo>
                  <a:cubicBezTo>
                    <a:pt x="110746" y="51099"/>
                    <a:pt x="109786" y="53981"/>
                    <a:pt x="109594" y="56862"/>
                  </a:cubicBezTo>
                  <a:cubicBezTo>
                    <a:pt x="109209" y="62337"/>
                    <a:pt x="112379" y="65795"/>
                    <a:pt x="115453" y="69829"/>
                  </a:cubicBezTo>
                  <a:cubicBezTo>
                    <a:pt x="118814" y="74248"/>
                    <a:pt x="123713" y="81643"/>
                    <a:pt x="120543" y="87118"/>
                  </a:cubicBezTo>
                  <a:cubicBezTo>
                    <a:pt x="116797" y="93361"/>
                    <a:pt x="111226" y="98260"/>
                    <a:pt x="105752" y="103063"/>
                  </a:cubicBezTo>
                  <a:cubicBezTo>
                    <a:pt x="98932" y="109018"/>
                    <a:pt x="93841" y="110651"/>
                    <a:pt x="85293" y="107577"/>
                  </a:cubicBezTo>
                  <a:cubicBezTo>
                    <a:pt x="76840" y="104503"/>
                    <a:pt x="68292" y="101910"/>
                    <a:pt x="59551" y="99701"/>
                  </a:cubicBezTo>
                  <a:cubicBezTo>
                    <a:pt x="55421" y="98740"/>
                    <a:pt x="55229" y="97780"/>
                    <a:pt x="53404" y="93938"/>
                  </a:cubicBezTo>
                  <a:cubicBezTo>
                    <a:pt x="51675" y="90480"/>
                    <a:pt x="50138" y="87118"/>
                    <a:pt x="48506" y="83660"/>
                  </a:cubicBezTo>
                  <a:cubicBezTo>
                    <a:pt x="45144" y="76457"/>
                    <a:pt x="34386" y="76457"/>
                    <a:pt x="27663" y="74440"/>
                  </a:cubicBezTo>
                  <a:cubicBezTo>
                    <a:pt x="20843" y="72327"/>
                    <a:pt x="14120" y="70309"/>
                    <a:pt x="7300" y="68292"/>
                  </a:cubicBezTo>
                  <a:cubicBezTo>
                    <a:pt x="3170" y="67044"/>
                    <a:pt x="769" y="66083"/>
                    <a:pt x="288" y="61761"/>
                  </a:cubicBezTo>
                  <a:cubicBezTo>
                    <a:pt x="0" y="57919"/>
                    <a:pt x="0" y="54077"/>
                    <a:pt x="0" y="50235"/>
                  </a:cubicBezTo>
                  <a:cubicBezTo>
                    <a:pt x="288" y="36212"/>
                    <a:pt x="1537" y="22380"/>
                    <a:pt x="3650" y="874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09300" y="3726725"/>
              <a:ext cx="2732650" cy="2494925"/>
            </a:xfrm>
            <a:custGeom>
              <a:rect b="b" l="l" r="r" t="t"/>
              <a:pathLst>
                <a:path extrusionOk="0" fill="none" h="99797" w="109306">
                  <a:moveTo>
                    <a:pt x="51579" y="3651"/>
                  </a:moveTo>
                  <a:cubicBezTo>
                    <a:pt x="63874" y="1"/>
                    <a:pt x="74728" y="3651"/>
                    <a:pt x="86446" y="8165"/>
                  </a:cubicBezTo>
                  <a:cubicBezTo>
                    <a:pt x="92497" y="10566"/>
                    <a:pt x="92401" y="15465"/>
                    <a:pt x="95667" y="20459"/>
                  </a:cubicBezTo>
                  <a:cubicBezTo>
                    <a:pt x="97299" y="22957"/>
                    <a:pt x="100181" y="25070"/>
                    <a:pt x="101430" y="27855"/>
                  </a:cubicBezTo>
                  <a:cubicBezTo>
                    <a:pt x="102870" y="31217"/>
                    <a:pt x="101430" y="37076"/>
                    <a:pt x="100373" y="41398"/>
                  </a:cubicBezTo>
                  <a:cubicBezTo>
                    <a:pt x="100085" y="42263"/>
                    <a:pt x="99797" y="43127"/>
                    <a:pt x="99701" y="43799"/>
                  </a:cubicBezTo>
                  <a:cubicBezTo>
                    <a:pt x="99028" y="46393"/>
                    <a:pt x="98260" y="48986"/>
                    <a:pt x="98068" y="51676"/>
                  </a:cubicBezTo>
                  <a:cubicBezTo>
                    <a:pt x="97684" y="56670"/>
                    <a:pt x="100469" y="59648"/>
                    <a:pt x="103351" y="63490"/>
                  </a:cubicBezTo>
                  <a:cubicBezTo>
                    <a:pt x="104599" y="65315"/>
                    <a:pt x="106328" y="67716"/>
                    <a:pt x="107385" y="70213"/>
                  </a:cubicBezTo>
                  <a:cubicBezTo>
                    <a:pt x="108729" y="73287"/>
                    <a:pt x="109306" y="76457"/>
                    <a:pt x="107769" y="79242"/>
                  </a:cubicBezTo>
                  <a:cubicBezTo>
                    <a:pt x="106616" y="81259"/>
                    <a:pt x="105272" y="83084"/>
                    <a:pt x="103831" y="84909"/>
                  </a:cubicBezTo>
                  <a:cubicBezTo>
                    <a:pt x="101045" y="88175"/>
                    <a:pt x="97780" y="91056"/>
                    <a:pt x="94706" y="93938"/>
                  </a:cubicBezTo>
                  <a:cubicBezTo>
                    <a:pt x="92977" y="95378"/>
                    <a:pt x="91344" y="96531"/>
                    <a:pt x="89904" y="97395"/>
                  </a:cubicBezTo>
                  <a:cubicBezTo>
                    <a:pt x="85773" y="99701"/>
                    <a:pt x="81931" y="99797"/>
                    <a:pt x="76360" y="97876"/>
                  </a:cubicBezTo>
                  <a:cubicBezTo>
                    <a:pt x="68772" y="95090"/>
                    <a:pt x="60992" y="92785"/>
                    <a:pt x="53116" y="90768"/>
                  </a:cubicBezTo>
                  <a:cubicBezTo>
                    <a:pt x="49562" y="89807"/>
                    <a:pt x="49274" y="88943"/>
                    <a:pt x="47641" y="85581"/>
                  </a:cubicBezTo>
                  <a:cubicBezTo>
                    <a:pt x="46585" y="83372"/>
                    <a:pt x="45432" y="81067"/>
                    <a:pt x="44280" y="78762"/>
                  </a:cubicBezTo>
                  <a:cubicBezTo>
                    <a:pt x="43895" y="77897"/>
                    <a:pt x="43511" y="77225"/>
                    <a:pt x="43223" y="76360"/>
                  </a:cubicBezTo>
                  <a:cubicBezTo>
                    <a:pt x="40053" y="70021"/>
                    <a:pt x="30544" y="69925"/>
                    <a:pt x="24589" y="68100"/>
                  </a:cubicBezTo>
                  <a:cubicBezTo>
                    <a:pt x="23725" y="67812"/>
                    <a:pt x="23149" y="67620"/>
                    <a:pt x="22284" y="67332"/>
                  </a:cubicBezTo>
                  <a:cubicBezTo>
                    <a:pt x="17097" y="65699"/>
                    <a:pt x="11719" y="63874"/>
                    <a:pt x="6436" y="62145"/>
                  </a:cubicBezTo>
                  <a:cubicBezTo>
                    <a:pt x="2882" y="60992"/>
                    <a:pt x="673" y="60128"/>
                    <a:pt x="289" y="56190"/>
                  </a:cubicBezTo>
                  <a:cubicBezTo>
                    <a:pt x="0" y="52732"/>
                    <a:pt x="0" y="49082"/>
                    <a:pt x="96" y="45624"/>
                  </a:cubicBezTo>
                  <a:cubicBezTo>
                    <a:pt x="192" y="39861"/>
                    <a:pt x="577" y="34098"/>
                    <a:pt x="961" y="28335"/>
                  </a:cubicBezTo>
                  <a:cubicBezTo>
                    <a:pt x="1249" y="24013"/>
                    <a:pt x="1729" y="19691"/>
                    <a:pt x="2210" y="15465"/>
                  </a:cubicBezTo>
                  <a:cubicBezTo>
                    <a:pt x="2594" y="12967"/>
                    <a:pt x="2882" y="10470"/>
                    <a:pt x="3362" y="8069"/>
                  </a:cubicBezTo>
                  <a:cubicBezTo>
                    <a:pt x="8357" y="6916"/>
                    <a:pt x="14216" y="7589"/>
                    <a:pt x="19499" y="7877"/>
                  </a:cubicBezTo>
                  <a:cubicBezTo>
                    <a:pt x="19883" y="7877"/>
                    <a:pt x="20267" y="7877"/>
                    <a:pt x="20651" y="8069"/>
                  </a:cubicBezTo>
                  <a:cubicBezTo>
                    <a:pt x="25742" y="8357"/>
                    <a:pt x="30737" y="9125"/>
                    <a:pt x="36019" y="8261"/>
                  </a:cubicBezTo>
                  <a:cubicBezTo>
                    <a:pt x="41110" y="7204"/>
                    <a:pt x="46297" y="5187"/>
                    <a:pt x="51579" y="365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99000" y="3861200"/>
              <a:ext cx="2420500" cy="2245200"/>
            </a:xfrm>
            <a:custGeom>
              <a:rect b="b" l="l" r="r" t="t"/>
              <a:pathLst>
                <a:path extrusionOk="0" fill="none" h="89808" w="96820">
                  <a:moveTo>
                    <a:pt x="46009" y="3170"/>
                  </a:moveTo>
                  <a:cubicBezTo>
                    <a:pt x="56862" y="0"/>
                    <a:pt x="66467" y="3266"/>
                    <a:pt x="76553" y="7204"/>
                  </a:cubicBezTo>
                  <a:cubicBezTo>
                    <a:pt x="81931" y="9413"/>
                    <a:pt x="81835" y="13736"/>
                    <a:pt x="84717" y="18058"/>
                  </a:cubicBezTo>
                  <a:cubicBezTo>
                    <a:pt x="86158" y="20363"/>
                    <a:pt x="88655" y="22380"/>
                    <a:pt x="89711" y="24781"/>
                  </a:cubicBezTo>
                  <a:cubicBezTo>
                    <a:pt x="91056" y="27855"/>
                    <a:pt x="89808" y="33138"/>
                    <a:pt x="88847" y="36980"/>
                  </a:cubicBezTo>
                  <a:cubicBezTo>
                    <a:pt x="88655" y="37748"/>
                    <a:pt x="88559" y="38420"/>
                    <a:pt x="88367" y="39189"/>
                  </a:cubicBezTo>
                  <a:cubicBezTo>
                    <a:pt x="87790" y="41494"/>
                    <a:pt x="87118" y="43895"/>
                    <a:pt x="86926" y="46297"/>
                  </a:cubicBezTo>
                  <a:cubicBezTo>
                    <a:pt x="86638" y="50811"/>
                    <a:pt x="89135" y="53596"/>
                    <a:pt x="91536" y="56958"/>
                  </a:cubicBezTo>
                  <a:cubicBezTo>
                    <a:pt x="92689" y="58591"/>
                    <a:pt x="94130" y="60800"/>
                    <a:pt x="95090" y="63105"/>
                  </a:cubicBezTo>
                  <a:cubicBezTo>
                    <a:pt x="96339" y="65795"/>
                    <a:pt x="96819" y="68676"/>
                    <a:pt x="95474" y="71270"/>
                  </a:cubicBezTo>
                  <a:cubicBezTo>
                    <a:pt x="94514" y="72999"/>
                    <a:pt x="93361" y="74727"/>
                    <a:pt x="92017" y="76360"/>
                  </a:cubicBezTo>
                  <a:cubicBezTo>
                    <a:pt x="89615" y="79434"/>
                    <a:pt x="86830" y="82027"/>
                    <a:pt x="84044" y="84525"/>
                  </a:cubicBezTo>
                  <a:cubicBezTo>
                    <a:pt x="82604" y="85869"/>
                    <a:pt x="81067" y="86926"/>
                    <a:pt x="79722" y="87694"/>
                  </a:cubicBezTo>
                  <a:cubicBezTo>
                    <a:pt x="76168" y="89615"/>
                    <a:pt x="72711" y="89807"/>
                    <a:pt x="67716" y="88078"/>
                  </a:cubicBezTo>
                  <a:cubicBezTo>
                    <a:pt x="60992" y="85677"/>
                    <a:pt x="54077" y="83564"/>
                    <a:pt x="47065" y="81835"/>
                  </a:cubicBezTo>
                  <a:cubicBezTo>
                    <a:pt x="43895" y="80971"/>
                    <a:pt x="43607" y="80202"/>
                    <a:pt x="42167" y="77225"/>
                  </a:cubicBezTo>
                  <a:cubicBezTo>
                    <a:pt x="41206" y="75208"/>
                    <a:pt x="40149" y="73191"/>
                    <a:pt x="39189" y="71270"/>
                  </a:cubicBezTo>
                  <a:cubicBezTo>
                    <a:pt x="38805" y="70501"/>
                    <a:pt x="38421" y="69925"/>
                    <a:pt x="38132" y="69157"/>
                  </a:cubicBezTo>
                  <a:cubicBezTo>
                    <a:pt x="35347" y="63586"/>
                    <a:pt x="26894" y="63394"/>
                    <a:pt x="21516" y="61857"/>
                  </a:cubicBezTo>
                  <a:cubicBezTo>
                    <a:pt x="20843" y="61665"/>
                    <a:pt x="20171" y="61473"/>
                    <a:pt x="19499" y="61280"/>
                  </a:cubicBezTo>
                  <a:cubicBezTo>
                    <a:pt x="15080" y="59744"/>
                    <a:pt x="10278" y="57919"/>
                    <a:pt x="5667" y="56190"/>
                  </a:cubicBezTo>
                  <a:cubicBezTo>
                    <a:pt x="2594" y="55133"/>
                    <a:pt x="673" y="54269"/>
                    <a:pt x="289" y="50715"/>
                  </a:cubicBezTo>
                  <a:cubicBezTo>
                    <a:pt x="0" y="47545"/>
                    <a:pt x="0" y="44376"/>
                    <a:pt x="0" y="41206"/>
                  </a:cubicBezTo>
                  <a:cubicBezTo>
                    <a:pt x="192" y="36019"/>
                    <a:pt x="481" y="30736"/>
                    <a:pt x="865" y="25646"/>
                  </a:cubicBezTo>
                  <a:cubicBezTo>
                    <a:pt x="1249" y="21804"/>
                    <a:pt x="1633" y="17770"/>
                    <a:pt x="2113" y="13928"/>
                  </a:cubicBezTo>
                  <a:cubicBezTo>
                    <a:pt x="2306" y="11815"/>
                    <a:pt x="2690" y="9413"/>
                    <a:pt x="3074" y="7204"/>
                  </a:cubicBezTo>
                  <a:cubicBezTo>
                    <a:pt x="7492" y="6244"/>
                    <a:pt x="12679" y="6724"/>
                    <a:pt x="17289" y="7012"/>
                  </a:cubicBezTo>
                  <a:cubicBezTo>
                    <a:pt x="17674" y="7012"/>
                    <a:pt x="18058" y="7012"/>
                    <a:pt x="18250" y="7108"/>
                  </a:cubicBezTo>
                  <a:cubicBezTo>
                    <a:pt x="22860" y="7396"/>
                    <a:pt x="27279" y="7973"/>
                    <a:pt x="31889" y="7204"/>
                  </a:cubicBezTo>
                  <a:cubicBezTo>
                    <a:pt x="36788" y="6436"/>
                    <a:pt x="41302" y="4611"/>
                    <a:pt x="46009" y="3170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900" y="4000475"/>
              <a:ext cx="2093925" cy="2000275"/>
            </a:xfrm>
            <a:custGeom>
              <a:rect b="b" l="l" r="r" t="t"/>
              <a:pathLst>
                <a:path extrusionOk="0" fill="none" h="80011" w="83757">
                  <a:moveTo>
                    <a:pt x="40054" y="2594"/>
                  </a:moveTo>
                  <a:cubicBezTo>
                    <a:pt x="49370" y="0"/>
                    <a:pt x="57631" y="2882"/>
                    <a:pt x="66371" y="6340"/>
                  </a:cubicBezTo>
                  <a:cubicBezTo>
                    <a:pt x="70886" y="8165"/>
                    <a:pt x="70886" y="11911"/>
                    <a:pt x="73287" y="15753"/>
                  </a:cubicBezTo>
                  <a:cubicBezTo>
                    <a:pt x="74632" y="17770"/>
                    <a:pt x="76649" y="19499"/>
                    <a:pt x="77609" y="21804"/>
                  </a:cubicBezTo>
                  <a:cubicBezTo>
                    <a:pt x="78762" y="24589"/>
                    <a:pt x="77801" y="29296"/>
                    <a:pt x="76937" y="32753"/>
                  </a:cubicBezTo>
                  <a:cubicBezTo>
                    <a:pt x="76841" y="33426"/>
                    <a:pt x="76553" y="34098"/>
                    <a:pt x="76457" y="34674"/>
                  </a:cubicBezTo>
                  <a:cubicBezTo>
                    <a:pt x="75976" y="36691"/>
                    <a:pt x="75400" y="38709"/>
                    <a:pt x="75208" y="40918"/>
                  </a:cubicBezTo>
                  <a:cubicBezTo>
                    <a:pt x="75016" y="44952"/>
                    <a:pt x="77129" y="47353"/>
                    <a:pt x="79242" y="50523"/>
                  </a:cubicBezTo>
                  <a:cubicBezTo>
                    <a:pt x="80203" y="52060"/>
                    <a:pt x="81355" y="53981"/>
                    <a:pt x="82316" y="55998"/>
                  </a:cubicBezTo>
                  <a:cubicBezTo>
                    <a:pt x="83276" y="58399"/>
                    <a:pt x="83756" y="61088"/>
                    <a:pt x="82700" y="63393"/>
                  </a:cubicBezTo>
                  <a:cubicBezTo>
                    <a:pt x="81835" y="65026"/>
                    <a:pt x="80779" y="66467"/>
                    <a:pt x="79722" y="68004"/>
                  </a:cubicBezTo>
                  <a:cubicBezTo>
                    <a:pt x="77609" y="70789"/>
                    <a:pt x="75208" y="73094"/>
                    <a:pt x="72999" y="75496"/>
                  </a:cubicBezTo>
                  <a:cubicBezTo>
                    <a:pt x="71750" y="76552"/>
                    <a:pt x="70309" y="77513"/>
                    <a:pt x="69253" y="78281"/>
                  </a:cubicBezTo>
                  <a:cubicBezTo>
                    <a:pt x="66083" y="79914"/>
                    <a:pt x="63010" y="80010"/>
                    <a:pt x="58783" y="78473"/>
                  </a:cubicBezTo>
                  <a:cubicBezTo>
                    <a:pt x="52924" y="76456"/>
                    <a:pt x="46873" y="74631"/>
                    <a:pt x="40822" y="73094"/>
                  </a:cubicBezTo>
                  <a:cubicBezTo>
                    <a:pt x="38036" y="72326"/>
                    <a:pt x="37748" y="71750"/>
                    <a:pt x="36500" y="69156"/>
                  </a:cubicBezTo>
                  <a:cubicBezTo>
                    <a:pt x="35635" y="67331"/>
                    <a:pt x="34675" y="65603"/>
                    <a:pt x="33810" y="63970"/>
                  </a:cubicBezTo>
                  <a:cubicBezTo>
                    <a:pt x="33426" y="63393"/>
                    <a:pt x="33234" y="62721"/>
                    <a:pt x="32850" y="62145"/>
                  </a:cubicBezTo>
                  <a:cubicBezTo>
                    <a:pt x="30352" y="57246"/>
                    <a:pt x="23149" y="57246"/>
                    <a:pt x="18346" y="55805"/>
                  </a:cubicBezTo>
                  <a:cubicBezTo>
                    <a:pt x="17578" y="55517"/>
                    <a:pt x="17290" y="55517"/>
                    <a:pt x="16521" y="55229"/>
                  </a:cubicBezTo>
                  <a:cubicBezTo>
                    <a:pt x="12775" y="53788"/>
                    <a:pt x="8645" y="51867"/>
                    <a:pt x="4803" y="50427"/>
                  </a:cubicBezTo>
                  <a:cubicBezTo>
                    <a:pt x="2018" y="49274"/>
                    <a:pt x="481" y="48506"/>
                    <a:pt x="193" y="45336"/>
                  </a:cubicBezTo>
                  <a:cubicBezTo>
                    <a:pt x="1" y="42551"/>
                    <a:pt x="1" y="39669"/>
                    <a:pt x="97" y="36788"/>
                  </a:cubicBezTo>
                  <a:cubicBezTo>
                    <a:pt x="193" y="32177"/>
                    <a:pt x="577" y="27567"/>
                    <a:pt x="961" y="22860"/>
                  </a:cubicBezTo>
                  <a:cubicBezTo>
                    <a:pt x="1153" y="19402"/>
                    <a:pt x="1537" y="15945"/>
                    <a:pt x="1922" y="12583"/>
                  </a:cubicBezTo>
                  <a:cubicBezTo>
                    <a:pt x="2114" y="10662"/>
                    <a:pt x="2402" y="8453"/>
                    <a:pt x="2594" y="6532"/>
                  </a:cubicBezTo>
                  <a:cubicBezTo>
                    <a:pt x="6436" y="5763"/>
                    <a:pt x="11046" y="6052"/>
                    <a:pt x="15080" y="6244"/>
                  </a:cubicBezTo>
                  <a:lnTo>
                    <a:pt x="15945" y="6244"/>
                  </a:lnTo>
                  <a:cubicBezTo>
                    <a:pt x="19883" y="6436"/>
                    <a:pt x="23725" y="6916"/>
                    <a:pt x="27663" y="6244"/>
                  </a:cubicBezTo>
                  <a:cubicBezTo>
                    <a:pt x="32081" y="5379"/>
                    <a:pt x="36115" y="3842"/>
                    <a:pt x="40054" y="259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97600" y="4134950"/>
              <a:ext cx="1769750" cy="1748125"/>
            </a:xfrm>
            <a:custGeom>
              <a:rect b="b" l="l" r="r" t="t"/>
              <a:pathLst>
                <a:path extrusionOk="0" fill="none" h="69925" w="70790">
                  <a:moveTo>
                    <a:pt x="34099" y="2209"/>
                  </a:moveTo>
                  <a:cubicBezTo>
                    <a:pt x="41879" y="0"/>
                    <a:pt x="48794" y="2401"/>
                    <a:pt x="56190" y="5379"/>
                  </a:cubicBezTo>
                  <a:cubicBezTo>
                    <a:pt x="60032" y="7012"/>
                    <a:pt x="60032" y="10085"/>
                    <a:pt x="62049" y="13351"/>
                  </a:cubicBezTo>
                  <a:cubicBezTo>
                    <a:pt x="63106" y="15176"/>
                    <a:pt x="64931" y="16809"/>
                    <a:pt x="65603" y="18730"/>
                  </a:cubicBezTo>
                  <a:cubicBezTo>
                    <a:pt x="66564" y="21227"/>
                    <a:pt x="65795" y="25261"/>
                    <a:pt x="65123" y="28335"/>
                  </a:cubicBezTo>
                  <a:cubicBezTo>
                    <a:pt x="65027" y="28911"/>
                    <a:pt x="64931" y="29584"/>
                    <a:pt x="64835" y="30064"/>
                  </a:cubicBezTo>
                  <a:cubicBezTo>
                    <a:pt x="64451" y="31793"/>
                    <a:pt x="63970" y="33618"/>
                    <a:pt x="63874" y="35539"/>
                  </a:cubicBezTo>
                  <a:cubicBezTo>
                    <a:pt x="63586" y="38997"/>
                    <a:pt x="65411" y="41302"/>
                    <a:pt x="67044" y="44087"/>
                  </a:cubicBezTo>
                  <a:cubicBezTo>
                    <a:pt x="67908" y="45336"/>
                    <a:pt x="68869" y="47161"/>
                    <a:pt x="69637" y="48890"/>
                  </a:cubicBezTo>
                  <a:cubicBezTo>
                    <a:pt x="70406" y="51003"/>
                    <a:pt x="70790" y="53308"/>
                    <a:pt x="69829" y="55229"/>
                  </a:cubicBezTo>
                  <a:cubicBezTo>
                    <a:pt x="69157" y="56670"/>
                    <a:pt x="68293" y="58014"/>
                    <a:pt x="67332" y="59359"/>
                  </a:cubicBezTo>
                  <a:cubicBezTo>
                    <a:pt x="65507" y="61760"/>
                    <a:pt x="63682" y="63873"/>
                    <a:pt x="61761" y="66083"/>
                  </a:cubicBezTo>
                  <a:cubicBezTo>
                    <a:pt x="60801" y="67043"/>
                    <a:pt x="59552" y="67812"/>
                    <a:pt x="58688" y="68484"/>
                  </a:cubicBezTo>
                  <a:cubicBezTo>
                    <a:pt x="55902" y="69733"/>
                    <a:pt x="53405" y="69925"/>
                    <a:pt x="49659" y="68580"/>
                  </a:cubicBezTo>
                  <a:cubicBezTo>
                    <a:pt x="44664" y="66755"/>
                    <a:pt x="39477" y="65218"/>
                    <a:pt x="34291" y="63873"/>
                  </a:cubicBezTo>
                  <a:cubicBezTo>
                    <a:pt x="31889" y="63297"/>
                    <a:pt x="31697" y="62721"/>
                    <a:pt x="30545" y="60608"/>
                  </a:cubicBezTo>
                  <a:cubicBezTo>
                    <a:pt x="29872" y="59167"/>
                    <a:pt x="29008" y="57726"/>
                    <a:pt x="28336" y="56189"/>
                  </a:cubicBezTo>
                  <a:cubicBezTo>
                    <a:pt x="28047" y="55709"/>
                    <a:pt x="27855" y="55229"/>
                    <a:pt x="27471" y="54653"/>
                  </a:cubicBezTo>
                  <a:cubicBezTo>
                    <a:pt x="25262" y="50523"/>
                    <a:pt x="19019" y="50426"/>
                    <a:pt x="15081" y="49274"/>
                  </a:cubicBezTo>
                  <a:cubicBezTo>
                    <a:pt x="14504" y="48986"/>
                    <a:pt x="14120" y="48986"/>
                    <a:pt x="13544" y="48602"/>
                  </a:cubicBezTo>
                  <a:cubicBezTo>
                    <a:pt x="10566" y="47353"/>
                    <a:pt x="7012" y="45432"/>
                    <a:pt x="3843" y="43991"/>
                  </a:cubicBezTo>
                  <a:cubicBezTo>
                    <a:pt x="1538" y="42935"/>
                    <a:pt x="193" y="42166"/>
                    <a:pt x="97" y="39381"/>
                  </a:cubicBezTo>
                  <a:cubicBezTo>
                    <a:pt x="1" y="36883"/>
                    <a:pt x="1" y="34482"/>
                    <a:pt x="97" y="31985"/>
                  </a:cubicBezTo>
                  <a:cubicBezTo>
                    <a:pt x="193" y="27855"/>
                    <a:pt x="577" y="23917"/>
                    <a:pt x="961" y="19786"/>
                  </a:cubicBezTo>
                  <a:cubicBezTo>
                    <a:pt x="1153" y="16809"/>
                    <a:pt x="1442" y="13831"/>
                    <a:pt x="1730" y="10662"/>
                  </a:cubicBezTo>
                  <a:cubicBezTo>
                    <a:pt x="2018" y="9029"/>
                    <a:pt x="2114" y="7108"/>
                    <a:pt x="2402" y="5379"/>
                  </a:cubicBezTo>
                  <a:cubicBezTo>
                    <a:pt x="5572" y="4611"/>
                    <a:pt x="9414" y="4899"/>
                    <a:pt x="12968" y="5091"/>
                  </a:cubicBezTo>
                  <a:lnTo>
                    <a:pt x="13640" y="5091"/>
                  </a:lnTo>
                  <a:cubicBezTo>
                    <a:pt x="17002" y="5187"/>
                    <a:pt x="20267" y="5571"/>
                    <a:pt x="23725" y="4899"/>
                  </a:cubicBezTo>
                  <a:cubicBezTo>
                    <a:pt x="27183" y="4611"/>
                    <a:pt x="30545" y="3266"/>
                    <a:pt x="34099" y="220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89700" y="4276625"/>
              <a:ext cx="1455200" cy="1498400"/>
            </a:xfrm>
            <a:custGeom>
              <a:rect b="b" l="l" r="r" t="t"/>
              <a:pathLst>
                <a:path extrusionOk="0" fill="none" h="59936" w="58208">
                  <a:moveTo>
                    <a:pt x="28432" y="1537"/>
                  </a:moveTo>
                  <a:cubicBezTo>
                    <a:pt x="34675" y="0"/>
                    <a:pt x="40342" y="1921"/>
                    <a:pt x="46201" y="4418"/>
                  </a:cubicBezTo>
                  <a:cubicBezTo>
                    <a:pt x="49275" y="5763"/>
                    <a:pt x="49467" y="8260"/>
                    <a:pt x="50908" y="10950"/>
                  </a:cubicBezTo>
                  <a:cubicBezTo>
                    <a:pt x="51868" y="12487"/>
                    <a:pt x="53117" y="13927"/>
                    <a:pt x="53789" y="15752"/>
                  </a:cubicBezTo>
                  <a:cubicBezTo>
                    <a:pt x="54557" y="17865"/>
                    <a:pt x="53981" y="21323"/>
                    <a:pt x="53501" y="24013"/>
                  </a:cubicBezTo>
                  <a:cubicBezTo>
                    <a:pt x="53405" y="24493"/>
                    <a:pt x="53309" y="24973"/>
                    <a:pt x="53309" y="25453"/>
                  </a:cubicBezTo>
                  <a:cubicBezTo>
                    <a:pt x="53021" y="26990"/>
                    <a:pt x="52540" y="28527"/>
                    <a:pt x="52540" y="30256"/>
                  </a:cubicBezTo>
                  <a:cubicBezTo>
                    <a:pt x="52444" y="33233"/>
                    <a:pt x="53885" y="35251"/>
                    <a:pt x="55230" y="37652"/>
                  </a:cubicBezTo>
                  <a:cubicBezTo>
                    <a:pt x="55902" y="38900"/>
                    <a:pt x="56671" y="40341"/>
                    <a:pt x="57247" y="41878"/>
                  </a:cubicBezTo>
                  <a:cubicBezTo>
                    <a:pt x="57919" y="43799"/>
                    <a:pt x="58207" y="45720"/>
                    <a:pt x="57439" y="47449"/>
                  </a:cubicBezTo>
                  <a:cubicBezTo>
                    <a:pt x="56863" y="48698"/>
                    <a:pt x="56190" y="49850"/>
                    <a:pt x="55422" y="51003"/>
                  </a:cubicBezTo>
                  <a:cubicBezTo>
                    <a:pt x="53981" y="53212"/>
                    <a:pt x="52540" y="54941"/>
                    <a:pt x="51100" y="56862"/>
                  </a:cubicBezTo>
                  <a:cubicBezTo>
                    <a:pt x="50235" y="57630"/>
                    <a:pt x="49179" y="58495"/>
                    <a:pt x="48506" y="58783"/>
                  </a:cubicBezTo>
                  <a:cubicBezTo>
                    <a:pt x="46201" y="59935"/>
                    <a:pt x="43992" y="59935"/>
                    <a:pt x="41014" y="58975"/>
                  </a:cubicBezTo>
                  <a:cubicBezTo>
                    <a:pt x="36788" y="57534"/>
                    <a:pt x="32466" y="56189"/>
                    <a:pt x="28144" y="55133"/>
                  </a:cubicBezTo>
                  <a:cubicBezTo>
                    <a:pt x="26223" y="54653"/>
                    <a:pt x="26030" y="54172"/>
                    <a:pt x="25070" y="52443"/>
                  </a:cubicBezTo>
                  <a:cubicBezTo>
                    <a:pt x="24302" y="51291"/>
                    <a:pt x="23725" y="50042"/>
                    <a:pt x="23053" y="48890"/>
                  </a:cubicBezTo>
                  <a:cubicBezTo>
                    <a:pt x="22765" y="48505"/>
                    <a:pt x="22573" y="48025"/>
                    <a:pt x="22284" y="47641"/>
                  </a:cubicBezTo>
                  <a:cubicBezTo>
                    <a:pt x="20363" y="44279"/>
                    <a:pt x="15369" y="44183"/>
                    <a:pt x="12007" y="43127"/>
                  </a:cubicBezTo>
                  <a:cubicBezTo>
                    <a:pt x="11335" y="42838"/>
                    <a:pt x="11239" y="42935"/>
                    <a:pt x="10662" y="42550"/>
                  </a:cubicBezTo>
                  <a:cubicBezTo>
                    <a:pt x="8453" y="41398"/>
                    <a:pt x="5476" y="39477"/>
                    <a:pt x="2978" y="38132"/>
                  </a:cubicBezTo>
                  <a:cubicBezTo>
                    <a:pt x="1153" y="37172"/>
                    <a:pt x="193" y="36499"/>
                    <a:pt x="97" y="34098"/>
                  </a:cubicBezTo>
                  <a:cubicBezTo>
                    <a:pt x="1" y="31889"/>
                    <a:pt x="97" y="29776"/>
                    <a:pt x="97" y="27566"/>
                  </a:cubicBezTo>
                  <a:cubicBezTo>
                    <a:pt x="193" y="24109"/>
                    <a:pt x="577" y="20651"/>
                    <a:pt x="769" y="17193"/>
                  </a:cubicBezTo>
                  <a:cubicBezTo>
                    <a:pt x="1057" y="14504"/>
                    <a:pt x="1153" y="12006"/>
                    <a:pt x="1538" y="9317"/>
                  </a:cubicBezTo>
                  <a:cubicBezTo>
                    <a:pt x="1634" y="7876"/>
                    <a:pt x="1730" y="6243"/>
                    <a:pt x="2018" y="4803"/>
                  </a:cubicBezTo>
                  <a:cubicBezTo>
                    <a:pt x="4611" y="4034"/>
                    <a:pt x="7877" y="4130"/>
                    <a:pt x="10662" y="4322"/>
                  </a:cubicBezTo>
                  <a:lnTo>
                    <a:pt x="11239" y="4322"/>
                  </a:lnTo>
                  <a:cubicBezTo>
                    <a:pt x="14024" y="4322"/>
                    <a:pt x="16810" y="4514"/>
                    <a:pt x="19499" y="4034"/>
                  </a:cubicBezTo>
                  <a:cubicBezTo>
                    <a:pt x="22765" y="3458"/>
                    <a:pt x="25550" y="2401"/>
                    <a:pt x="28432" y="153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189000" y="4411075"/>
              <a:ext cx="1138225" cy="1246275"/>
            </a:xfrm>
            <a:custGeom>
              <a:rect b="b" l="l" r="r" t="t"/>
              <a:pathLst>
                <a:path extrusionOk="0" fill="none" h="49851" w="45529">
                  <a:moveTo>
                    <a:pt x="22477" y="1057"/>
                  </a:moveTo>
                  <a:cubicBezTo>
                    <a:pt x="27279" y="1"/>
                    <a:pt x="31602" y="1538"/>
                    <a:pt x="36020" y="3459"/>
                  </a:cubicBezTo>
                  <a:cubicBezTo>
                    <a:pt x="38421" y="4611"/>
                    <a:pt x="38613" y="6340"/>
                    <a:pt x="39670" y="8357"/>
                  </a:cubicBezTo>
                  <a:cubicBezTo>
                    <a:pt x="40342" y="9702"/>
                    <a:pt x="41495" y="11047"/>
                    <a:pt x="41975" y="12487"/>
                  </a:cubicBezTo>
                  <a:cubicBezTo>
                    <a:pt x="42551" y="14408"/>
                    <a:pt x="42167" y="17194"/>
                    <a:pt x="41975" y="19499"/>
                  </a:cubicBezTo>
                  <a:cubicBezTo>
                    <a:pt x="41975" y="19979"/>
                    <a:pt x="41783" y="20267"/>
                    <a:pt x="41783" y="20652"/>
                  </a:cubicBezTo>
                  <a:cubicBezTo>
                    <a:pt x="41591" y="21996"/>
                    <a:pt x="41303" y="23341"/>
                    <a:pt x="41303" y="24590"/>
                  </a:cubicBezTo>
                  <a:cubicBezTo>
                    <a:pt x="41207" y="27183"/>
                    <a:pt x="42263" y="28816"/>
                    <a:pt x="43224" y="30833"/>
                  </a:cubicBezTo>
                  <a:cubicBezTo>
                    <a:pt x="43704" y="31986"/>
                    <a:pt x="44376" y="33138"/>
                    <a:pt x="44857" y="34483"/>
                  </a:cubicBezTo>
                  <a:cubicBezTo>
                    <a:pt x="45337" y="36020"/>
                    <a:pt x="45529" y="37749"/>
                    <a:pt x="44953" y="39189"/>
                  </a:cubicBezTo>
                  <a:cubicBezTo>
                    <a:pt x="44472" y="40246"/>
                    <a:pt x="43992" y="41206"/>
                    <a:pt x="43416" y="42263"/>
                  </a:cubicBezTo>
                  <a:cubicBezTo>
                    <a:pt x="42263" y="44184"/>
                    <a:pt x="41207" y="45721"/>
                    <a:pt x="40246" y="47450"/>
                  </a:cubicBezTo>
                  <a:cubicBezTo>
                    <a:pt x="39670" y="48026"/>
                    <a:pt x="38709" y="48602"/>
                    <a:pt x="38229" y="48986"/>
                  </a:cubicBezTo>
                  <a:cubicBezTo>
                    <a:pt x="36404" y="49851"/>
                    <a:pt x="34579" y="49851"/>
                    <a:pt x="32370" y="48986"/>
                  </a:cubicBezTo>
                  <a:cubicBezTo>
                    <a:pt x="29008" y="47930"/>
                    <a:pt x="25646" y="46873"/>
                    <a:pt x="22093" y="45913"/>
                  </a:cubicBezTo>
                  <a:cubicBezTo>
                    <a:pt x="20556" y="45529"/>
                    <a:pt x="20364" y="45144"/>
                    <a:pt x="19595" y="43800"/>
                  </a:cubicBezTo>
                  <a:cubicBezTo>
                    <a:pt x="19019" y="42839"/>
                    <a:pt x="18539" y="42071"/>
                    <a:pt x="17962" y="41110"/>
                  </a:cubicBezTo>
                  <a:cubicBezTo>
                    <a:pt x="17674" y="40726"/>
                    <a:pt x="17578" y="40438"/>
                    <a:pt x="17290" y="40150"/>
                  </a:cubicBezTo>
                  <a:cubicBezTo>
                    <a:pt x="15753" y="37557"/>
                    <a:pt x="11815" y="37364"/>
                    <a:pt x="9030" y="36500"/>
                  </a:cubicBezTo>
                  <a:cubicBezTo>
                    <a:pt x="8453" y="36404"/>
                    <a:pt x="8549" y="36404"/>
                    <a:pt x="7973" y="36020"/>
                  </a:cubicBezTo>
                  <a:cubicBezTo>
                    <a:pt x="6532" y="35059"/>
                    <a:pt x="4131" y="32946"/>
                    <a:pt x="2306" y="31697"/>
                  </a:cubicBezTo>
                  <a:cubicBezTo>
                    <a:pt x="961" y="30833"/>
                    <a:pt x="289" y="30065"/>
                    <a:pt x="193" y="28240"/>
                  </a:cubicBezTo>
                  <a:cubicBezTo>
                    <a:pt x="1" y="26415"/>
                    <a:pt x="193" y="24590"/>
                    <a:pt x="289" y="22861"/>
                  </a:cubicBezTo>
                  <a:cubicBezTo>
                    <a:pt x="385" y="19979"/>
                    <a:pt x="769" y="17098"/>
                    <a:pt x="961" y="14216"/>
                  </a:cubicBezTo>
                  <a:cubicBezTo>
                    <a:pt x="1250" y="12007"/>
                    <a:pt x="1346" y="9894"/>
                    <a:pt x="1442" y="7685"/>
                  </a:cubicBezTo>
                  <a:cubicBezTo>
                    <a:pt x="1634" y="6532"/>
                    <a:pt x="1634" y="5092"/>
                    <a:pt x="1826" y="3939"/>
                  </a:cubicBezTo>
                  <a:cubicBezTo>
                    <a:pt x="3843" y="3267"/>
                    <a:pt x="6340" y="3363"/>
                    <a:pt x="8646" y="3363"/>
                  </a:cubicBezTo>
                  <a:lnTo>
                    <a:pt x="9126" y="3363"/>
                  </a:lnTo>
                  <a:cubicBezTo>
                    <a:pt x="11335" y="3363"/>
                    <a:pt x="13448" y="3459"/>
                    <a:pt x="15753" y="2978"/>
                  </a:cubicBezTo>
                  <a:cubicBezTo>
                    <a:pt x="17962" y="2690"/>
                    <a:pt x="20172" y="1826"/>
                    <a:pt x="22477" y="105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383525" y="4550350"/>
              <a:ext cx="816450" cy="996550"/>
            </a:xfrm>
            <a:custGeom>
              <a:rect b="b" l="l" r="r" t="t"/>
              <a:pathLst>
                <a:path extrusionOk="0" fill="none" h="39862" w="32658">
                  <a:moveTo>
                    <a:pt x="16713" y="577"/>
                  </a:moveTo>
                  <a:cubicBezTo>
                    <a:pt x="19979" y="1"/>
                    <a:pt x="22956" y="1153"/>
                    <a:pt x="26126" y="2594"/>
                  </a:cubicBezTo>
                  <a:cubicBezTo>
                    <a:pt x="27663" y="3363"/>
                    <a:pt x="27951" y="4611"/>
                    <a:pt x="28527" y="6052"/>
                  </a:cubicBezTo>
                  <a:cubicBezTo>
                    <a:pt x="29007" y="7205"/>
                    <a:pt x="29680" y="8261"/>
                    <a:pt x="30064" y="9414"/>
                  </a:cubicBezTo>
                  <a:cubicBezTo>
                    <a:pt x="30544" y="11047"/>
                    <a:pt x="30448" y="13256"/>
                    <a:pt x="30352" y="15081"/>
                  </a:cubicBezTo>
                  <a:cubicBezTo>
                    <a:pt x="30352" y="15465"/>
                    <a:pt x="30352" y="15849"/>
                    <a:pt x="30160" y="16041"/>
                  </a:cubicBezTo>
                  <a:cubicBezTo>
                    <a:pt x="30064" y="17098"/>
                    <a:pt x="29968" y="18250"/>
                    <a:pt x="29968" y="19307"/>
                  </a:cubicBezTo>
                  <a:cubicBezTo>
                    <a:pt x="29968" y="21324"/>
                    <a:pt x="30640" y="22765"/>
                    <a:pt x="31216" y="24494"/>
                  </a:cubicBezTo>
                  <a:cubicBezTo>
                    <a:pt x="31601" y="25262"/>
                    <a:pt x="31985" y="26415"/>
                    <a:pt x="32177" y="27471"/>
                  </a:cubicBezTo>
                  <a:cubicBezTo>
                    <a:pt x="32561" y="28816"/>
                    <a:pt x="32657" y="30065"/>
                    <a:pt x="32369" y="31313"/>
                  </a:cubicBezTo>
                  <a:cubicBezTo>
                    <a:pt x="32081" y="32178"/>
                    <a:pt x="31697" y="32946"/>
                    <a:pt x="31409" y="33810"/>
                  </a:cubicBezTo>
                  <a:cubicBezTo>
                    <a:pt x="30640" y="35539"/>
                    <a:pt x="30064" y="36692"/>
                    <a:pt x="29295" y="38133"/>
                  </a:cubicBezTo>
                  <a:cubicBezTo>
                    <a:pt x="29007" y="38517"/>
                    <a:pt x="28143" y="39093"/>
                    <a:pt x="27759" y="39381"/>
                  </a:cubicBezTo>
                  <a:cubicBezTo>
                    <a:pt x="26414" y="39862"/>
                    <a:pt x="25165" y="39862"/>
                    <a:pt x="23340" y="39189"/>
                  </a:cubicBezTo>
                  <a:cubicBezTo>
                    <a:pt x="20843" y="38421"/>
                    <a:pt x="18250" y="37652"/>
                    <a:pt x="15752" y="36980"/>
                  </a:cubicBezTo>
                  <a:cubicBezTo>
                    <a:pt x="14696" y="36692"/>
                    <a:pt x="14408" y="36308"/>
                    <a:pt x="13831" y="35539"/>
                  </a:cubicBezTo>
                  <a:cubicBezTo>
                    <a:pt x="13351" y="34867"/>
                    <a:pt x="12871" y="34195"/>
                    <a:pt x="12487" y="33618"/>
                  </a:cubicBezTo>
                  <a:cubicBezTo>
                    <a:pt x="12391" y="33330"/>
                    <a:pt x="12198" y="33138"/>
                    <a:pt x="12006" y="32946"/>
                  </a:cubicBezTo>
                  <a:cubicBezTo>
                    <a:pt x="10758" y="31217"/>
                    <a:pt x="7972" y="30929"/>
                    <a:pt x="5955" y="30353"/>
                  </a:cubicBezTo>
                  <a:cubicBezTo>
                    <a:pt x="5475" y="30257"/>
                    <a:pt x="5571" y="30353"/>
                    <a:pt x="5091" y="29968"/>
                  </a:cubicBezTo>
                  <a:cubicBezTo>
                    <a:pt x="4322" y="29104"/>
                    <a:pt x="2689" y="26991"/>
                    <a:pt x="1345" y="25934"/>
                  </a:cubicBezTo>
                  <a:cubicBezTo>
                    <a:pt x="480" y="25070"/>
                    <a:pt x="0" y="24302"/>
                    <a:pt x="0" y="22861"/>
                  </a:cubicBezTo>
                  <a:cubicBezTo>
                    <a:pt x="0" y="21420"/>
                    <a:pt x="192" y="19979"/>
                    <a:pt x="192" y="18539"/>
                  </a:cubicBezTo>
                  <a:cubicBezTo>
                    <a:pt x="288" y="16137"/>
                    <a:pt x="672" y="13928"/>
                    <a:pt x="865" y="11623"/>
                  </a:cubicBezTo>
                  <a:cubicBezTo>
                    <a:pt x="961" y="9798"/>
                    <a:pt x="1153" y="8165"/>
                    <a:pt x="1249" y="6340"/>
                  </a:cubicBezTo>
                  <a:cubicBezTo>
                    <a:pt x="1345" y="5380"/>
                    <a:pt x="1249" y="4131"/>
                    <a:pt x="1441" y="3363"/>
                  </a:cubicBezTo>
                  <a:cubicBezTo>
                    <a:pt x="2882" y="2690"/>
                    <a:pt x="4803" y="2690"/>
                    <a:pt x="6435" y="2594"/>
                  </a:cubicBezTo>
                  <a:lnTo>
                    <a:pt x="6724" y="2594"/>
                  </a:lnTo>
                  <a:cubicBezTo>
                    <a:pt x="8356" y="2498"/>
                    <a:pt x="9893" y="2498"/>
                    <a:pt x="11526" y="2114"/>
                  </a:cubicBezTo>
                  <a:cubicBezTo>
                    <a:pt x="13351" y="1634"/>
                    <a:pt x="15080" y="961"/>
                    <a:pt x="16713" y="57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70800" y="4684825"/>
              <a:ext cx="504300" cy="756425"/>
            </a:xfrm>
            <a:custGeom>
              <a:rect b="b" l="l" r="r" t="t"/>
              <a:pathLst>
                <a:path extrusionOk="0" fill="none" h="30257" w="20172">
                  <a:moveTo>
                    <a:pt x="11335" y="97"/>
                  </a:moveTo>
                  <a:cubicBezTo>
                    <a:pt x="13064" y="1"/>
                    <a:pt x="14793" y="865"/>
                    <a:pt x="16330" y="1826"/>
                  </a:cubicBezTo>
                  <a:cubicBezTo>
                    <a:pt x="17194" y="2306"/>
                    <a:pt x="17290" y="2978"/>
                    <a:pt x="17674" y="3843"/>
                  </a:cubicBezTo>
                  <a:cubicBezTo>
                    <a:pt x="18058" y="4611"/>
                    <a:pt x="18251" y="5668"/>
                    <a:pt x="18539" y="6628"/>
                  </a:cubicBezTo>
                  <a:cubicBezTo>
                    <a:pt x="18827" y="7877"/>
                    <a:pt x="18827" y="9510"/>
                    <a:pt x="18827" y="10950"/>
                  </a:cubicBezTo>
                  <a:lnTo>
                    <a:pt x="18827" y="11623"/>
                  </a:lnTo>
                  <a:lnTo>
                    <a:pt x="18827" y="14120"/>
                  </a:lnTo>
                  <a:cubicBezTo>
                    <a:pt x="18827" y="15561"/>
                    <a:pt x="19211" y="16905"/>
                    <a:pt x="19499" y="18250"/>
                  </a:cubicBezTo>
                  <a:cubicBezTo>
                    <a:pt x="19595" y="18923"/>
                    <a:pt x="19787" y="19787"/>
                    <a:pt x="19979" y="20651"/>
                  </a:cubicBezTo>
                  <a:cubicBezTo>
                    <a:pt x="20076" y="21612"/>
                    <a:pt x="20172" y="22668"/>
                    <a:pt x="19979" y="23533"/>
                  </a:cubicBezTo>
                  <a:cubicBezTo>
                    <a:pt x="19787" y="24205"/>
                    <a:pt x="19595" y="24974"/>
                    <a:pt x="19499" y="25550"/>
                  </a:cubicBezTo>
                  <a:cubicBezTo>
                    <a:pt x="19115" y="26895"/>
                    <a:pt x="18827" y="27855"/>
                    <a:pt x="18635" y="29200"/>
                  </a:cubicBezTo>
                  <a:cubicBezTo>
                    <a:pt x="18539" y="29392"/>
                    <a:pt x="17770" y="29872"/>
                    <a:pt x="17674" y="29968"/>
                  </a:cubicBezTo>
                  <a:cubicBezTo>
                    <a:pt x="16810" y="30256"/>
                    <a:pt x="15849" y="30064"/>
                    <a:pt x="14793" y="29776"/>
                  </a:cubicBezTo>
                  <a:lnTo>
                    <a:pt x="9702" y="28335"/>
                  </a:lnTo>
                  <a:cubicBezTo>
                    <a:pt x="9030" y="28047"/>
                    <a:pt x="8742" y="27951"/>
                    <a:pt x="8453" y="27471"/>
                  </a:cubicBezTo>
                  <a:lnTo>
                    <a:pt x="7301" y="26414"/>
                  </a:lnTo>
                  <a:lnTo>
                    <a:pt x="7013" y="26030"/>
                  </a:lnTo>
                  <a:cubicBezTo>
                    <a:pt x="6052" y="24974"/>
                    <a:pt x="4227" y="24686"/>
                    <a:pt x="2882" y="24397"/>
                  </a:cubicBezTo>
                  <a:cubicBezTo>
                    <a:pt x="2402" y="24205"/>
                    <a:pt x="2786" y="24493"/>
                    <a:pt x="2306" y="24013"/>
                  </a:cubicBezTo>
                  <a:cubicBezTo>
                    <a:pt x="2306" y="23245"/>
                    <a:pt x="1250" y="20940"/>
                    <a:pt x="577" y="19979"/>
                  </a:cubicBezTo>
                  <a:cubicBezTo>
                    <a:pt x="289" y="19307"/>
                    <a:pt x="1" y="18538"/>
                    <a:pt x="97" y="17482"/>
                  </a:cubicBezTo>
                  <a:cubicBezTo>
                    <a:pt x="97" y="16425"/>
                    <a:pt x="289" y="15177"/>
                    <a:pt x="385" y="14120"/>
                  </a:cubicBezTo>
                  <a:cubicBezTo>
                    <a:pt x="481" y="12295"/>
                    <a:pt x="865" y="10662"/>
                    <a:pt x="1058" y="8837"/>
                  </a:cubicBezTo>
                  <a:cubicBezTo>
                    <a:pt x="1250" y="7493"/>
                    <a:pt x="1250" y="6244"/>
                    <a:pt x="1346" y="4899"/>
                  </a:cubicBezTo>
                  <a:cubicBezTo>
                    <a:pt x="1346" y="4323"/>
                    <a:pt x="1346" y="3170"/>
                    <a:pt x="1442" y="2594"/>
                  </a:cubicBezTo>
                  <a:cubicBezTo>
                    <a:pt x="2306" y="2018"/>
                    <a:pt x="3459" y="2018"/>
                    <a:pt x="4611" y="1922"/>
                  </a:cubicBezTo>
                  <a:lnTo>
                    <a:pt x="4804" y="1922"/>
                  </a:lnTo>
                  <a:cubicBezTo>
                    <a:pt x="5764" y="1730"/>
                    <a:pt x="6821" y="1633"/>
                    <a:pt x="7781" y="1441"/>
                  </a:cubicBezTo>
                  <a:cubicBezTo>
                    <a:pt x="9030" y="865"/>
                    <a:pt x="10086" y="385"/>
                    <a:pt x="11335" y="9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758100" y="4816900"/>
              <a:ext cx="206550" cy="509075"/>
            </a:xfrm>
            <a:custGeom>
              <a:rect b="b" l="l" r="r" t="t"/>
              <a:pathLst>
                <a:path extrusionOk="0" fill="none" h="20363" w="8262">
                  <a:moveTo>
                    <a:pt x="7781" y="20363"/>
                  </a:moveTo>
                  <a:cubicBezTo>
                    <a:pt x="6052" y="19979"/>
                    <a:pt x="4131" y="19403"/>
                    <a:pt x="2498" y="18826"/>
                  </a:cubicBezTo>
                  <a:cubicBezTo>
                    <a:pt x="1730" y="18538"/>
                    <a:pt x="1057" y="18250"/>
                    <a:pt x="289" y="17962"/>
                  </a:cubicBezTo>
                  <a:cubicBezTo>
                    <a:pt x="1" y="17866"/>
                    <a:pt x="289" y="18058"/>
                    <a:pt x="1" y="17578"/>
                  </a:cubicBezTo>
                  <a:cubicBezTo>
                    <a:pt x="769" y="17001"/>
                    <a:pt x="193" y="14696"/>
                    <a:pt x="289" y="13928"/>
                  </a:cubicBezTo>
                  <a:cubicBezTo>
                    <a:pt x="577" y="12487"/>
                    <a:pt x="769" y="11046"/>
                    <a:pt x="961" y="9605"/>
                  </a:cubicBezTo>
                  <a:cubicBezTo>
                    <a:pt x="1057" y="8357"/>
                    <a:pt x="1442" y="7300"/>
                    <a:pt x="1538" y="6052"/>
                  </a:cubicBezTo>
                  <a:cubicBezTo>
                    <a:pt x="1634" y="5283"/>
                    <a:pt x="1538" y="4323"/>
                    <a:pt x="1538" y="3458"/>
                  </a:cubicBezTo>
                  <a:cubicBezTo>
                    <a:pt x="1538" y="3074"/>
                    <a:pt x="1442" y="2306"/>
                    <a:pt x="1538" y="1921"/>
                  </a:cubicBezTo>
                  <a:cubicBezTo>
                    <a:pt x="1634" y="1441"/>
                    <a:pt x="2402" y="1249"/>
                    <a:pt x="2690" y="1057"/>
                  </a:cubicBezTo>
                  <a:cubicBezTo>
                    <a:pt x="3555" y="577"/>
                    <a:pt x="4611" y="96"/>
                    <a:pt x="5572" y="0"/>
                  </a:cubicBezTo>
                  <a:cubicBezTo>
                    <a:pt x="5956" y="577"/>
                    <a:pt x="6532" y="1057"/>
                    <a:pt x="6532" y="1729"/>
                  </a:cubicBezTo>
                  <a:cubicBezTo>
                    <a:pt x="6532" y="3458"/>
                    <a:pt x="7013" y="5187"/>
                    <a:pt x="7397" y="6820"/>
                  </a:cubicBezTo>
                  <a:cubicBezTo>
                    <a:pt x="7877" y="9125"/>
                    <a:pt x="7685" y="11526"/>
                    <a:pt x="7685" y="13736"/>
                  </a:cubicBezTo>
                  <a:lnTo>
                    <a:pt x="7685" y="17385"/>
                  </a:lnTo>
                  <a:cubicBezTo>
                    <a:pt x="7685" y="18442"/>
                    <a:pt x="7877" y="19210"/>
                    <a:pt x="7973" y="20171"/>
                  </a:cubicBezTo>
                  <a:cubicBezTo>
                    <a:pt x="8261" y="20075"/>
                    <a:pt x="7685" y="20363"/>
                    <a:pt x="7781" y="20363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 txBox="1"/>
          <p:nvPr>
            <p:ph type="ctrTitle"/>
          </p:nvPr>
        </p:nvSpPr>
        <p:spPr>
          <a:xfrm>
            <a:off x="3629025" y="1721550"/>
            <a:ext cx="4947300" cy="10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" name="Google Shape;38;p2"/>
          <p:cNvSpPr txBox="1"/>
          <p:nvPr>
            <p:ph idx="1" type="subTitle"/>
          </p:nvPr>
        </p:nvSpPr>
        <p:spPr>
          <a:xfrm>
            <a:off x="3629025" y="2571750"/>
            <a:ext cx="49473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 flipH="1" rot="-5400000">
            <a:off x="7298490" y="-942723"/>
            <a:ext cx="2312414" cy="2023552"/>
          </a:xfrm>
          <a:custGeom>
            <a:rect b="b" l="l" r="r" t="t"/>
            <a:pathLst>
              <a:path extrusionOk="0" h="58837" w="67236">
                <a:moveTo>
                  <a:pt x="24653" y="1"/>
                </a:moveTo>
                <a:cubicBezTo>
                  <a:pt x="23575" y="1"/>
                  <a:pt x="22491" y="158"/>
                  <a:pt x="21420" y="408"/>
                </a:cubicBezTo>
                <a:cubicBezTo>
                  <a:pt x="19307" y="888"/>
                  <a:pt x="17386" y="1657"/>
                  <a:pt x="15369" y="2233"/>
                </a:cubicBezTo>
                <a:cubicBezTo>
                  <a:pt x="11815" y="3289"/>
                  <a:pt x="8165" y="4058"/>
                  <a:pt x="5091" y="6459"/>
                </a:cubicBezTo>
                <a:cubicBezTo>
                  <a:pt x="2498" y="8380"/>
                  <a:pt x="577" y="11358"/>
                  <a:pt x="289" y="14527"/>
                </a:cubicBezTo>
                <a:cubicBezTo>
                  <a:pt x="1" y="17217"/>
                  <a:pt x="865" y="20002"/>
                  <a:pt x="1730" y="22692"/>
                </a:cubicBezTo>
                <a:cubicBezTo>
                  <a:pt x="3843" y="29415"/>
                  <a:pt x="5475" y="37099"/>
                  <a:pt x="8549" y="43438"/>
                </a:cubicBezTo>
                <a:cubicBezTo>
                  <a:pt x="11046" y="48721"/>
                  <a:pt x="17194" y="51699"/>
                  <a:pt x="22188" y="54100"/>
                </a:cubicBezTo>
                <a:cubicBezTo>
                  <a:pt x="25838" y="55829"/>
                  <a:pt x="29392" y="57558"/>
                  <a:pt x="33234" y="58422"/>
                </a:cubicBezTo>
                <a:cubicBezTo>
                  <a:pt x="34551" y="58708"/>
                  <a:pt x="35924" y="58836"/>
                  <a:pt x="37329" y="58836"/>
                </a:cubicBezTo>
                <a:cubicBezTo>
                  <a:pt x="44426" y="58836"/>
                  <a:pt x="52354" y="55561"/>
                  <a:pt x="58207" y="52755"/>
                </a:cubicBezTo>
                <a:cubicBezTo>
                  <a:pt x="60128" y="51795"/>
                  <a:pt x="61953" y="50642"/>
                  <a:pt x="63106" y="48817"/>
                </a:cubicBezTo>
                <a:cubicBezTo>
                  <a:pt x="67236" y="42382"/>
                  <a:pt x="59072" y="34986"/>
                  <a:pt x="54749" y="31144"/>
                </a:cubicBezTo>
                <a:cubicBezTo>
                  <a:pt x="47546" y="24709"/>
                  <a:pt x="41975" y="15680"/>
                  <a:pt x="36116" y="7996"/>
                </a:cubicBezTo>
                <a:cubicBezTo>
                  <a:pt x="34291" y="5691"/>
                  <a:pt x="32562" y="3289"/>
                  <a:pt x="29968" y="1657"/>
                </a:cubicBezTo>
                <a:cubicBezTo>
                  <a:pt x="28279" y="450"/>
                  <a:pt x="26475" y="1"/>
                  <a:pt x="24653" y="1"/>
                </a:cubicBezTo>
                <a:close/>
              </a:path>
            </a:pathLst>
          </a:custGeom>
          <a:solidFill>
            <a:srgbClr val="6647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"/>
          <p:cNvSpPr/>
          <p:nvPr/>
        </p:nvSpPr>
        <p:spPr>
          <a:xfrm rot="10800000">
            <a:off x="7689853" y="-152397"/>
            <a:ext cx="1083000" cy="992575"/>
          </a:xfrm>
          <a:custGeom>
            <a:rect b="b" l="l" r="r" t="t"/>
            <a:pathLst>
              <a:path extrusionOk="0" h="39703" w="43320">
                <a:moveTo>
                  <a:pt x="21471" y="1"/>
                </a:moveTo>
                <a:cubicBezTo>
                  <a:pt x="17691" y="1"/>
                  <a:pt x="13935" y="1361"/>
                  <a:pt x="9797" y="3483"/>
                </a:cubicBezTo>
                <a:cubicBezTo>
                  <a:pt x="6916" y="4923"/>
                  <a:pt x="4034" y="6556"/>
                  <a:pt x="2113" y="9149"/>
                </a:cubicBezTo>
                <a:cubicBezTo>
                  <a:pt x="192" y="11935"/>
                  <a:pt x="0" y="15489"/>
                  <a:pt x="0" y="18851"/>
                </a:cubicBezTo>
                <a:lnTo>
                  <a:pt x="0" y="22404"/>
                </a:lnTo>
                <a:cubicBezTo>
                  <a:pt x="0" y="32105"/>
                  <a:pt x="8165" y="35563"/>
                  <a:pt x="16329" y="38445"/>
                </a:cubicBezTo>
                <a:cubicBezTo>
                  <a:pt x="18706" y="39295"/>
                  <a:pt x="20802" y="39703"/>
                  <a:pt x="22692" y="39703"/>
                </a:cubicBezTo>
                <a:cubicBezTo>
                  <a:pt x="28056" y="39703"/>
                  <a:pt x="31749" y="36418"/>
                  <a:pt x="35443" y="30665"/>
                </a:cubicBezTo>
                <a:cubicBezTo>
                  <a:pt x="38036" y="26535"/>
                  <a:pt x="42455" y="21636"/>
                  <a:pt x="42839" y="16641"/>
                </a:cubicBezTo>
                <a:cubicBezTo>
                  <a:pt x="43319" y="10686"/>
                  <a:pt x="35443" y="5788"/>
                  <a:pt x="30929" y="3002"/>
                </a:cubicBezTo>
                <a:cubicBezTo>
                  <a:pt x="27617" y="895"/>
                  <a:pt x="24536" y="1"/>
                  <a:pt x="2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1"/>
          <p:cNvSpPr/>
          <p:nvPr/>
        </p:nvSpPr>
        <p:spPr>
          <a:xfrm>
            <a:off x="735350" y="1296550"/>
            <a:ext cx="7673277" cy="2465792"/>
          </a:xfrm>
          <a:custGeom>
            <a:rect b="b" l="l" r="r" t="t"/>
            <a:pathLst>
              <a:path extrusionOk="0" h="128762" w="200766">
                <a:moveTo>
                  <a:pt x="199700" y="20143"/>
                </a:moveTo>
                <a:cubicBezTo>
                  <a:pt x="196398" y="141"/>
                  <a:pt x="171760" y="3316"/>
                  <a:pt x="151313" y="712"/>
                </a:cubicBezTo>
                <a:cubicBezTo>
                  <a:pt x="130866" y="-1891"/>
                  <a:pt x="97719" y="3697"/>
                  <a:pt x="77018" y="4522"/>
                </a:cubicBezTo>
                <a:cubicBezTo>
                  <a:pt x="56317" y="5348"/>
                  <a:pt x="39934" y="-1193"/>
                  <a:pt x="27107" y="5665"/>
                </a:cubicBezTo>
                <a:cubicBezTo>
                  <a:pt x="14280" y="12523"/>
                  <a:pt x="-388" y="27636"/>
                  <a:pt x="56" y="45670"/>
                </a:cubicBezTo>
                <a:cubicBezTo>
                  <a:pt x="501" y="63704"/>
                  <a:pt x="1263" y="101360"/>
                  <a:pt x="29774" y="113869"/>
                </a:cubicBezTo>
                <a:cubicBezTo>
                  <a:pt x="58286" y="126379"/>
                  <a:pt x="142804" y="136348"/>
                  <a:pt x="171125" y="120727"/>
                </a:cubicBezTo>
                <a:cubicBezTo>
                  <a:pt x="199446" y="105106"/>
                  <a:pt x="203002" y="40146"/>
                  <a:pt x="199700" y="201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89" name="Google Shape;189;p11"/>
          <p:cNvSpPr/>
          <p:nvPr/>
        </p:nvSpPr>
        <p:spPr>
          <a:xfrm flipH="1">
            <a:off x="-205522" y="4064525"/>
            <a:ext cx="1580075" cy="1692575"/>
          </a:xfrm>
          <a:custGeom>
            <a:rect b="b" l="l" r="r" t="t"/>
            <a:pathLst>
              <a:path extrusionOk="0" h="67703" w="63203">
                <a:moveTo>
                  <a:pt x="49091" y="1"/>
                </a:moveTo>
                <a:cubicBezTo>
                  <a:pt x="47866" y="1"/>
                  <a:pt x="46607" y="233"/>
                  <a:pt x="45433" y="563"/>
                </a:cubicBezTo>
                <a:cubicBezTo>
                  <a:pt x="44376" y="852"/>
                  <a:pt x="43416" y="1140"/>
                  <a:pt x="42455" y="1524"/>
                </a:cubicBezTo>
                <a:cubicBezTo>
                  <a:pt x="34771" y="4405"/>
                  <a:pt x="27183" y="7479"/>
                  <a:pt x="19403" y="10072"/>
                </a:cubicBezTo>
                <a:cubicBezTo>
                  <a:pt x="15081" y="11513"/>
                  <a:pt x="10663" y="13146"/>
                  <a:pt x="7205" y="16027"/>
                </a:cubicBezTo>
                <a:cubicBezTo>
                  <a:pt x="1" y="21983"/>
                  <a:pt x="673" y="30723"/>
                  <a:pt x="2594" y="38983"/>
                </a:cubicBezTo>
                <a:cubicBezTo>
                  <a:pt x="3939" y="44458"/>
                  <a:pt x="5572" y="50029"/>
                  <a:pt x="7781" y="55312"/>
                </a:cubicBezTo>
                <a:cubicBezTo>
                  <a:pt x="8838" y="58097"/>
                  <a:pt x="10182" y="60787"/>
                  <a:pt x="12584" y="62612"/>
                </a:cubicBezTo>
                <a:cubicBezTo>
                  <a:pt x="15177" y="64629"/>
                  <a:pt x="18731" y="65013"/>
                  <a:pt x="22093" y="65301"/>
                </a:cubicBezTo>
                <a:cubicBezTo>
                  <a:pt x="30545" y="65973"/>
                  <a:pt x="39094" y="66838"/>
                  <a:pt x="47546" y="67510"/>
                </a:cubicBezTo>
                <a:cubicBezTo>
                  <a:pt x="48466" y="67621"/>
                  <a:pt x="49400" y="67703"/>
                  <a:pt x="50316" y="67703"/>
                </a:cubicBezTo>
                <a:cubicBezTo>
                  <a:pt x="51790" y="67703"/>
                  <a:pt x="53217" y="67490"/>
                  <a:pt x="54462" y="66838"/>
                </a:cubicBezTo>
                <a:cubicBezTo>
                  <a:pt x="57151" y="65397"/>
                  <a:pt x="58400" y="62420"/>
                  <a:pt x="59168" y="59346"/>
                </a:cubicBezTo>
                <a:cubicBezTo>
                  <a:pt x="63202" y="42921"/>
                  <a:pt x="59264" y="23039"/>
                  <a:pt x="55806" y="6807"/>
                </a:cubicBezTo>
                <a:cubicBezTo>
                  <a:pt x="55422" y="5270"/>
                  <a:pt x="55038" y="3637"/>
                  <a:pt x="54269" y="2388"/>
                </a:cubicBezTo>
                <a:cubicBezTo>
                  <a:pt x="52964" y="608"/>
                  <a:pt x="51071" y="1"/>
                  <a:pt x="49091" y="1"/>
                </a:cubicBezTo>
                <a:close/>
              </a:path>
            </a:pathLst>
          </a:custGeom>
          <a:solidFill>
            <a:srgbClr val="6647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"/>
          <p:cNvSpPr/>
          <p:nvPr/>
        </p:nvSpPr>
        <p:spPr>
          <a:xfrm rot="10800000">
            <a:off x="541466" y="4150928"/>
            <a:ext cx="1083000" cy="992575"/>
          </a:xfrm>
          <a:custGeom>
            <a:rect b="b" l="l" r="r" t="t"/>
            <a:pathLst>
              <a:path extrusionOk="0" h="39703" w="43320">
                <a:moveTo>
                  <a:pt x="21471" y="1"/>
                </a:moveTo>
                <a:cubicBezTo>
                  <a:pt x="17691" y="1"/>
                  <a:pt x="13935" y="1361"/>
                  <a:pt x="9797" y="3483"/>
                </a:cubicBezTo>
                <a:cubicBezTo>
                  <a:pt x="6916" y="4923"/>
                  <a:pt x="4034" y="6556"/>
                  <a:pt x="2113" y="9149"/>
                </a:cubicBezTo>
                <a:cubicBezTo>
                  <a:pt x="192" y="11935"/>
                  <a:pt x="0" y="15489"/>
                  <a:pt x="0" y="18851"/>
                </a:cubicBezTo>
                <a:lnTo>
                  <a:pt x="0" y="22404"/>
                </a:lnTo>
                <a:cubicBezTo>
                  <a:pt x="0" y="32105"/>
                  <a:pt x="8165" y="35563"/>
                  <a:pt x="16329" y="38445"/>
                </a:cubicBezTo>
                <a:cubicBezTo>
                  <a:pt x="18706" y="39295"/>
                  <a:pt x="20802" y="39703"/>
                  <a:pt x="22692" y="39703"/>
                </a:cubicBezTo>
                <a:cubicBezTo>
                  <a:pt x="28056" y="39703"/>
                  <a:pt x="31749" y="36418"/>
                  <a:pt x="35443" y="30665"/>
                </a:cubicBezTo>
                <a:cubicBezTo>
                  <a:pt x="38036" y="26535"/>
                  <a:pt x="42455" y="21636"/>
                  <a:pt x="42839" y="16641"/>
                </a:cubicBezTo>
                <a:cubicBezTo>
                  <a:pt x="43319" y="10686"/>
                  <a:pt x="35443" y="5788"/>
                  <a:pt x="30929" y="3002"/>
                </a:cubicBezTo>
                <a:cubicBezTo>
                  <a:pt x="27617" y="895"/>
                  <a:pt x="24536" y="1"/>
                  <a:pt x="2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"/>
          <p:cNvSpPr/>
          <p:nvPr/>
        </p:nvSpPr>
        <p:spPr>
          <a:xfrm rot="-5400000">
            <a:off x="7457344" y="3672429"/>
            <a:ext cx="2535505" cy="1482780"/>
          </a:xfrm>
          <a:custGeom>
            <a:rect b="b" l="l" r="r" t="t"/>
            <a:pathLst>
              <a:path extrusionOk="0" h="53758" w="83853">
                <a:moveTo>
                  <a:pt x="20897" y="1"/>
                </a:moveTo>
                <a:cubicBezTo>
                  <a:pt x="19785" y="1"/>
                  <a:pt x="18676" y="87"/>
                  <a:pt x="17578" y="307"/>
                </a:cubicBezTo>
                <a:cubicBezTo>
                  <a:pt x="13832" y="1075"/>
                  <a:pt x="11431" y="3476"/>
                  <a:pt x="9510" y="6358"/>
                </a:cubicBezTo>
                <a:cubicBezTo>
                  <a:pt x="8261" y="8375"/>
                  <a:pt x="7108" y="10584"/>
                  <a:pt x="5956" y="12697"/>
                </a:cubicBezTo>
                <a:cubicBezTo>
                  <a:pt x="3747" y="16539"/>
                  <a:pt x="1249" y="19997"/>
                  <a:pt x="673" y="24511"/>
                </a:cubicBezTo>
                <a:cubicBezTo>
                  <a:pt x="1" y="28257"/>
                  <a:pt x="769" y="32195"/>
                  <a:pt x="3074" y="35077"/>
                </a:cubicBezTo>
                <a:cubicBezTo>
                  <a:pt x="5091" y="37574"/>
                  <a:pt x="7973" y="39303"/>
                  <a:pt x="10854" y="40840"/>
                </a:cubicBezTo>
                <a:cubicBezTo>
                  <a:pt x="18058" y="44682"/>
                  <a:pt x="25454" y="49869"/>
                  <a:pt x="33138" y="52750"/>
                </a:cubicBezTo>
                <a:cubicBezTo>
                  <a:pt x="35064" y="53469"/>
                  <a:pt x="37084" y="53757"/>
                  <a:pt x="39135" y="53757"/>
                </a:cubicBezTo>
                <a:cubicBezTo>
                  <a:pt x="43937" y="53757"/>
                  <a:pt x="48905" y="52175"/>
                  <a:pt x="53213" y="50829"/>
                </a:cubicBezTo>
                <a:cubicBezTo>
                  <a:pt x="57535" y="49292"/>
                  <a:pt x="61953" y="47948"/>
                  <a:pt x="65987" y="45546"/>
                </a:cubicBezTo>
                <a:cubicBezTo>
                  <a:pt x="73960" y="40552"/>
                  <a:pt x="79146" y="29314"/>
                  <a:pt x="82412" y="20766"/>
                </a:cubicBezTo>
                <a:cubicBezTo>
                  <a:pt x="83276" y="18460"/>
                  <a:pt x="83853" y="15963"/>
                  <a:pt x="83276" y="13466"/>
                </a:cubicBezTo>
                <a:cubicBezTo>
                  <a:pt x="81738" y="6177"/>
                  <a:pt x="72552" y="5239"/>
                  <a:pt x="65563" y="5239"/>
                </a:cubicBezTo>
                <a:cubicBezTo>
                  <a:pt x="64263" y="5239"/>
                  <a:pt x="63038" y="5271"/>
                  <a:pt x="61953" y="5301"/>
                </a:cubicBezTo>
                <a:cubicBezTo>
                  <a:pt x="61618" y="5307"/>
                  <a:pt x="61283" y="5310"/>
                  <a:pt x="60947" y="5310"/>
                </a:cubicBezTo>
                <a:cubicBezTo>
                  <a:pt x="50096" y="5310"/>
                  <a:pt x="38566" y="2368"/>
                  <a:pt x="27759" y="691"/>
                </a:cubicBezTo>
                <a:cubicBezTo>
                  <a:pt x="25496" y="368"/>
                  <a:pt x="23189" y="1"/>
                  <a:pt x="208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"/>
          <p:cNvSpPr/>
          <p:nvPr/>
        </p:nvSpPr>
        <p:spPr>
          <a:xfrm rot="5971826">
            <a:off x="-916864" y="-498593"/>
            <a:ext cx="2791794" cy="2380970"/>
          </a:xfrm>
          <a:custGeom>
            <a:rect b="b" l="l" r="r" t="t"/>
            <a:pathLst>
              <a:path extrusionOk="0" h="69728" w="89712">
                <a:moveTo>
                  <a:pt x="14036" y="0"/>
                </a:moveTo>
                <a:cubicBezTo>
                  <a:pt x="13692" y="0"/>
                  <a:pt x="13336" y="25"/>
                  <a:pt x="12967" y="78"/>
                </a:cubicBezTo>
                <a:cubicBezTo>
                  <a:pt x="7396" y="750"/>
                  <a:pt x="1633" y="7090"/>
                  <a:pt x="865" y="11892"/>
                </a:cubicBezTo>
                <a:cubicBezTo>
                  <a:pt x="0" y="16406"/>
                  <a:pt x="2402" y="20537"/>
                  <a:pt x="4515" y="24379"/>
                </a:cubicBezTo>
                <a:cubicBezTo>
                  <a:pt x="9798" y="33503"/>
                  <a:pt x="13736" y="43589"/>
                  <a:pt x="20363" y="52041"/>
                </a:cubicBezTo>
                <a:cubicBezTo>
                  <a:pt x="30352" y="65008"/>
                  <a:pt x="47545" y="67217"/>
                  <a:pt x="62817" y="69522"/>
                </a:cubicBezTo>
                <a:cubicBezTo>
                  <a:pt x="63748" y="69658"/>
                  <a:pt x="64622" y="69727"/>
                  <a:pt x="65449" y="69727"/>
                </a:cubicBezTo>
                <a:cubicBezTo>
                  <a:pt x="69316" y="69727"/>
                  <a:pt x="72150" y="68201"/>
                  <a:pt x="74920" y="64720"/>
                </a:cubicBezTo>
                <a:cubicBezTo>
                  <a:pt x="82316" y="55787"/>
                  <a:pt x="89711" y="42820"/>
                  <a:pt x="75784" y="36289"/>
                </a:cubicBezTo>
                <a:cubicBezTo>
                  <a:pt x="59552" y="28797"/>
                  <a:pt x="37076" y="26588"/>
                  <a:pt x="25646" y="11412"/>
                </a:cubicBezTo>
                <a:cubicBezTo>
                  <a:pt x="22468" y="7508"/>
                  <a:pt x="19977" y="0"/>
                  <a:pt x="1403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"/>
          <p:cNvSpPr/>
          <p:nvPr/>
        </p:nvSpPr>
        <p:spPr>
          <a:xfrm rot="10800000">
            <a:off x="-354523" y="-67223"/>
            <a:ext cx="1667104" cy="1214456"/>
          </a:xfrm>
          <a:custGeom>
            <a:rect b="b" l="l" r="r" t="t"/>
            <a:pathLst>
              <a:path extrusionOk="0" h="39408" w="49083">
                <a:moveTo>
                  <a:pt x="28615" y="0"/>
                </a:moveTo>
                <a:cubicBezTo>
                  <a:pt x="24652" y="0"/>
                  <a:pt x="20909" y="468"/>
                  <a:pt x="18731" y="897"/>
                </a:cubicBezTo>
                <a:cubicBezTo>
                  <a:pt x="11431" y="2146"/>
                  <a:pt x="4899" y="6756"/>
                  <a:pt x="2882" y="14152"/>
                </a:cubicBezTo>
                <a:cubicBezTo>
                  <a:pt x="1" y="24525"/>
                  <a:pt x="11815" y="30865"/>
                  <a:pt x="19211" y="35187"/>
                </a:cubicBezTo>
                <a:cubicBezTo>
                  <a:pt x="22189" y="37012"/>
                  <a:pt x="25550" y="38549"/>
                  <a:pt x="29104" y="39125"/>
                </a:cubicBezTo>
                <a:cubicBezTo>
                  <a:pt x="30255" y="39317"/>
                  <a:pt x="31350" y="39408"/>
                  <a:pt x="32389" y="39408"/>
                </a:cubicBezTo>
                <a:cubicBezTo>
                  <a:pt x="39154" y="39408"/>
                  <a:pt x="43556" y="35534"/>
                  <a:pt x="45721" y="30288"/>
                </a:cubicBezTo>
                <a:cubicBezTo>
                  <a:pt x="49083" y="22412"/>
                  <a:pt x="46201" y="14344"/>
                  <a:pt x="44088" y="6468"/>
                </a:cubicBezTo>
                <a:cubicBezTo>
                  <a:pt x="42640" y="1338"/>
                  <a:pt x="35314" y="0"/>
                  <a:pt x="286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"/>
          <p:cNvSpPr/>
          <p:nvPr/>
        </p:nvSpPr>
        <p:spPr>
          <a:xfrm rot="-5400000">
            <a:off x="7689855" y="3875783"/>
            <a:ext cx="1083000" cy="992575"/>
          </a:xfrm>
          <a:custGeom>
            <a:rect b="b" l="l" r="r" t="t"/>
            <a:pathLst>
              <a:path extrusionOk="0" h="39703" w="43320">
                <a:moveTo>
                  <a:pt x="21471" y="1"/>
                </a:moveTo>
                <a:cubicBezTo>
                  <a:pt x="17691" y="1"/>
                  <a:pt x="13935" y="1361"/>
                  <a:pt x="9797" y="3483"/>
                </a:cubicBezTo>
                <a:cubicBezTo>
                  <a:pt x="6916" y="4923"/>
                  <a:pt x="4034" y="6556"/>
                  <a:pt x="2113" y="9149"/>
                </a:cubicBezTo>
                <a:cubicBezTo>
                  <a:pt x="192" y="11935"/>
                  <a:pt x="0" y="15489"/>
                  <a:pt x="0" y="18851"/>
                </a:cubicBezTo>
                <a:lnTo>
                  <a:pt x="0" y="22404"/>
                </a:lnTo>
                <a:cubicBezTo>
                  <a:pt x="0" y="32105"/>
                  <a:pt x="8165" y="35563"/>
                  <a:pt x="16329" y="38445"/>
                </a:cubicBezTo>
                <a:cubicBezTo>
                  <a:pt x="18706" y="39295"/>
                  <a:pt x="20802" y="39703"/>
                  <a:pt x="22692" y="39703"/>
                </a:cubicBezTo>
                <a:cubicBezTo>
                  <a:pt x="28056" y="39703"/>
                  <a:pt x="31749" y="36418"/>
                  <a:pt x="35443" y="30665"/>
                </a:cubicBezTo>
                <a:cubicBezTo>
                  <a:pt x="38036" y="26535"/>
                  <a:pt x="42455" y="21636"/>
                  <a:pt x="42839" y="16641"/>
                </a:cubicBezTo>
                <a:cubicBezTo>
                  <a:pt x="43319" y="10686"/>
                  <a:pt x="35443" y="5788"/>
                  <a:pt x="30929" y="3002"/>
                </a:cubicBezTo>
                <a:cubicBezTo>
                  <a:pt x="27617" y="895"/>
                  <a:pt x="24536" y="1"/>
                  <a:pt x="21471" y="1"/>
                </a:cubicBezTo>
                <a:close/>
              </a:path>
            </a:pathLst>
          </a:custGeom>
          <a:solidFill>
            <a:srgbClr val="6647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1"/>
          <p:cNvSpPr txBox="1"/>
          <p:nvPr>
            <p:ph hasCustomPrompt="1" type="title"/>
          </p:nvPr>
        </p:nvSpPr>
        <p:spPr>
          <a:xfrm>
            <a:off x="720000" y="1714200"/>
            <a:ext cx="7704000" cy="12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96" name="Google Shape;196;p11"/>
          <p:cNvGrpSpPr/>
          <p:nvPr/>
        </p:nvGrpSpPr>
        <p:grpSpPr>
          <a:xfrm flipH="1">
            <a:off x="6525303" y="-1077400"/>
            <a:ext cx="3092850" cy="2766275"/>
            <a:chOff x="5200" y="3589850"/>
            <a:chExt cx="3092850" cy="2766275"/>
          </a:xfrm>
        </p:grpSpPr>
        <p:sp>
          <p:nvSpPr>
            <p:cNvPr id="197" name="Google Shape;197;p11"/>
            <p:cNvSpPr/>
            <p:nvPr/>
          </p:nvSpPr>
          <p:spPr>
            <a:xfrm>
              <a:off x="5200" y="3589850"/>
              <a:ext cx="3092850" cy="2766275"/>
            </a:xfrm>
            <a:custGeom>
              <a:rect b="b" l="l" r="r" t="t"/>
              <a:pathLst>
                <a:path extrusionOk="0" fill="none" h="110651" w="123714">
                  <a:moveTo>
                    <a:pt x="3650" y="8741"/>
                  </a:moveTo>
                  <a:lnTo>
                    <a:pt x="3650" y="8741"/>
                  </a:lnTo>
                  <a:cubicBezTo>
                    <a:pt x="9797" y="7493"/>
                    <a:pt x="16809" y="8261"/>
                    <a:pt x="23052" y="8741"/>
                  </a:cubicBezTo>
                  <a:cubicBezTo>
                    <a:pt x="28815" y="9126"/>
                    <a:pt x="34290" y="9894"/>
                    <a:pt x="40053" y="9126"/>
                  </a:cubicBezTo>
                  <a:cubicBezTo>
                    <a:pt x="46104" y="8165"/>
                    <a:pt x="51867" y="5860"/>
                    <a:pt x="57726" y="4131"/>
                  </a:cubicBezTo>
                  <a:cubicBezTo>
                    <a:pt x="71558" y="1"/>
                    <a:pt x="83756" y="4035"/>
                    <a:pt x="96723" y="9126"/>
                  </a:cubicBezTo>
                  <a:cubicBezTo>
                    <a:pt x="103542" y="11719"/>
                    <a:pt x="103446" y="17194"/>
                    <a:pt x="107192" y="22765"/>
                  </a:cubicBezTo>
                  <a:cubicBezTo>
                    <a:pt x="109017" y="25550"/>
                    <a:pt x="112187" y="27951"/>
                    <a:pt x="113532" y="30929"/>
                  </a:cubicBezTo>
                  <a:cubicBezTo>
                    <a:pt x="115453" y="35347"/>
                    <a:pt x="112667" y="43896"/>
                    <a:pt x="111515" y="48314"/>
                  </a:cubicBezTo>
                  <a:cubicBezTo>
                    <a:pt x="110746" y="51099"/>
                    <a:pt x="109786" y="53981"/>
                    <a:pt x="109594" y="56862"/>
                  </a:cubicBezTo>
                  <a:cubicBezTo>
                    <a:pt x="109209" y="62337"/>
                    <a:pt x="112379" y="65795"/>
                    <a:pt x="115453" y="69829"/>
                  </a:cubicBezTo>
                  <a:cubicBezTo>
                    <a:pt x="118814" y="74248"/>
                    <a:pt x="123713" y="81643"/>
                    <a:pt x="120543" y="87118"/>
                  </a:cubicBezTo>
                  <a:cubicBezTo>
                    <a:pt x="116797" y="93361"/>
                    <a:pt x="111226" y="98260"/>
                    <a:pt x="105752" y="103063"/>
                  </a:cubicBezTo>
                  <a:cubicBezTo>
                    <a:pt x="98932" y="109018"/>
                    <a:pt x="93841" y="110651"/>
                    <a:pt x="85293" y="107577"/>
                  </a:cubicBezTo>
                  <a:cubicBezTo>
                    <a:pt x="76840" y="104503"/>
                    <a:pt x="68292" y="101910"/>
                    <a:pt x="59551" y="99701"/>
                  </a:cubicBezTo>
                  <a:cubicBezTo>
                    <a:pt x="55421" y="98740"/>
                    <a:pt x="55229" y="97780"/>
                    <a:pt x="53404" y="93938"/>
                  </a:cubicBezTo>
                  <a:cubicBezTo>
                    <a:pt x="51675" y="90480"/>
                    <a:pt x="50138" y="87118"/>
                    <a:pt x="48506" y="83660"/>
                  </a:cubicBezTo>
                  <a:cubicBezTo>
                    <a:pt x="45144" y="76457"/>
                    <a:pt x="34386" y="76457"/>
                    <a:pt x="27663" y="74440"/>
                  </a:cubicBezTo>
                  <a:cubicBezTo>
                    <a:pt x="20843" y="72327"/>
                    <a:pt x="14120" y="70309"/>
                    <a:pt x="7300" y="68292"/>
                  </a:cubicBezTo>
                  <a:cubicBezTo>
                    <a:pt x="3170" y="67044"/>
                    <a:pt x="769" y="66083"/>
                    <a:pt x="288" y="61761"/>
                  </a:cubicBezTo>
                  <a:cubicBezTo>
                    <a:pt x="0" y="57919"/>
                    <a:pt x="0" y="54077"/>
                    <a:pt x="0" y="50235"/>
                  </a:cubicBezTo>
                  <a:cubicBezTo>
                    <a:pt x="288" y="36212"/>
                    <a:pt x="1537" y="22380"/>
                    <a:pt x="3650" y="874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209300" y="3726725"/>
              <a:ext cx="2732650" cy="2494925"/>
            </a:xfrm>
            <a:custGeom>
              <a:rect b="b" l="l" r="r" t="t"/>
              <a:pathLst>
                <a:path extrusionOk="0" fill="none" h="99797" w="109306">
                  <a:moveTo>
                    <a:pt x="51579" y="3651"/>
                  </a:moveTo>
                  <a:cubicBezTo>
                    <a:pt x="63874" y="1"/>
                    <a:pt x="74728" y="3651"/>
                    <a:pt x="86446" y="8165"/>
                  </a:cubicBezTo>
                  <a:cubicBezTo>
                    <a:pt x="92497" y="10566"/>
                    <a:pt x="92401" y="15465"/>
                    <a:pt x="95667" y="20459"/>
                  </a:cubicBezTo>
                  <a:cubicBezTo>
                    <a:pt x="97299" y="22957"/>
                    <a:pt x="100181" y="25070"/>
                    <a:pt x="101430" y="27855"/>
                  </a:cubicBezTo>
                  <a:cubicBezTo>
                    <a:pt x="102870" y="31217"/>
                    <a:pt x="101430" y="37076"/>
                    <a:pt x="100373" y="41398"/>
                  </a:cubicBezTo>
                  <a:cubicBezTo>
                    <a:pt x="100085" y="42263"/>
                    <a:pt x="99797" y="43127"/>
                    <a:pt x="99701" y="43799"/>
                  </a:cubicBezTo>
                  <a:cubicBezTo>
                    <a:pt x="99028" y="46393"/>
                    <a:pt x="98260" y="48986"/>
                    <a:pt x="98068" y="51676"/>
                  </a:cubicBezTo>
                  <a:cubicBezTo>
                    <a:pt x="97684" y="56670"/>
                    <a:pt x="100469" y="59648"/>
                    <a:pt x="103351" y="63490"/>
                  </a:cubicBezTo>
                  <a:cubicBezTo>
                    <a:pt x="104599" y="65315"/>
                    <a:pt x="106328" y="67716"/>
                    <a:pt x="107385" y="70213"/>
                  </a:cubicBezTo>
                  <a:cubicBezTo>
                    <a:pt x="108729" y="73287"/>
                    <a:pt x="109306" y="76457"/>
                    <a:pt x="107769" y="79242"/>
                  </a:cubicBezTo>
                  <a:cubicBezTo>
                    <a:pt x="106616" y="81259"/>
                    <a:pt x="105272" y="83084"/>
                    <a:pt x="103831" y="84909"/>
                  </a:cubicBezTo>
                  <a:cubicBezTo>
                    <a:pt x="101045" y="88175"/>
                    <a:pt x="97780" y="91056"/>
                    <a:pt x="94706" y="93938"/>
                  </a:cubicBezTo>
                  <a:cubicBezTo>
                    <a:pt x="92977" y="95378"/>
                    <a:pt x="91344" y="96531"/>
                    <a:pt x="89904" y="97395"/>
                  </a:cubicBezTo>
                  <a:cubicBezTo>
                    <a:pt x="85773" y="99701"/>
                    <a:pt x="81931" y="99797"/>
                    <a:pt x="76360" y="97876"/>
                  </a:cubicBezTo>
                  <a:cubicBezTo>
                    <a:pt x="68772" y="95090"/>
                    <a:pt x="60992" y="92785"/>
                    <a:pt x="53116" y="90768"/>
                  </a:cubicBezTo>
                  <a:cubicBezTo>
                    <a:pt x="49562" y="89807"/>
                    <a:pt x="49274" y="88943"/>
                    <a:pt x="47641" y="85581"/>
                  </a:cubicBezTo>
                  <a:cubicBezTo>
                    <a:pt x="46585" y="83372"/>
                    <a:pt x="45432" y="81067"/>
                    <a:pt x="44280" y="78762"/>
                  </a:cubicBezTo>
                  <a:cubicBezTo>
                    <a:pt x="43895" y="77897"/>
                    <a:pt x="43511" y="77225"/>
                    <a:pt x="43223" y="76360"/>
                  </a:cubicBezTo>
                  <a:cubicBezTo>
                    <a:pt x="40053" y="70021"/>
                    <a:pt x="30544" y="69925"/>
                    <a:pt x="24589" y="68100"/>
                  </a:cubicBezTo>
                  <a:cubicBezTo>
                    <a:pt x="23725" y="67812"/>
                    <a:pt x="23149" y="67620"/>
                    <a:pt x="22284" y="67332"/>
                  </a:cubicBezTo>
                  <a:cubicBezTo>
                    <a:pt x="17097" y="65699"/>
                    <a:pt x="11719" y="63874"/>
                    <a:pt x="6436" y="62145"/>
                  </a:cubicBezTo>
                  <a:cubicBezTo>
                    <a:pt x="2882" y="60992"/>
                    <a:pt x="673" y="60128"/>
                    <a:pt x="289" y="56190"/>
                  </a:cubicBezTo>
                  <a:cubicBezTo>
                    <a:pt x="0" y="52732"/>
                    <a:pt x="0" y="49082"/>
                    <a:pt x="96" y="45624"/>
                  </a:cubicBezTo>
                  <a:cubicBezTo>
                    <a:pt x="192" y="39861"/>
                    <a:pt x="577" y="34098"/>
                    <a:pt x="961" y="28335"/>
                  </a:cubicBezTo>
                  <a:cubicBezTo>
                    <a:pt x="1249" y="24013"/>
                    <a:pt x="1729" y="19691"/>
                    <a:pt x="2210" y="15465"/>
                  </a:cubicBezTo>
                  <a:cubicBezTo>
                    <a:pt x="2594" y="12967"/>
                    <a:pt x="2882" y="10470"/>
                    <a:pt x="3362" y="8069"/>
                  </a:cubicBezTo>
                  <a:cubicBezTo>
                    <a:pt x="8357" y="6916"/>
                    <a:pt x="14216" y="7589"/>
                    <a:pt x="19499" y="7877"/>
                  </a:cubicBezTo>
                  <a:cubicBezTo>
                    <a:pt x="19883" y="7877"/>
                    <a:pt x="20267" y="7877"/>
                    <a:pt x="20651" y="8069"/>
                  </a:cubicBezTo>
                  <a:cubicBezTo>
                    <a:pt x="25742" y="8357"/>
                    <a:pt x="30737" y="9125"/>
                    <a:pt x="36019" y="8261"/>
                  </a:cubicBezTo>
                  <a:cubicBezTo>
                    <a:pt x="41110" y="7204"/>
                    <a:pt x="46297" y="5187"/>
                    <a:pt x="51579" y="365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99000" y="3861200"/>
              <a:ext cx="2420500" cy="2245200"/>
            </a:xfrm>
            <a:custGeom>
              <a:rect b="b" l="l" r="r" t="t"/>
              <a:pathLst>
                <a:path extrusionOk="0" fill="none" h="89808" w="96820">
                  <a:moveTo>
                    <a:pt x="46009" y="3170"/>
                  </a:moveTo>
                  <a:cubicBezTo>
                    <a:pt x="56862" y="0"/>
                    <a:pt x="66467" y="3266"/>
                    <a:pt x="76553" y="7204"/>
                  </a:cubicBezTo>
                  <a:cubicBezTo>
                    <a:pt x="81931" y="9413"/>
                    <a:pt x="81835" y="13736"/>
                    <a:pt x="84717" y="18058"/>
                  </a:cubicBezTo>
                  <a:cubicBezTo>
                    <a:pt x="86158" y="20363"/>
                    <a:pt x="88655" y="22380"/>
                    <a:pt x="89711" y="24781"/>
                  </a:cubicBezTo>
                  <a:cubicBezTo>
                    <a:pt x="91056" y="27855"/>
                    <a:pt x="89808" y="33138"/>
                    <a:pt x="88847" y="36980"/>
                  </a:cubicBezTo>
                  <a:cubicBezTo>
                    <a:pt x="88655" y="37748"/>
                    <a:pt x="88559" y="38420"/>
                    <a:pt x="88367" y="39189"/>
                  </a:cubicBezTo>
                  <a:cubicBezTo>
                    <a:pt x="87790" y="41494"/>
                    <a:pt x="87118" y="43895"/>
                    <a:pt x="86926" y="46297"/>
                  </a:cubicBezTo>
                  <a:cubicBezTo>
                    <a:pt x="86638" y="50811"/>
                    <a:pt x="89135" y="53596"/>
                    <a:pt x="91536" y="56958"/>
                  </a:cubicBezTo>
                  <a:cubicBezTo>
                    <a:pt x="92689" y="58591"/>
                    <a:pt x="94130" y="60800"/>
                    <a:pt x="95090" y="63105"/>
                  </a:cubicBezTo>
                  <a:cubicBezTo>
                    <a:pt x="96339" y="65795"/>
                    <a:pt x="96819" y="68676"/>
                    <a:pt x="95474" y="71270"/>
                  </a:cubicBezTo>
                  <a:cubicBezTo>
                    <a:pt x="94514" y="72999"/>
                    <a:pt x="93361" y="74727"/>
                    <a:pt x="92017" y="76360"/>
                  </a:cubicBezTo>
                  <a:cubicBezTo>
                    <a:pt x="89615" y="79434"/>
                    <a:pt x="86830" y="82027"/>
                    <a:pt x="84044" y="84525"/>
                  </a:cubicBezTo>
                  <a:cubicBezTo>
                    <a:pt x="82604" y="85869"/>
                    <a:pt x="81067" y="86926"/>
                    <a:pt x="79722" y="87694"/>
                  </a:cubicBezTo>
                  <a:cubicBezTo>
                    <a:pt x="76168" y="89615"/>
                    <a:pt x="72711" y="89807"/>
                    <a:pt x="67716" y="88078"/>
                  </a:cubicBezTo>
                  <a:cubicBezTo>
                    <a:pt x="60992" y="85677"/>
                    <a:pt x="54077" y="83564"/>
                    <a:pt x="47065" y="81835"/>
                  </a:cubicBezTo>
                  <a:cubicBezTo>
                    <a:pt x="43895" y="80971"/>
                    <a:pt x="43607" y="80202"/>
                    <a:pt x="42167" y="77225"/>
                  </a:cubicBezTo>
                  <a:cubicBezTo>
                    <a:pt x="41206" y="75208"/>
                    <a:pt x="40149" y="73191"/>
                    <a:pt x="39189" y="71270"/>
                  </a:cubicBezTo>
                  <a:cubicBezTo>
                    <a:pt x="38805" y="70501"/>
                    <a:pt x="38421" y="69925"/>
                    <a:pt x="38132" y="69157"/>
                  </a:cubicBezTo>
                  <a:cubicBezTo>
                    <a:pt x="35347" y="63586"/>
                    <a:pt x="26894" y="63394"/>
                    <a:pt x="21516" y="61857"/>
                  </a:cubicBezTo>
                  <a:cubicBezTo>
                    <a:pt x="20843" y="61665"/>
                    <a:pt x="20171" y="61473"/>
                    <a:pt x="19499" y="61280"/>
                  </a:cubicBezTo>
                  <a:cubicBezTo>
                    <a:pt x="15080" y="59744"/>
                    <a:pt x="10278" y="57919"/>
                    <a:pt x="5667" y="56190"/>
                  </a:cubicBezTo>
                  <a:cubicBezTo>
                    <a:pt x="2594" y="55133"/>
                    <a:pt x="673" y="54269"/>
                    <a:pt x="289" y="50715"/>
                  </a:cubicBezTo>
                  <a:cubicBezTo>
                    <a:pt x="0" y="47545"/>
                    <a:pt x="0" y="44376"/>
                    <a:pt x="0" y="41206"/>
                  </a:cubicBezTo>
                  <a:cubicBezTo>
                    <a:pt x="192" y="36019"/>
                    <a:pt x="481" y="30736"/>
                    <a:pt x="865" y="25646"/>
                  </a:cubicBezTo>
                  <a:cubicBezTo>
                    <a:pt x="1249" y="21804"/>
                    <a:pt x="1633" y="17770"/>
                    <a:pt x="2113" y="13928"/>
                  </a:cubicBezTo>
                  <a:cubicBezTo>
                    <a:pt x="2306" y="11815"/>
                    <a:pt x="2690" y="9413"/>
                    <a:pt x="3074" y="7204"/>
                  </a:cubicBezTo>
                  <a:cubicBezTo>
                    <a:pt x="7492" y="6244"/>
                    <a:pt x="12679" y="6724"/>
                    <a:pt x="17289" y="7012"/>
                  </a:cubicBezTo>
                  <a:cubicBezTo>
                    <a:pt x="17674" y="7012"/>
                    <a:pt x="18058" y="7012"/>
                    <a:pt x="18250" y="7108"/>
                  </a:cubicBezTo>
                  <a:cubicBezTo>
                    <a:pt x="22860" y="7396"/>
                    <a:pt x="27279" y="7973"/>
                    <a:pt x="31889" y="7204"/>
                  </a:cubicBezTo>
                  <a:cubicBezTo>
                    <a:pt x="36788" y="6436"/>
                    <a:pt x="41302" y="4611"/>
                    <a:pt x="46009" y="3170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595900" y="4000475"/>
              <a:ext cx="2093925" cy="2000275"/>
            </a:xfrm>
            <a:custGeom>
              <a:rect b="b" l="l" r="r" t="t"/>
              <a:pathLst>
                <a:path extrusionOk="0" fill="none" h="80011" w="83757">
                  <a:moveTo>
                    <a:pt x="40054" y="2594"/>
                  </a:moveTo>
                  <a:cubicBezTo>
                    <a:pt x="49370" y="0"/>
                    <a:pt x="57631" y="2882"/>
                    <a:pt x="66371" y="6340"/>
                  </a:cubicBezTo>
                  <a:cubicBezTo>
                    <a:pt x="70886" y="8165"/>
                    <a:pt x="70886" y="11911"/>
                    <a:pt x="73287" y="15753"/>
                  </a:cubicBezTo>
                  <a:cubicBezTo>
                    <a:pt x="74632" y="17770"/>
                    <a:pt x="76649" y="19499"/>
                    <a:pt x="77609" y="21804"/>
                  </a:cubicBezTo>
                  <a:cubicBezTo>
                    <a:pt x="78762" y="24589"/>
                    <a:pt x="77801" y="29296"/>
                    <a:pt x="76937" y="32753"/>
                  </a:cubicBezTo>
                  <a:cubicBezTo>
                    <a:pt x="76841" y="33426"/>
                    <a:pt x="76553" y="34098"/>
                    <a:pt x="76457" y="34674"/>
                  </a:cubicBezTo>
                  <a:cubicBezTo>
                    <a:pt x="75976" y="36691"/>
                    <a:pt x="75400" y="38709"/>
                    <a:pt x="75208" y="40918"/>
                  </a:cubicBezTo>
                  <a:cubicBezTo>
                    <a:pt x="75016" y="44952"/>
                    <a:pt x="77129" y="47353"/>
                    <a:pt x="79242" y="50523"/>
                  </a:cubicBezTo>
                  <a:cubicBezTo>
                    <a:pt x="80203" y="52060"/>
                    <a:pt x="81355" y="53981"/>
                    <a:pt x="82316" y="55998"/>
                  </a:cubicBezTo>
                  <a:cubicBezTo>
                    <a:pt x="83276" y="58399"/>
                    <a:pt x="83756" y="61088"/>
                    <a:pt x="82700" y="63393"/>
                  </a:cubicBezTo>
                  <a:cubicBezTo>
                    <a:pt x="81835" y="65026"/>
                    <a:pt x="80779" y="66467"/>
                    <a:pt x="79722" y="68004"/>
                  </a:cubicBezTo>
                  <a:cubicBezTo>
                    <a:pt x="77609" y="70789"/>
                    <a:pt x="75208" y="73094"/>
                    <a:pt x="72999" y="75496"/>
                  </a:cubicBezTo>
                  <a:cubicBezTo>
                    <a:pt x="71750" y="76552"/>
                    <a:pt x="70309" y="77513"/>
                    <a:pt x="69253" y="78281"/>
                  </a:cubicBezTo>
                  <a:cubicBezTo>
                    <a:pt x="66083" y="79914"/>
                    <a:pt x="63010" y="80010"/>
                    <a:pt x="58783" y="78473"/>
                  </a:cubicBezTo>
                  <a:cubicBezTo>
                    <a:pt x="52924" y="76456"/>
                    <a:pt x="46873" y="74631"/>
                    <a:pt x="40822" y="73094"/>
                  </a:cubicBezTo>
                  <a:cubicBezTo>
                    <a:pt x="38036" y="72326"/>
                    <a:pt x="37748" y="71750"/>
                    <a:pt x="36500" y="69156"/>
                  </a:cubicBezTo>
                  <a:cubicBezTo>
                    <a:pt x="35635" y="67331"/>
                    <a:pt x="34675" y="65603"/>
                    <a:pt x="33810" y="63970"/>
                  </a:cubicBezTo>
                  <a:cubicBezTo>
                    <a:pt x="33426" y="63393"/>
                    <a:pt x="33234" y="62721"/>
                    <a:pt x="32850" y="62145"/>
                  </a:cubicBezTo>
                  <a:cubicBezTo>
                    <a:pt x="30352" y="57246"/>
                    <a:pt x="23149" y="57246"/>
                    <a:pt x="18346" y="55805"/>
                  </a:cubicBezTo>
                  <a:cubicBezTo>
                    <a:pt x="17578" y="55517"/>
                    <a:pt x="17290" y="55517"/>
                    <a:pt x="16521" y="55229"/>
                  </a:cubicBezTo>
                  <a:cubicBezTo>
                    <a:pt x="12775" y="53788"/>
                    <a:pt x="8645" y="51867"/>
                    <a:pt x="4803" y="50427"/>
                  </a:cubicBezTo>
                  <a:cubicBezTo>
                    <a:pt x="2018" y="49274"/>
                    <a:pt x="481" y="48506"/>
                    <a:pt x="193" y="45336"/>
                  </a:cubicBezTo>
                  <a:cubicBezTo>
                    <a:pt x="1" y="42551"/>
                    <a:pt x="1" y="39669"/>
                    <a:pt x="97" y="36788"/>
                  </a:cubicBezTo>
                  <a:cubicBezTo>
                    <a:pt x="193" y="32177"/>
                    <a:pt x="577" y="27567"/>
                    <a:pt x="961" y="22860"/>
                  </a:cubicBezTo>
                  <a:cubicBezTo>
                    <a:pt x="1153" y="19402"/>
                    <a:pt x="1537" y="15945"/>
                    <a:pt x="1922" y="12583"/>
                  </a:cubicBezTo>
                  <a:cubicBezTo>
                    <a:pt x="2114" y="10662"/>
                    <a:pt x="2402" y="8453"/>
                    <a:pt x="2594" y="6532"/>
                  </a:cubicBezTo>
                  <a:cubicBezTo>
                    <a:pt x="6436" y="5763"/>
                    <a:pt x="11046" y="6052"/>
                    <a:pt x="15080" y="6244"/>
                  </a:cubicBezTo>
                  <a:lnTo>
                    <a:pt x="15945" y="6244"/>
                  </a:lnTo>
                  <a:cubicBezTo>
                    <a:pt x="19883" y="6436"/>
                    <a:pt x="23725" y="6916"/>
                    <a:pt x="27663" y="6244"/>
                  </a:cubicBezTo>
                  <a:cubicBezTo>
                    <a:pt x="32081" y="5379"/>
                    <a:pt x="36115" y="3842"/>
                    <a:pt x="40054" y="259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797600" y="4134950"/>
              <a:ext cx="1769750" cy="1748125"/>
            </a:xfrm>
            <a:custGeom>
              <a:rect b="b" l="l" r="r" t="t"/>
              <a:pathLst>
                <a:path extrusionOk="0" fill="none" h="69925" w="70790">
                  <a:moveTo>
                    <a:pt x="34099" y="2209"/>
                  </a:moveTo>
                  <a:cubicBezTo>
                    <a:pt x="41879" y="0"/>
                    <a:pt x="48794" y="2401"/>
                    <a:pt x="56190" y="5379"/>
                  </a:cubicBezTo>
                  <a:cubicBezTo>
                    <a:pt x="60032" y="7012"/>
                    <a:pt x="60032" y="10085"/>
                    <a:pt x="62049" y="13351"/>
                  </a:cubicBezTo>
                  <a:cubicBezTo>
                    <a:pt x="63106" y="15176"/>
                    <a:pt x="64931" y="16809"/>
                    <a:pt x="65603" y="18730"/>
                  </a:cubicBezTo>
                  <a:cubicBezTo>
                    <a:pt x="66564" y="21227"/>
                    <a:pt x="65795" y="25261"/>
                    <a:pt x="65123" y="28335"/>
                  </a:cubicBezTo>
                  <a:cubicBezTo>
                    <a:pt x="65027" y="28911"/>
                    <a:pt x="64931" y="29584"/>
                    <a:pt x="64835" y="30064"/>
                  </a:cubicBezTo>
                  <a:cubicBezTo>
                    <a:pt x="64451" y="31793"/>
                    <a:pt x="63970" y="33618"/>
                    <a:pt x="63874" y="35539"/>
                  </a:cubicBezTo>
                  <a:cubicBezTo>
                    <a:pt x="63586" y="38997"/>
                    <a:pt x="65411" y="41302"/>
                    <a:pt x="67044" y="44087"/>
                  </a:cubicBezTo>
                  <a:cubicBezTo>
                    <a:pt x="67908" y="45336"/>
                    <a:pt x="68869" y="47161"/>
                    <a:pt x="69637" y="48890"/>
                  </a:cubicBezTo>
                  <a:cubicBezTo>
                    <a:pt x="70406" y="51003"/>
                    <a:pt x="70790" y="53308"/>
                    <a:pt x="69829" y="55229"/>
                  </a:cubicBezTo>
                  <a:cubicBezTo>
                    <a:pt x="69157" y="56670"/>
                    <a:pt x="68293" y="58014"/>
                    <a:pt x="67332" y="59359"/>
                  </a:cubicBezTo>
                  <a:cubicBezTo>
                    <a:pt x="65507" y="61760"/>
                    <a:pt x="63682" y="63873"/>
                    <a:pt x="61761" y="66083"/>
                  </a:cubicBezTo>
                  <a:cubicBezTo>
                    <a:pt x="60801" y="67043"/>
                    <a:pt x="59552" y="67812"/>
                    <a:pt x="58688" y="68484"/>
                  </a:cubicBezTo>
                  <a:cubicBezTo>
                    <a:pt x="55902" y="69733"/>
                    <a:pt x="53405" y="69925"/>
                    <a:pt x="49659" y="68580"/>
                  </a:cubicBezTo>
                  <a:cubicBezTo>
                    <a:pt x="44664" y="66755"/>
                    <a:pt x="39477" y="65218"/>
                    <a:pt x="34291" y="63873"/>
                  </a:cubicBezTo>
                  <a:cubicBezTo>
                    <a:pt x="31889" y="63297"/>
                    <a:pt x="31697" y="62721"/>
                    <a:pt x="30545" y="60608"/>
                  </a:cubicBezTo>
                  <a:cubicBezTo>
                    <a:pt x="29872" y="59167"/>
                    <a:pt x="29008" y="57726"/>
                    <a:pt x="28336" y="56189"/>
                  </a:cubicBezTo>
                  <a:cubicBezTo>
                    <a:pt x="28047" y="55709"/>
                    <a:pt x="27855" y="55229"/>
                    <a:pt x="27471" y="54653"/>
                  </a:cubicBezTo>
                  <a:cubicBezTo>
                    <a:pt x="25262" y="50523"/>
                    <a:pt x="19019" y="50426"/>
                    <a:pt x="15081" y="49274"/>
                  </a:cubicBezTo>
                  <a:cubicBezTo>
                    <a:pt x="14504" y="48986"/>
                    <a:pt x="14120" y="48986"/>
                    <a:pt x="13544" y="48602"/>
                  </a:cubicBezTo>
                  <a:cubicBezTo>
                    <a:pt x="10566" y="47353"/>
                    <a:pt x="7012" y="45432"/>
                    <a:pt x="3843" y="43991"/>
                  </a:cubicBezTo>
                  <a:cubicBezTo>
                    <a:pt x="1538" y="42935"/>
                    <a:pt x="193" y="42166"/>
                    <a:pt x="97" y="39381"/>
                  </a:cubicBezTo>
                  <a:cubicBezTo>
                    <a:pt x="1" y="36883"/>
                    <a:pt x="1" y="34482"/>
                    <a:pt x="97" y="31985"/>
                  </a:cubicBezTo>
                  <a:cubicBezTo>
                    <a:pt x="193" y="27855"/>
                    <a:pt x="577" y="23917"/>
                    <a:pt x="961" y="19786"/>
                  </a:cubicBezTo>
                  <a:cubicBezTo>
                    <a:pt x="1153" y="16809"/>
                    <a:pt x="1442" y="13831"/>
                    <a:pt x="1730" y="10662"/>
                  </a:cubicBezTo>
                  <a:cubicBezTo>
                    <a:pt x="2018" y="9029"/>
                    <a:pt x="2114" y="7108"/>
                    <a:pt x="2402" y="5379"/>
                  </a:cubicBezTo>
                  <a:cubicBezTo>
                    <a:pt x="5572" y="4611"/>
                    <a:pt x="9414" y="4899"/>
                    <a:pt x="12968" y="5091"/>
                  </a:cubicBezTo>
                  <a:lnTo>
                    <a:pt x="13640" y="5091"/>
                  </a:lnTo>
                  <a:cubicBezTo>
                    <a:pt x="17002" y="5187"/>
                    <a:pt x="20267" y="5571"/>
                    <a:pt x="23725" y="4899"/>
                  </a:cubicBezTo>
                  <a:cubicBezTo>
                    <a:pt x="27183" y="4611"/>
                    <a:pt x="30545" y="3266"/>
                    <a:pt x="34099" y="220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989700" y="4276625"/>
              <a:ext cx="1455200" cy="1498400"/>
            </a:xfrm>
            <a:custGeom>
              <a:rect b="b" l="l" r="r" t="t"/>
              <a:pathLst>
                <a:path extrusionOk="0" fill="none" h="59936" w="58208">
                  <a:moveTo>
                    <a:pt x="28432" y="1537"/>
                  </a:moveTo>
                  <a:cubicBezTo>
                    <a:pt x="34675" y="0"/>
                    <a:pt x="40342" y="1921"/>
                    <a:pt x="46201" y="4418"/>
                  </a:cubicBezTo>
                  <a:cubicBezTo>
                    <a:pt x="49275" y="5763"/>
                    <a:pt x="49467" y="8260"/>
                    <a:pt x="50908" y="10950"/>
                  </a:cubicBezTo>
                  <a:cubicBezTo>
                    <a:pt x="51868" y="12487"/>
                    <a:pt x="53117" y="13927"/>
                    <a:pt x="53789" y="15752"/>
                  </a:cubicBezTo>
                  <a:cubicBezTo>
                    <a:pt x="54557" y="17865"/>
                    <a:pt x="53981" y="21323"/>
                    <a:pt x="53501" y="24013"/>
                  </a:cubicBezTo>
                  <a:cubicBezTo>
                    <a:pt x="53405" y="24493"/>
                    <a:pt x="53309" y="24973"/>
                    <a:pt x="53309" y="25453"/>
                  </a:cubicBezTo>
                  <a:cubicBezTo>
                    <a:pt x="53021" y="26990"/>
                    <a:pt x="52540" y="28527"/>
                    <a:pt x="52540" y="30256"/>
                  </a:cubicBezTo>
                  <a:cubicBezTo>
                    <a:pt x="52444" y="33233"/>
                    <a:pt x="53885" y="35251"/>
                    <a:pt x="55230" y="37652"/>
                  </a:cubicBezTo>
                  <a:cubicBezTo>
                    <a:pt x="55902" y="38900"/>
                    <a:pt x="56671" y="40341"/>
                    <a:pt x="57247" y="41878"/>
                  </a:cubicBezTo>
                  <a:cubicBezTo>
                    <a:pt x="57919" y="43799"/>
                    <a:pt x="58207" y="45720"/>
                    <a:pt x="57439" y="47449"/>
                  </a:cubicBezTo>
                  <a:cubicBezTo>
                    <a:pt x="56863" y="48698"/>
                    <a:pt x="56190" y="49850"/>
                    <a:pt x="55422" y="51003"/>
                  </a:cubicBezTo>
                  <a:cubicBezTo>
                    <a:pt x="53981" y="53212"/>
                    <a:pt x="52540" y="54941"/>
                    <a:pt x="51100" y="56862"/>
                  </a:cubicBezTo>
                  <a:cubicBezTo>
                    <a:pt x="50235" y="57630"/>
                    <a:pt x="49179" y="58495"/>
                    <a:pt x="48506" y="58783"/>
                  </a:cubicBezTo>
                  <a:cubicBezTo>
                    <a:pt x="46201" y="59935"/>
                    <a:pt x="43992" y="59935"/>
                    <a:pt x="41014" y="58975"/>
                  </a:cubicBezTo>
                  <a:cubicBezTo>
                    <a:pt x="36788" y="57534"/>
                    <a:pt x="32466" y="56189"/>
                    <a:pt x="28144" y="55133"/>
                  </a:cubicBezTo>
                  <a:cubicBezTo>
                    <a:pt x="26223" y="54653"/>
                    <a:pt x="26030" y="54172"/>
                    <a:pt x="25070" y="52443"/>
                  </a:cubicBezTo>
                  <a:cubicBezTo>
                    <a:pt x="24302" y="51291"/>
                    <a:pt x="23725" y="50042"/>
                    <a:pt x="23053" y="48890"/>
                  </a:cubicBezTo>
                  <a:cubicBezTo>
                    <a:pt x="22765" y="48505"/>
                    <a:pt x="22573" y="48025"/>
                    <a:pt x="22284" y="47641"/>
                  </a:cubicBezTo>
                  <a:cubicBezTo>
                    <a:pt x="20363" y="44279"/>
                    <a:pt x="15369" y="44183"/>
                    <a:pt x="12007" y="43127"/>
                  </a:cubicBezTo>
                  <a:cubicBezTo>
                    <a:pt x="11335" y="42838"/>
                    <a:pt x="11239" y="42935"/>
                    <a:pt x="10662" y="42550"/>
                  </a:cubicBezTo>
                  <a:cubicBezTo>
                    <a:pt x="8453" y="41398"/>
                    <a:pt x="5476" y="39477"/>
                    <a:pt x="2978" y="38132"/>
                  </a:cubicBezTo>
                  <a:cubicBezTo>
                    <a:pt x="1153" y="37172"/>
                    <a:pt x="193" y="36499"/>
                    <a:pt x="97" y="34098"/>
                  </a:cubicBezTo>
                  <a:cubicBezTo>
                    <a:pt x="1" y="31889"/>
                    <a:pt x="97" y="29776"/>
                    <a:pt x="97" y="27566"/>
                  </a:cubicBezTo>
                  <a:cubicBezTo>
                    <a:pt x="193" y="24109"/>
                    <a:pt x="577" y="20651"/>
                    <a:pt x="769" y="17193"/>
                  </a:cubicBezTo>
                  <a:cubicBezTo>
                    <a:pt x="1057" y="14504"/>
                    <a:pt x="1153" y="12006"/>
                    <a:pt x="1538" y="9317"/>
                  </a:cubicBezTo>
                  <a:cubicBezTo>
                    <a:pt x="1634" y="7876"/>
                    <a:pt x="1730" y="6243"/>
                    <a:pt x="2018" y="4803"/>
                  </a:cubicBezTo>
                  <a:cubicBezTo>
                    <a:pt x="4611" y="4034"/>
                    <a:pt x="7877" y="4130"/>
                    <a:pt x="10662" y="4322"/>
                  </a:cubicBezTo>
                  <a:lnTo>
                    <a:pt x="11239" y="4322"/>
                  </a:lnTo>
                  <a:cubicBezTo>
                    <a:pt x="14024" y="4322"/>
                    <a:pt x="16810" y="4514"/>
                    <a:pt x="19499" y="4034"/>
                  </a:cubicBezTo>
                  <a:cubicBezTo>
                    <a:pt x="22765" y="3458"/>
                    <a:pt x="25550" y="2401"/>
                    <a:pt x="28432" y="153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1189000" y="4411075"/>
              <a:ext cx="1138225" cy="1246275"/>
            </a:xfrm>
            <a:custGeom>
              <a:rect b="b" l="l" r="r" t="t"/>
              <a:pathLst>
                <a:path extrusionOk="0" fill="none" h="49851" w="45529">
                  <a:moveTo>
                    <a:pt x="22477" y="1057"/>
                  </a:moveTo>
                  <a:cubicBezTo>
                    <a:pt x="27279" y="1"/>
                    <a:pt x="31602" y="1538"/>
                    <a:pt x="36020" y="3459"/>
                  </a:cubicBezTo>
                  <a:cubicBezTo>
                    <a:pt x="38421" y="4611"/>
                    <a:pt x="38613" y="6340"/>
                    <a:pt x="39670" y="8357"/>
                  </a:cubicBezTo>
                  <a:cubicBezTo>
                    <a:pt x="40342" y="9702"/>
                    <a:pt x="41495" y="11047"/>
                    <a:pt x="41975" y="12487"/>
                  </a:cubicBezTo>
                  <a:cubicBezTo>
                    <a:pt x="42551" y="14408"/>
                    <a:pt x="42167" y="17194"/>
                    <a:pt x="41975" y="19499"/>
                  </a:cubicBezTo>
                  <a:cubicBezTo>
                    <a:pt x="41975" y="19979"/>
                    <a:pt x="41783" y="20267"/>
                    <a:pt x="41783" y="20652"/>
                  </a:cubicBezTo>
                  <a:cubicBezTo>
                    <a:pt x="41591" y="21996"/>
                    <a:pt x="41303" y="23341"/>
                    <a:pt x="41303" y="24590"/>
                  </a:cubicBezTo>
                  <a:cubicBezTo>
                    <a:pt x="41207" y="27183"/>
                    <a:pt x="42263" y="28816"/>
                    <a:pt x="43224" y="30833"/>
                  </a:cubicBezTo>
                  <a:cubicBezTo>
                    <a:pt x="43704" y="31986"/>
                    <a:pt x="44376" y="33138"/>
                    <a:pt x="44857" y="34483"/>
                  </a:cubicBezTo>
                  <a:cubicBezTo>
                    <a:pt x="45337" y="36020"/>
                    <a:pt x="45529" y="37749"/>
                    <a:pt x="44953" y="39189"/>
                  </a:cubicBezTo>
                  <a:cubicBezTo>
                    <a:pt x="44472" y="40246"/>
                    <a:pt x="43992" y="41206"/>
                    <a:pt x="43416" y="42263"/>
                  </a:cubicBezTo>
                  <a:cubicBezTo>
                    <a:pt x="42263" y="44184"/>
                    <a:pt x="41207" y="45721"/>
                    <a:pt x="40246" y="47450"/>
                  </a:cubicBezTo>
                  <a:cubicBezTo>
                    <a:pt x="39670" y="48026"/>
                    <a:pt x="38709" y="48602"/>
                    <a:pt x="38229" y="48986"/>
                  </a:cubicBezTo>
                  <a:cubicBezTo>
                    <a:pt x="36404" y="49851"/>
                    <a:pt x="34579" y="49851"/>
                    <a:pt x="32370" y="48986"/>
                  </a:cubicBezTo>
                  <a:cubicBezTo>
                    <a:pt x="29008" y="47930"/>
                    <a:pt x="25646" y="46873"/>
                    <a:pt x="22093" y="45913"/>
                  </a:cubicBezTo>
                  <a:cubicBezTo>
                    <a:pt x="20556" y="45529"/>
                    <a:pt x="20364" y="45144"/>
                    <a:pt x="19595" y="43800"/>
                  </a:cubicBezTo>
                  <a:cubicBezTo>
                    <a:pt x="19019" y="42839"/>
                    <a:pt x="18539" y="42071"/>
                    <a:pt x="17962" y="41110"/>
                  </a:cubicBezTo>
                  <a:cubicBezTo>
                    <a:pt x="17674" y="40726"/>
                    <a:pt x="17578" y="40438"/>
                    <a:pt x="17290" y="40150"/>
                  </a:cubicBezTo>
                  <a:cubicBezTo>
                    <a:pt x="15753" y="37557"/>
                    <a:pt x="11815" y="37364"/>
                    <a:pt x="9030" y="36500"/>
                  </a:cubicBezTo>
                  <a:cubicBezTo>
                    <a:pt x="8453" y="36404"/>
                    <a:pt x="8549" y="36404"/>
                    <a:pt x="7973" y="36020"/>
                  </a:cubicBezTo>
                  <a:cubicBezTo>
                    <a:pt x="6532" y="35059"/>
                    <a:pt x="4131" y="32946"/>
                    <a:pt x="2306" y="31697"/>
                  </a:cubicBezTo>
                  <a:cubicBezTo>
                    <a:pt x="961" y="30833"/>
                    <a:pt x="289" y="30065"/>
                    <a:pt x="193" y="28240"/>
                  </a:cubicBezTo>
                  <a:cubicBezTo>
                    <a:pt x="1" y="26415"/>
                    <a:pt x="193" y="24590"/>
                    <a:pt x="289" y="22861"/>
                  </a:cubicBezTo>
                  <a:cubicBezTo>
                    <a:pt x="385" y="19979"/>
                    <a:pt x="769" y="17098"/>
                    <a:pt x="961" y="14216"/>
                  </a:cubicBezTo>
                  <a:cubicBezTo>
                    <a:pt x="1250" y="12007"/>
                    <a:pt x="1346" y="9894"/>
                    <a:pt x="1442" y="7685"/>
                  </a:cubicBezTo>
                  <a:cubicBezTo>
                    <a:pt x="1634" y="6532"/>
                    <a:pt x="1634" y="5092"/>
                    <a:pt x="1826" y="3939"/>
                  </a:cubicBezTo>
                  <a:cubicBezTo>
                    <a:pt x="3843" y="3267"/>
                    <a:pt x="6340" y="3363"/>
                    <a:pt x="8646" y="3363"/>
                  </a:cubicBezTo>
                  <a:lnTo>
                    <a:pt x="9126" y="3363"/>
                  </a:lnTo>
                  <a:cubicBezTo>
                    <a:pt x="11335" y="3363"/>
                    <a:pt x="13448" y="3459"/>
                    <a:pt x="15753" y="2978"/>
                  </a:cubicBezTo>
                  <a:cubicBezTo>
                    <a:pt x="17962" y="2690"/>
                    <a:pt x="20172" y="1826"/>
                    <a:pt x="22477" y="105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1383525" y="4550350"/>
              <a:ext cx="816450" cy="996550"/>
            </a:xfrm>
            <a:custGeom>
              <a:rect b="b" l="l" r="r" t="t"/>
              <a:pathLst>
                <a:path extrusionOk="0" fill="none" h="39862" w="32658">
                  <a:moveTo>
                    <a:pt x="16713" y="577"/>
                  </a:moveTo>
                  <a:cubicBezTo>
                    <a:pt x="19979" y="1"/>
                    <a:pt x="22956" y="1153"/>
                    <a:pt x="26126" y="2594"/>
                  </a:cubicBezTo>
                  <a:cubicBezTo>
                    <a:pt x="27663" y="3363"/>
                    <a:pt x="27951" y="4611"/>
                    <a:pt x="28527" y="6052"/>
                  </a:cubicBezTo>
                  <a:cubicBezTo>
                    <a:pt x="29007" y="7205"/>
                    <a:pt x="29680" y="8261"/>
                    <a:pt x="30064" y="9414"/>
                  </a:cubicBezTo>
                  <a:cubicBezTo>
                    <a:pt x="30544" y="11047"/>
                    <a:pt x="30448" y="13256"/>
                    <a:pt x="30352" y="15081"/>
                  </a:cubicBezTo>
                  <a:cubicBezTo>
                    <a:pt x="30352" y="15465"/>
                    <a:pt x="30352" y="15849"/>
                    <a:pt x="30160" y="16041"/>
                  </a:cubicBezTo>
                  <a:cubicBezTo>
                    <a:pt x="30064" y="17098"/>
                    <a:pt x="29968" y="18250"/>
                    <a:pt x="29968" y="19307"/>
                  </a:cubicBezTo>
                  <a:cubicBezTo>
                    <a:pt x="29968" y="21324"/>
                    <a:pt x="30640" y="22765"/>
                    <a:pt x="31216" y="24494"/>
                  </a:cubicBezTo>
                  <a:cubicBezTo>
                    <a:pt x="31601" y="25262"/>
                    <a:pt x="31985" y="26415"/>
                    <a:pt x="32177" y="27471"/>
                  </a:cubicBezTo>
                  <a:cubicBezTo>
                    <a:pt x="32561" y="28816"/>
                    <a:pt x="32657" y="30065"/>
                    <a:pt x="32369" y="31313"/>
                  </a:cubicBezTo>
                  <a:cubicBezTo>
                    <a:pt x="32081" y="32178"/>
                    <a:pt x="31697" y="32946"/>
                    <a:pt x="31409" y="33810"/>
                  </a:cubicBezTo>
                  <a:cubicBezTo>
                    <a:pt x="30640" y="35539"/>
                    <a:pt x="30064" y="36692"/>
                    <a:pt x="29295" y="38133"/>
                  </a:cubicBezTo>
                  <a:cubicBezTo>
                    <a:pt x="29007" y="38517"/>
                    <a:pt x="28143" y="39093"/>
                    <a:pt x="27759" y="39381"/>
                  </a:cubicBezTo>
                  <a:cubicBezTo>
                    <a:pt x="26414" y="39862"/>
                    <a:pt x="25165" y="39862"/>
                    <a:pt x="23340" y="39189"/>
                  </a:cubicBezTo>
                  <a:cubicBezTo>
                    <a:pt x="20843" y="38421"/>
                    <a:pt x="18250" y="37652"/>
                    <a:pt x="15752" y="36980"/>
                  </a:cubicBezTo>
                  <a:cubicBezTo>
                    <a:pt x="14696" y="36692"/>
                    <a:pt x="14408" y="36308"/>
                    <a:pt x="13831" y="35539"/>
                  </a:cubicBezTo>
                  <a:cubicBezTo>
                    <a:pt x="13351" y="34867"/>
                    <a:pt x="12871" y="34195"/>
                    <a:pt x="12487" y="33618"/>
                  </a:cubicBezTo>
                  <a:cubicBezTo>
                    <a:pt x="12391" y="33330"/>
                    <a:pt x="12198" y="33138"/>
                    <a:pt x="12006" y="32946"/>
                  </a:cubicBezTo>
                  <a:cubicBezTo>
                    <a:pt x="10758" y="31217"/>
                    <a:pt x="7972" y="30929"/>
                    <a:pt x="5955" y="30353"/>
                  </a:cubicBezTo>
                  <a:cubicBezTo>
                    <a:pt x="5475" y="30257"/>
                    <a:pt x="5571" y="30353"/>
                    <a:pt x="5091" y="29968"/>
                  </a:cubicBezTo>
                  <a:cubicBezTo>
                    <a:pt x="4322" y="29104"/>
                    <a:pt x="2689" y="26991"/>
                    <a:pt x="1345" y="25934"/>
                  </a:cubicBezTo>
                  <a:cubicBezTo>
                    <a:pt x="480" y="25070"/>
                    <a:pt x="0" y="24302"/>
                    <a:pt x="0" y="22861"/>
                  </a:cubicBezTo>
                  <a:cubicBezTo>
                    <a:pt x="0" y="21420"/>
                    <a:pt x="192" y="19979"/>
                    <a:pt x="192" y="18539"/>
                  </a:cubicBezTo>
                  <a:cubicBezTo>
                    <a:pt x="288" y="16137"/>
                    <a:pt x="672" y="13928"/>
                    <a:pt x="865" y="11623"/>
                  </a:cubicBezTo>
                  <a:cubicBezTo>
                    <a:pt x="961" y="9798"/>
                    <a:pt x="1153" y="8165"/>
                    <a:pt x="1249" y="6340"/>
                  </a:cubicBezTo>
                  <a:cubicBezTo>
                    <a:pt x="1345" y="5380"/>
                    <a:pt x="1249" y="4131"/>
                    <a:pt x="1441" y="3363"/>
                  </a:cubicBezTo>
                  <a:cubicBezTo>
                    <a:pt x="2882" y="2690"/>
                    <a:pt x="4803" y="2690"/>
                    <a:pt x="6435" y="2594"/>
                  </a:cubicBezTo>
                  <a:lnTo>
                    <a:pt x="6724" y="2594"/>
                  </a:lnTo>
                  <a:cubicBezTo>
                    <a:pt x="8356" y="2498"/>
                    <a:pt x="9893" y="2498"/>
                    <a:pt x="11526" y="2114"/>
                  </a:cubicBezTo>
                  <a:cubicBezTo>
                    <a:pt x="13351" y="1634"/>
                    <a:pt x="15080" y="961"/>
                    <a:pt x="16713" y="57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1570800" y="4684825"/>
              <a:ext cx="504300" cy="756425"/>
            </a:xfrm>
            <a:custGeom>
              <a:rect b="b" l="l" r="r" t="t"/>
              <a:pathLst>
                <a:path extrusionOk="0" fill="none" h="30257" w="20172">
                  <a:moveTo>
                    <a:pt x="11335" y="97"/>
                  </a:moveTo>
                  <a:cubicBezTo>
                    <a:pt x="13064" y="1"/>
                    <a:pt x="14793" y="865"/>
                    <a:pt x="16330" y="1826"/>
                  </a:cubicBezTo>
                  <a:cubicBezTo>
                    <a:pt x="17194" y="2306"/>
                    <a:pt x="17290" y="2978"/>
                    <a:pt x="17674" y="3843"/>
                  </a:cubicBezTo>
                  <a:cubicBezTo>
                    <a:pt x="18058" y="4611"/>
                    <a:pt x="18251" y="5668"/>
                    <a:pt x="18539" y="6628"/>
                  </a:cubicBezTo>
                  <a:cubicBezTo>
                    <a:pt x="18827" y="7877"/>
                    <a:pt x="18827" y="9510"/>
                    <a:pt x="18827" y="10950"/>
                  </a:cubicBezTo>
                  <a:lnTo>
                    <a:pt x="18827" y="11623"/>
                  </a:lnTo>
                  <a:lnTo>
                    <a:pt x="18827" y="14120"/>
                  </a:lnTo>
                  <a:cubicBezTo>
                    <a:pt x="18827" y="15561"/>
                    <a:pt x="19211" y="16905"/>
                    <a:pt x="19499" y="18250"/>
                  </a:cubicBezTo>
                  <a:cubicBezTo>
                    <a:pt x="19595" y="18923"/>
                    <a:pt x="19787" y="19787"/>
                    <a:pt x="19979" y="20651"/>
                  </a:cubicBezTo>
                  <a:cubicBezTo>
                    <a:pt x="20076" y="21612"/>
                    <a:pt x="20172" y="22668"/>
                    <a:pt x="19979" y="23533"/>
                  </a:cubicBezTo>
                  <a:cubicBezTo>
                    <a:pt x="19787" y="24205"/>
                    <a:pt x="19595" y="24974"/>
                    <a:pt x="19499" y="25550"/>
                  </a:cubicBezTo>
                  <a:cubicBezTo>
                    <a:pt x="19115" y="26895"/>
                    <a:pt x="18827" y="27855"/>
                    <a:pt x="18635" y="29200"/>
                  </a:cubicBezTo>
                  <a:cubicBezTo>
                    <a:pt x="18539" y="29392"/>
                    <a:pt x="17770" y="29872"/>
                    <a:pt x="17674" y="29968"/>
                  </a:cubicBezTo>
                  <a:cubicBezTo>
                    <a:pt x="16810" y="30256"/>
                    <a:pt x="15849" y="30064"/>
                    <a:pt x="14793" y="29776"/>
                  </a:cubicBezTo>
                  <a:lnTo>
                    <a:pt x="9702" y="28335"/>
                  </a:lnTo>
                  <a:cubicBezTo>
                    <a:pt x="9030" y="28047"/>
                    <a:pt x="8742" y="27951"/>
                    <a:pt x="8453" y="27471"/>
                  </a:cubicBezTo>
                  <a:lnTo>
                    <a:pt x="7301" y="26414"/>
                  </a:lnTo>
                  <a:lnTo>
                    <a:pt x="7013" y="26030"/>
                  </a:lnTo>
                  <a:cubicBezTo>
                    <a:pt x="6052" y="24974"/>
                    <a:pt x="4227" y="24686"/>
                    <a:pt x="2882" y="24397"/>
                  </a:cubicBezTo>
                  <a:cubicBezTo>
                    <a:pt x="2402" y="24205"/>
                    <a:pt x="2786" y="24493"/>
                    <a:pt x="2306" y="24013"/>
                  </a:cubicBezTo>
                  <a:cubicBezTo>
                    <a:pt x="2306" y="23245"/>
                    <a:pt x="1250" y="20940"/>
                    <a:pt x="577" y="19979"/>
                  </a:cubicBezTo>
                  <a:cubicBezTo>
                    <a:pt x="289" y="19307"/>
                    <a:pt x="1" y="18538"/>
                    <a:pt x="97" y="17482"/>
                  </a:cubicBezTo>
                  <a:cubicBezTo>
                    <a:pt x="97" y="16425"/>
                    <a:pt x="289" y="15177"/>
                    <a:pt x="385" y="14120"/>
                  </a:cubicBezTo>
                  <a:cubicBezTo>
                    <a:pt x="481" y="12295"/>
                    <a:pt x="865" y="10662"/>
                    <a:pt x="1058" y="8837"/>
                  </a:cubicBezTo>
                  <a:cubicBezTo>
                    <a:pt x="1250" y="7493"/>
                    <a:pt x="1250" y="6244"/>
                    <a:pt x="1346" y="4899"/>
                  </a:cubicBezTo>
                  <a:cubicBezTo>
                    <a:pt x="1346" y="4323"/>
                    <a:pt x="1346" y="3170"/>
                    <a:pt x="1442" y="2594"/>
                  </a:cubicBezTo>
                  <a:cubicBezTo>
                    <a:pt x="2306" y="2018"/>
                    <a:pt x="3459" y="2018"/>
                    <a:pt x="4611" y="1922"/>
                  </a:cubicBezTo>
                  <a:lnTo>
                    <a:pt x="4804" y="1922"/>
                  </a:lnTo>
                  <a:cubicBezTo>
                    <a:pt x="5764" y="1730"/>
                    <a:pt x="6821" y="1633"/>
                    <a:pt x="7781" y="1441"/>
                  </a:cubicBezTo>
                  <a:cubicBezTo>
                    <a:pt x="9030" y="865"/>
                    <a:pt x="10086" y="385"/>
                    <a:pt x="11335" y="9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1758100" y="4816900"/>
              <a:ext cx="206550" cy="509075"/>
            </a:xfrm>
            <a:custGeom>
              <a:rect b="b" l="l" r="r" t="t"/>
              <a:pathLst>
                <a:path extrusionOk="0" fill="none" h="20363" w="8262">
                  <a:moveTo>
                    <a:pt x="7781" y="20363"/>
                  </a:moveTo>
                  <a:cubicBezTo>
                    <a:pt x="6052" y="19979"/>
                    <a:pt x="4131" y="19403"/>
                    <a:pt x="2498" y="18826"/>
                  </a:cubicBezTo>
                  <a:cubicBezTo>
                    <a:pt x="1730" y="18538"/>
                    <a:pt x="1057" y="18250"/>
                    <a:pt x="289" y="17962"/>
                  </a:cubicBezTo>
                  <a:cubicBezTo>
                    <a:pt x="1" y="17866"/>
                    <a:pt x="289" y="18058"/>
                    <a:pt x="1" y="17578"/>
                  </a:cubicBezTo>
                  <a:cubicBezTo>
                    <a:pt x="769" y="17001"/>
                    <a:pt x="193" y="14696"/>
                    <a:pt x="289" y="13928"/>
                  </a:cubicBezTo>
                  <a:cubicBezTo>
                    <a:pt x="577" y="12487"/>
                    <a:pt x="769" y="11046"/>
                    <a:pt x="961" y="9605"/>
                  </a:cubicBezTo>
                  <a:cubicBezTo>
                    <a:pt x="1057" y="8357"/>
                    <a:pt x="1442" y="7300"/>
                    <a:pt x="1538" y="6052"/>
                  </a:cubicBezTo>
                  <a:cubicBezTo>
                    <a:pt x="1634" y="5283"/>
                    <a:pt x="1538" y="4323"/>
                    <a:pt x="1538" y="3458"/>
                  </a:cubicBezTo>
                  <a:cubicBezTo>
                    <a:pt x="1538" y="3074"/>
                    <a:pt x="1442" y="2306"/>
                    <a:pt x="1538" y="1921"/>
                  </a:cubicBezTo>
                  <a:cubicBezTo>
                    <a:pt x="1634" y="1441"/>
                    <a:pt x="2402" y="1249"/>
                    <a:pt x="2690" y="1057"/>
                  </a:cubicBezTo>
                  <a:cubicBezTo>
                    <a:pt x="3555" y="577"/>
                    <a:pt x="4611" y="96"/>
                    <a:pt x="5572" y="0"/>
                  </a:cubicBezTo>
                  <a:cubicBezTo>
                    <a:pt x="5956" y="577"/>
                    <a:pt x="6532" y="1057"/>
                    <a:pt x="6532" y="1729"/>
                  </a:cubicBezTo>
                  <a:cubicBezTo>
                    <a:pt x="6532" y="3458"/>
                    <a:pt x="7013" y="5187"/>
                    <a:pt x="7397" y="6820"/>
                  </a:cubicBezTo>
                  <a:cubicBezTo>
                    <a:pt x="7877" y="9125"/>
                    <a:pt x="7685" y="11526"/>
                    <a:pt x="7685" y="13736"/>
                  </a:cubicBezTo>
                  <a:lnTo>
                    <a:pt x="7685" y="17385"/>
                  </a:lnTo>
                  <a:cubicBezTo>
                    <a:pt x="7685" y="18442"/>
                    <a:pt x="7877" y="19210"/>
                    <a:pt x="7973" y="20171"/>
                  </a:cubicBezTo>
                  <a:cubicBezTo>
                    <a:pt x="8261" y="20075"/>
                    <a:pt x="7685" y="20363"/>
                    <a:pt x="7781" y="20363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11"/>
          <p:cNvGrpSpPr/>
          <p:nvPr/>
        </p:nvGrpSpPr>
        <p:grpSpPr>
          <a:xfrm flipH="1">
            <a:off x="-216855" y="2506735"/>
            <a:ext cx="2599628" cy="3223626"/>
            <a:chOff x="7363500" y="3305400"/>
            <a:chExt cx="2290825" cy="2840700"/>
          </a:xfrm>
        </p:grpSpPr>
        <p:sp>
          <p:nvSpPr>
            <p:cNvPr id="208" name="Google Shape;208;p11"/>
            <p:cNvSpPr/>
            <p:nvPr/>
          </p:nvSpPr>
          <p:spPr>
            <a:xfrm>
              <a:off x="7363500" y="3305400"/>
              <a:ext cx="2290825" cy="2840700"/>
            </a:xfrm>
            <a:custGeom>
              <a:rect b="b" l="l" r="r" t="t"/>
              <a:pathLst>
                <a:path extrusionOk="0" fill="none" h="113628" w="91633">
                  <a:moveTo>
                    <a:pt x="44184" y="8069"/>
                  </a:moveTo>
                  <a:cubicBezTo>
                    <a:pt x="40246" y="10182"/>
                    <a:pt x="36596" y="12583"/>
                    <a:pt x="33426" y="14984"/>
                  </a:cubicBezTo>
                  <a:cubicBezTo>
                    <a:pt x="22573" y="22860"/>
                    <a:pt x="7781" y="32945"/>
                    <a:pt x="4419" y="46585"/>
                  </a:cubicBezTo>
                  <a:cubicBezTo>
                    <a:pt x="1250" y="60320"/>
                    <a:pt x="1" y="74439"/>
                    <a:pt x="1730" y="88366"/>
                  </a:cubicBezTo>
                  <a:cubicBezTo>
                    <a:pt x="2882" y="98644"/>
                    <a:pt x="15177" y="98067"/>
                    <a:pt x="22957" y="101237"/>
                  </a:cubicBezTo>
                  <a:cubicBezTo>
                    <a:pt x="30065" y="104023"/>
                    <a:pt x="36980" y="107096"/>
                    <a:pt x="44472" y="109305"/>
                  </a:cubicBezTo>
                  <a:cubicBezTo>
                    <a:pt x="59552" y="113628"/>
                    <a:pt x="74344" y="103542"/>
                    <a:pt x="84813" y="93169"/>
                  </a:cubicBezTo>
                  <a:cubicBezTo>
                    <a:pt x="85774" y="92208"/>
                    <a:pt x="86542" y="91248"/>
                    <a:pt x="87023" y="90095"/>
                  </a:cubicBezTo>
                  <a:cubicBezTo>
                    <a:pt x="90096" y="81163"/>
                    <a:pt x="75689" y="68580"/>
                    <a:pt x="71366" y="62049"/>
                  </a:cubicBezTo>
                  <a:cubicBezTo>
                    <a:pt x="70694" y="61280"/>
                    <a:pt x="70118" y="60416"/>
                    <a:pt x="69926" y="59359"/>
                  </a:cubicBezTo>
                  <a:cubicBezTo>
                    <a:pt x="69445" y="57438"/>
                    <a:pt x="70118" y="55229"/>
                    <a:pt x="71078" y="53404"/>
                  </a:cubicBezTo>
                  <a:cubicBezTo>
                    <a:pt x="74536" y="46489"/>
                    <a:pt x="80107" y="41494"/>
                    <a:pt x="85294" y="35923"/>
                  </a:cubicBezTo>
                  <a:cubicBezTo>
                    <a:pt x="87695" y="33138"/>
                    <a:pt x="90288" y="30352"/>
                    <a:pt x="90865" y="26798"/>
                  </a:cubicBezTo>
                  <a:cubicBezTo>
                    <a:pt x="91633" y="22572"/>
                    <a:pt x="89424" y="18346"/>
                    <a:pt x="86542" y="15272"/>
                  </a:cubicBezTo>
                  <a:cubicBezTo>
                    <a:pt x="82892" y="11142"/>
                    <a:pt x="77898" y="6820"/>
                    <a:pt x="72903" y="4419"/>
                  </a:cubicBezTo>
                  <a:cubicBezTo>
                    <a:pt x="63682" y="0"/>
                    <a:pt x="53309" y="3170"/>
                    <a:pt x="44184" y="806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7454750" y="3511900"/>
              <a:ext cx="2060325" cy="2559775"/>
            </a:xfrm>
            <a:custGeom>
              <a:rect b="b" l="l" r="r" t="t"/>
              <a:pathLst>
                <a:path extrusionOk="0" fill="none" h="102391" w="82413">
                  <a:moveTo>
                    <a:pt x="29872" y="13352"/>
                  </a:moveTo>
                  <a:cubicBezTo>
                    <a:pt x="20171" y="20171"/>
                    <a:pt x="6820" y="29584"/>
                    <a:pt x="3651" y="42071"/>
                  </a:cubicBezTo>
                  <a:cubicBezTo>
                    <a:pt x="1153" y="52156"/>
                    <a:pt x="1" y="62433"/>
                    <a:pt x="481" y="72614"/>
                  </a:cubicBezTo>
                  <a:cubicBezTo>
                    <a:pt x="577" y="75016"/>
                    <a:pt x="769" y="77417"/>
                    <a:pt x="1153" y="79818"/>
                  </a:cubicBezTo>
                  <a:cubicBezTo>
                    <a:pt x="2402" y="89135"/>
                    <a:pt x="13256" y="88655"/>
                    <a:pt x="20363" y="91344"/>
                  </a:cubicBezTo>
                  <a:cubicBezTo>
                    <a:pt x="26703" y="93938"/>
                    <a:pt x="33138" y="96627"/>
                    <a:pt x="39670" y="98548"/>
                  </a:cubicBezTo>
                  <a:cubicBezTo>
                    <a:pt x="53309" y="102390"/>
                    <a:pt x="66564" y="93553"/>
                    <a:pt x="76073" y="84333"/>
                  </a:cubicBezTo>
                  <a:cubicBezTo>
                    <a:pt x="76937" y="83468"/>
                    <a:pt x="77802" y="82604"/>
                    <a:pt x="78090" y="81451"/>
                  </a:cubicBezTo>
                  <a:cubicBezTo>
                    <a:pt x="80971" y="73383"/>
                    <a:pt x="68389" y="61953"/>
                    <a:pt x="64547" y="55998"/>
                  </a:cubicBezTo>
                  <a:cubicBezTo>
                    <a:pt x="64066" y="55229"/>
                    <a:pt x="63586" y="54365"/>
                    <a:pt x="63298" y="53404"/>
                  </a:cubicBezTo>
                  <a:cubicBezTo>
                    <a:pt x="62818" y="51676"/>
                    <a:pt x="63586" y="49755"/>
                    <a:pt x="64451" y="48026"/>
                  </a:cubicBezTo>
                  <a:cubicBezTo>
                    <a:pt x="67524" y="41782"/>
                    <a:pt x="72327" y="37364"/>
                    <a:pt x="76937" y="32177"/>
                  </a:cubicBezTo>
                  <a:cubicBezTo>
                    <a:pt x="79050" y="29776"/>
                    <a:pt x="81355" y="27279"/>
                    <a:pt x="81836" y="24013"/>
                  </a:cubicBezTo>
                  <a:cubicBezTo>
                    <a:pt x="82412" y="20267"/>
                    <a:pt x="80491" y="16425"/>
                    <a:pt x="77898" y="13736"/>
                  </a:cubicBezTo>
                  <a:cubicBezTo>
                    <a:pt x="74536" y="9990"/>
                    <a:pt x="70022" y="6148"/>
                    <a:pt x="65507" y="3939"/>
                  </a:cubicBezTo>
                  <a:cubicBezTo>
                    <a:pt x="57055" y="1"/>
                    <a:pt x="47738" y="2786"/>
                    <a:pt x="39670" y="7108"/>
                  </a:cubicBezTo>
                  <a:cubicBezTo>
                    <a:pt x="36116" y="9125"/>
                    <a:pt x="32850" y="11335"/>
                    <a:pt x="29872" y="13352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7531600" y="3728025"/>
              <a:ext cx="1839375" cy="2276400"/>
            </a:xfrm>
            <a:custGeom>
              <a:rect b="b" l="l" r="r" t="t"/>
              <a:pathLst>
                <a:path extrusionOk="0" fill="none" h="91056" w="73575">
                  <a:moveTo>
                    <a:pt x="26991" y="11334"/>
                  </a:moveTo>
                  <a:cubicBezTo>
                    <a:pt x="18346" y="17289"/>
                    <a:pt x="6532" y="25742"/>
                    <a:pt x="3650" y="36979"/>
                  </a:cubicBezTo>
                  <a:cubicBezTo>
                    <a:pt x="1345" y="46008"/>
                    <a:pt x="0" y="55325"/>
                    <a:pt x="577" y="64354"/>
                  </a:cubicBezTo>
                  <a:cubicBezTo>
                    <a:pt x="769" y="66563"/>
                    <a:pt x="961" y="68580"/>
                    <a:pt x="1345" y="70693"/>
                  </a:cubicBezTo>
                  <a:cubicBezTo>
                    <a:pt x="2498" y="78857"/>
                    <a:pt x="12103" y="78569"/>
                    <a:pt x="18538" y="81066"/>
                  </a:cubicBezTo>
                  <a:cubicBezTo>
                    <a:pt x="24109" y="83372"/>
                    <a:pt x="29776" y="85869"/>
                    <a:pt x="35635" y="87502"/>
                  </a:cubicBezTo>
                  <a:cubicBezTo>
                    <a:pt x="47834" y="91056"/>
                    <a:pt x="59648" y="83180"/>
                    <a:pt x="68100" y="75015"/>
                  </a:cubicBezTo>
                  <a:cubicBezTo>
                    <a:pt x="68773" y="74343"/>
                    <a:pt x="69637" y="73478"/>
                    <a:pt x="70021" y="72518"/>
                  </a:cubicBezTo>
                  <a:cubicBezTo>
                    <a:pt x="72807" y="65314"/>
                    <a:pt x="61857" y="55133"/>
                    <a:pt x="58495" y="49562"/>
                  </a:cubicBezTo>
                  <a:cubicBezTo>
                    <a:pt x="58015" y="48890"/>
                    <a:pt x="57631" y="48121"/>
                    <a:pt x="57439" y="47353"/>
                  </a:cubicBezTo>
                  <a:cubicBezTo>
                    <a:pt x="57054" y="45624"/>
                    <a:pt x="57631" y="43991"/>
                    <a:pt x="58207" y="42550"/>
                  </a:cubicBezTo>
                  <a:cubicBezTo>
                    <a:pt x="60896" y="36883"/>
                    <a:pt x="65123" y="33041"/>
                    <a:pt x="68965" y="28431"/>
                  </a:cubicBezTo>
                  <a:cubicBezTo>
                    <a:pt x="70694" y="26318"/>
                    <a:pt x="72807" y="24013"/>
                    <a:pt x="73095" y="21227"/>
                  </a:cubicBezTo>
                  <a:cubicBezTo>
                    <a:pt x="73575" y="17865"/>
                    <a:pt x="71942" y="14696"/>
                    <a:pt x="69541" y="12102"/>
                  </a:cubicBezTo>
                  <a:cubicBezTo>
                    <a:pt x="66563" y="8933"/>
                    <a:pt x="62529" y="5379"/>
                    <a:pt x="58495" y="3458"/>
                  </a:cubicBezTo>
                  <a:cubicBezTo>
                    <a:pt x="51003" y="0"/>
                    <a:pt x="42743" y="2401"/>
                    <a:pt x="35539" y="6147"/>
                  </a:cubicBezTo>
                  <a:cubicBezTo>
                    <a:pt x="32561" y="7684"/>
                    <a:pt x="29584" y="9509"/>
                    <a:pt x="26991" y="1133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7613250" y="3934525"/>
              <a:ext cx="1616075" cy="1990650"/>
            </a:xfrm>
            <a:custGeom>
              <a:rect b="b" l="l" r="r" t="t"/>
              <a:pathLst>
                <a:path extrusionOk="0" fill="none" h="79626" w="64643">
                  <a:moveTo>
                    <a:pt x="23917" y="9701"/>
                  </a:moveTo>
                  <a:cubicBezTo>
                    <a:pt x="16425" y="14696"/>
                    <a:pt x="5955" y="22380"/>
                    <a:pt x="3362" y="32369"/>
                  </a:cubicBezTo>
                  <a:cubicBezTo>
                    <a:pt x="1153" y="40438"/>
                    <a:pt x="0" y="48698"/>
                    <a:pt x="576" y="56478"/>
                  </a:cubicBezTo>
                  <a:cubicBezTo>
                    <a:pt x="672" y="58399"/>
                    <a:pt x="1057" y="60224"/>
                    <a:pt x="1345" y="61953"/>
                  </a:cubicBezTo>
                  <a:cubicBezTo>
                    <a:pt x="2497" y="68964"/>
                    <a:pt x="10758" y="68868"/>
                    <a:pt x="16329" y="70981"/>
                  </a:cubicBezTo>
                  <a:cubicBezTo>
                    <a:pt x="21323" y="72902"/>
                    <a:pt x="26126" y="75208"/>
                    <a:pt x="31313" y="76648"/>
                  </a:cubicBezTo>
                  <a:cubicBezTo>
                    <a:pt x="41878" y="79626"/>
                    <a:pt x="52348" y="72999"/>
                    <a:pt x="59743" y="65987"/>
                  </a:cubicBezTo>
                  <a:cubicBezTo>
                    <a:pt x="60512" y="65314"/>
                    <a:pt x="61088" y="64642"/>
                    <a:pt x="61472" y="63778"/>
                  </a:cubicBezTo>
                  <a:cubicBezTo>
                    <a:pt x="63970" y="57534"/>
                    <a:pt x="54941" y="48410"/>
                    <a:pt x="52059" y="43415"/>
                  </a:cubicBezTo>
                  <a:cubicBezTo>
                    <a:pt x="51675" y="42743"/>
                    <a:pt x="51387" y="42070"/>
                    <a:pt x="51099" y="41302"/>
                  </a:cubicBezTo>
                  <a:cubicBezTo>
                    <a:pt x="50715" y="39861"/>
                    <a:pt x="51195" y="38324"/>
                    <a:pt x="51867" y="36980"/>
                  </a:cubicBezTo>
                  <a:cubicBezTo>
                    <a:pt x="53980" y="32081"/>
                    <a:pt x="57630" y="28719"/>
                    <a:pt x="60800" y="24781"/>
                  </a:cubicBezTo>
                  <a:cubicBezTo>
                    <a:pt x="62433" y="22860"/>
                    <a:pt x="63970" y="20939"/>
                    <a:pt x="64354" y="18538"/>
                  </a:cubicBezTo>
                  <a:cubicBezTo>
                    <a:pt x="64642" y="15657"/>
                    <a:pt x="63105" y="12775"/>
                    <a:pt x="61088" y="10566"/>
                  </a:cubicBezTo>
                  <a:cubicBezTo>
                    <a:pt x="58495" y="7877"/>
                    <a:pt x="54941" y="4803"/>
                    <a:pt x="51387" y="3170"/>
                  </a:cubicBezTo>
                  <a:cubicBezTo>
                    <a:pt x="44760" y="0"/>
                    <a:pt x="37556" y="2114"/>
                    <a:pt x="31313" y="5187"/>
                  </a:cubicBezTo>
                  <a:cubicBezTo>
                    <a:pt x="28815" y="6532"/>
                    <a:pt x="26126" y="8261"/>
                    <a:pt x="23917" y="970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7694875" y="4138625"/>
              <a:ext cx="1404775" cy="1721725"/>
            </a:xfrm>
            <a:custGeom>
              <a:rect b="b" l="l" r="r" t="t"/>
              <a:pathLst>
                <a:path extrusionOk="0" fill="none" h="68869" w="56191">
                  <a:moveTo>
                    <a:pt x="20844" y="8069"/>
                  </a:moveTo>
                  <a:cubicBezTo>
                    <a:pt x="14504" y="12199"/>
                    <a:pt x="5476" y="19019"/>
                    <a:pt x="3074" y="27759"/>
                  </a:cubicBezTo>
                  <a:cubicBezTo>
                    <a:pt x="1153" y="34867"/>
                    <a:pt x="1" y="42071"/>
                    <a:pt x="481" y="48698"/>
                  </a:cubicBezTo>
                  <a:cubicBezTo>
                    <a:pt x="577" y="50331"/>
                    <a:pt x="961" y="51964"/>
                    <a:pt x="1153" y="53501"/>
                  </a:cubicBezTo>
                  <a:cubicBezTo>
                    <a:pt x="2402" y="59360"/>
                    <a:pt x="9318" y="59360"/>
                    <a:pt x="14120" y="61281"/>
                  </a:cubicBezTo>
                  <a:cubicBezTo>
                    <a:pt x="18443" y="63010"/>
                    <a:pt x="22669" y="64931"/>
                    <a:pt x="27087" y="66179"/>
                  </a:cubicBezTo>
                  <a:cubicBezTo>
                    <a:pt x="36116" y="68869"/>
                    <a:pt x="45145" y="63298"/>
                    <a:pt x="51580" y="57150"/>
                  </a:cubicBezTo>
                  <a:cubicBezTo>
                    <a:pt x="52156" y="56574"/>
                    <a:pt x="52829" y="55998"/>
                    <a:pt x="53117" y="55326"/>
                  </a:cubicBezTo>
                  <a:cubicBezTo>
                    <a:pt x="55518" y="49851"/>
                    <a:pt x="48314" y="41975"/>
                    <a:pt x="45913" y="37364"/>
                  </a:cubicBezTo>
                  <a:cubicBezTo>
                    <a:pt x="45721" y="36788"/>
                    <a:pt x="45337" y="36308"/>
                    <a:pt x="45241" y="35539"/>
                  </a:cubicBezTo>
                  <a:cubicBezTo>
                    <a:pt x="44856" y="34291"/>
                    <a:pt x="45337" y="32946"/>
                    <a:pt x="45817" y="31697"/>
                  </a:cubicBezTo>
                  <a:cubicBezTo>
                    <a:pt x="47546" y="27567"/>
                    <a:pt x="50523" y="24493"/>
                    <a:pt x="53117" y="21132"/>
                  </a:cubicBezTo>
                  <a:cubicBezTo>
                    <a:pt x="54365" y="19595"/>
                    <a:pt x="55710" y="17962"/>
                    <a:pt x="55902" y="15753"/>
                  </a:cubicBezTo>
                  <a:cubicBezTo>
                    <a:pt x="56190" y="13352"/>
                    <a:pt x="54846" y="10854"/>
                    <a:pt x="53021" y="9029"/>
                  </a:cubicBezTo>
                  <a:cubicBezTo>
                    <a:pt x="50715" y="6628"/>
                    <a:pt x="47738" y="4131"/>
                    <a:pt x="44760" y="2690"/>
                  </a:cubicBezTo>
                  <a:cubicBezTo>
                    <a:pt x="39093" y="1"/>
                    <a:pt x="32946" y="1730"/>
                    <a:pt x="27567" y="4227"/>
                  </a:cubicBezTo>
                  <a:cubicBezTo>
                    <a:pt x="24974" y="5572"/>
                    <a:pt x="22765" y="6916"/>
                    <a:pt x="20844" y="806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7769325" y="4352350"/>
              <a:ext cx="1183850" cy="1433575"/>
            </a:xfrm>
            <a:custGeom>
              <a:rect b="b" l="l" r="r" t="t"/>
              <a:pathLst>
                <a:path extrusionOk="0" fill="none" h="57343" w="47354">
                  <a:moveTo>
                    <a:pt x="17962" y="6147"/>
                  </a:moveTo>
                  <a:cubicBezTo>
                    <a:pt x="12679" y="9413"/>
                    <a:pt x="5187" y="15368"/>
                    <a:pt x="2978" y="22860"/>
                  </a:cubicBezTo>
                  <a:cubicBezTo>
                    <a:pt x="1153" y="28815"/>
                    <a:pt x="0" y="35058"/>
                    <a:pt x="577" y="40533"/>
                  </a:cubicBezTo>
                  <a:cubicBezTo>
                    <a:pt x="673" y="41782"/>
                    <a:pt x="1057" y="43127"/>
                    <a:pt x="1441" y="44471"/>
                  </a:cubicBezTo>
                  <a:cubicBezTo>
                    <a:pt x="2498" y="49274"/>
                    <a:pt x="8261" y="49370"/>
                    <a:pt x="12295" y="50907"/>
                  </a:cubicBezTo>
                  <a:cubicBezTo>
                    <a:pt x="15945" y="52347"/>
                    <a:pt x="19403" y="54076"/>
                    <a:pt x="23149" y="55133"/>
                  </a:cubicBezTo>
                  <a:cubicBezTo>
                    <a:pt x="30737" y="57342"/>
                    <a:pt x="38132" y="53020"/>
                    <a:pt x="43703" y="47929"/>
                  </a:cubicBezTo>
                  <a:cubicBezTo>
                    <a:pt x="44184" y="47449"/>
                    <a:pt x="44760" y="46969"/>
                    <a:pt x="44952" y="46392"/>
                  </a:cubicBezTo>
                  <a:cubicBezTo>
                    <a:pt x="47257" y="41782"/>
                    <a:pt x="41878" y="35058"/>
                    <a:pt x="39957" y="31024"/>
                  </a:cubicBezTo>
                  <a:cubicBezTo>
                    <a:pt x="39765" y="30544"/>
                    <a:pt x="39477" y="30064"/>
                    <a:pt x="39381" y="29488"/>
                  </a:cubicBezTo>
                  <a:cubicBezTo>
                    <a:pt x="39093" y="28335"/>
                    <a:pt x="39381" y="27182"/>
                    <a:pt x="39765" y="26222"/>
                  </a:cubicBezTo>
                  <a:cubicBezTo>
                    <a:pt x="41014" y="22764"/>
                    <a:pt x="43319" y="20171"/>
                    <a:pt x="45240" y="17481"/>
                  </a:cubicBezTo>
                  <a:cubicBezTo>
                    <a:pt x="46201" y="16137"/>
                    <a:pt x="47161" y="14696"/>
                    <a:pt x="47257" y="12967"/>
                  </a:cubicBezTo>
                  <a:cubicBezTo>
                    <a:pt x="47353" y="10950"/>
                    <a:pt x="46201" y="9029"/>
                    <a:pt x="44760" y="7492"/>
                  </a:cubicBezTo>
                  <a:cubicBezTo>
                    <a:pt x="42839" y="5571"/>
                    <a:pt x="40342" y="3362"/>
                    <a:pt x="37748" y="2209"/>
                  </a:cubicBezTo>
                  <a:cubicBezTo>
                    <a:pt x="33138" y="0"/>
                    <a:pt x="27951" y="1249"/>
                    <a:pt x="23533" y="3266"/>
                  </a:cubicBezTo>
                  <a:cubicBezTo>
                    <a:pt x="21516" y="4226"/>
                    <a:pt x="19595" y="5187"/>
                    <a:pt x="17962" y="614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7846150" y="4558850"/>
              <a:ext cx="972550" cy="1155025"/>
            </a:xfrm>
            <a:custGeom>
              <a:rect b="b" l="l" r="r" t="t"/>
              <a:pathLst>
                <a:path extrusionOk="0" fill="none" h="46201" w="38902">
                  <a:moveTo>
                    <a:pt x="15081" y="4515"/>
                  </a:moveTo>
                  <a:cubicBezTo>
                    <a:pt x="10951" y="6820"/>
                    <a:pt x="4804" y="11911"/>
                    <a:pt x="2786" y="18154"/>
                  </a:cubicBezTo>
                  <a:cubicBezTo>
                    <a:pt x="1154" y="23245"/>
                    <a:pt x="1" y="28431"/>
                    <a:pt x="673" y="32561"/>
                  </a:cubicBezTo>
                  <a:cubicBezTo>
                    <a:pt x="769" y="33714"/>
                    <a:pt x="1154" y="34771"/>
                    <a:pt x="1442" y="35731"/>
                  </a:cubicBezTo>
                  <a:cubicBezTo>
                    <a:pt x="2594" y="39477"/>
                    <a:pt x="7109" y="39669"/>
                    <a:pt x="10278" y="41014"/>
                  </a:cubicBezTo>
                  <a:cubicBezTo>
                    <a:pt x="13160" y="42166"/>
                    <a:pt x="16041" y="43511"/>
                    <a:pt x="18923" y="44376"/>
                  </a:cubicBezTo>
                  <a:cubicBezTo>
                    <a:pt x="24878" y="46201"/>
                    <a:pt x="30929" y="42935"/>
                    <a:pt x="35540" y="38997"/>
                  </a:cubicBezTo>
                  <a:cubicBezTo>
                    <a:pt x="36020" y="38613"/>
                    <a:pt x="36404" y="38228"/>
                    <a:pt x="36788" y="37652"/>
                  </a:cubicBezTo>
                  <a:cubicBezTo>
                    <a:pt x="38901" y="33906"/>
                    <a:pt x="35348" y="28431"/>
                    <a:pt x="33907" y="24781"/>
                  </a:cubicBezTo>
                  <a:cubicBezTo>
                    <a:pt x="33811" y="24301"/>
                    <a:pt x="33523" y="23917"/>
                    <a:pt x="33427" y="23437"/>
                  </a:cubicBezTo>
                  <a:cubicBezTo>
                    <a:pt x="33138" y="22476"/>
                    <a:pt x="33427" y="21516"/>
                    <a:pt x="33619" y="20747"/>
                  </a:cubicBezTo>
                  <a:cubicBezTo>
                    <a:pt x="34483" y="17962"/>
                    <a:pt x="36116" y="15945"/>
                    <a:pt x="37461" y="13640"/>
                  </a:cubicBezTo>
                  <a:cubicBezTo>
                    <a:pt x="38037" y="12583"/>
                    <a:pt x="38805" y="11430"/>
                    <a:pt x="38805" y="10182"/>
                  </a:cubicBezTo>
                  <a:cubicBezTo>
                    <a:pt x="38805" y="8549"/>
                    <a:pt x="37845" y="7012"/>
                    <a:pt x="36596" y="5860"/>
                  </a:cubicBezTo>
                  <a:cubicBezTo>
                    <a:pt x="35059" y="4227"/>
                    <a:pt x="33042" y="2690"/>
                    <a:pt x="31025" y="1729"/>
                  </a:cubicBezTo>
                  <a:cubicBezTo>
                    <a:pt x="27279" y="0"/>
                    <a:pt x="23149" y="865"/>
                    <a:pt x="19595" y="2210"/>
                  </a:cubicBezTo>
                  <a:cubicBezTo>
                    <a:pt x="17962" y="3170"/>
                    <a:pt x="16330" y="3746"/>
                    <a:pt x="15081" y="451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7927800" y="4770150"/>
              <a:ext cx="758825" cy="874100"/>
            </a:xfrm>
            <a:custGeom>
              <a:rect b="b" l="l" r="r" t="t"/>
              <a:pathLst>
                <a:path extrusionOk="0" fill="none" h="34964" w="30353">
                  <a:moveTo>
                    <a:pt x="12007" y="2690"/>
                  </a:moveTo>
                  <a:cubicBezTo>
                    <a:pt x="9029" y="4131"/>
                    <a:pt x="4323" y="8453"/>
                    <a:pt x="2498" y="13448"/>
                  </a:cubicBezTo>
                  <a:cubicBezTo>
                    <a:pt x="1057" y="17578"/>
                    <a:pt x="1" y="21612"/>
                    <a:pt x="481" y="24590"/>
                  </a:cubicBezTo>
                  <a:cubicBezTo>
                    <a:pt x="577" y="25454"/>
                    <a:pt x="1057" y="26223"/>
                    <a:pt x="1345" y="26895"/>
                  </a:cubicBezTo>
                  <a:cubicBezTo>
                    <a:pt x="2402" y="29584"/>
                    <a:pt x="5668" y="29872"/>
                    <a:pt x="8069" y="30833"/>
                  </a:cubicBezTo>
                  <a:cubicBezTo>
                    <a:pt x="10182" y="31793"/>
                    <a:pt x="12391" y="32754"/>
                    <a:pt x="14696" y="33522"/>
                  </a:cubicBezTo>
                  <a:cubicBezTo>
                    <a:pt x="19211" y="34963"/>
                    <a:pt x="23629" y="32754"/>
                    <a:pt x="27375" y="29872"/>
                  </a:cubicBezTo>
                  <a:cubicBezTo>
                    <a:pt x="27759" y="29680"/>
                    <a:pt x="28047" y="29296"/>
                    <a:pt x="28336" y="28912"/>
                  </a:cubicBezTo>
                  <a:cubicBezTo>
                    <a:pt x="30353" y="26030"/>
                    <a:pt x="28432" y="21708"/>
                    <a:pt x="27663" y="18635"/>
                  </a:cubicBezTo>
                  <a:lnTo>
                    <a:pt x="27279" y="17578"/>
                  </a:lnTo>
                  <a:cubicBezTo>
                    <a:pt x="27183" y="16810"/>
                    <a:pt x="27279" y="15945"/>
                    <a:pt x="27375" y="15273"/>
                  </a:cubicBezTo>
                  <a:cubicBezTo>
                    <a:pt x="27855" y="13064"/>
                    <a:pt x="28816" y="11623"/>
                    <a:pt x="29392" y="9990"/>
                  </a:cubicBezTo>
                  <a:cubicBezTo>
                    <a:pt x="29776" y="9126"/>
                    <a:pt x="30161" y="8453"/>
                    <a:pt x="29968" y="7493"/>
                  </a:cubicBezTo>
                  <a:cubicBezTo>
                    <a:pt x="29872" y="6340"/>
                    <a:pt x="29200" y="5188"/>
                    <a:pt x="28240" y="4323"/>
                  </a:cubicBezTo>
                  <a:cubicBezTo>
                    <a:pt x="26991" y="3267"/>
                    <a:pt x="25454" y="2018"/>
                    <a:pt x="23917" y="1346"/>
                  </a:cubicBezTo>
                  <a:cubicBezTo>
                    <a:pt x="21036" y="1"/>
                    <a:pt x="17962" y="481"/>
                    <a:pt x="15369" y="1346"/>
                  </a:cubicBezTo>
                  <a:cubicBezTo>
                    <a:pt x="14024" y="1826"/>
                    <a:pt x="12968" y="2210"/>
                    <a:pt x="12007" y="2690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8007050" y="4988675"/>
              <a:ext cx="545100" cy="583525"/>
            </a:xfrm>
            <a:custGeom>
              <a:rect b="b" l="l" r="r" t="t"/>
              <a:pathLst>
                <a:path extrusionOk="0" fill="none" h="23341" w="21804">
                  <a:moveTo>
                    <a:pt x="8933" y="481"/>
                  </a:moveTo>
                  <a:cubicBezTo>
                    <a:pt x="7204" y="961"/>
                    <a:pt x="3938" y="4611"/>
                    <a:pt x="2210" y="8357"/>
                  </a:cubicBezTo>
                  <a:cubicBezTo>
                    <a:pt x="961" y="11334"/>
                    <a:pt x="0" y="14408"/>
                    <a:pt x="481" y="16233"/>
                  </a:cubicBezTo>
                  <a:cubicBezTo>
                    <a:pt x="577" y="16809"/>
                    <a:pt x="1057" y="17289"/>
                    <a:pt x="1249" y="17770"/>
                  </a:cubicBezTo>
                  <a:cubicBezTo>
                    <a:pt x="2210" y="19306"/>
                    <a:pt x="4323" y="19691"/>
                    <a:pt x="5956" y="20555"/>
                  </a:cubicBezTo>
                  <a:cubicBezTo>
                    <a:pt x="7396" y="21227"/>
                    <a:pt x="8837" y="21900"/>
                    <a:pt x="10374" y="22380"/>
                  </a:cubicBezTo>
                  <a:cubicBezTo>
                    <a:pt x="13447" y="23341"/>
                    <a:pt x="16521" y="22380"/>
                    <a:pt x="19210" y="20555"/>
                  </a:cubicBezTo>
                  <a:cubicBezTo>
                    <a:pt x="19403" y="20267"/>
                    <a:pt x="19787" y="20171"/>
                    <a:pt x="19979" y="19979"/>
                  </a:cubicBezTo>
                  <a:cubicBezTo>
                    <a:pt x="21804" y="18058"/>
                    <a:pt x="21804" y="14792"/>
                    <a:pt x="21420" y="12103"/>
                  </a:cubicBezTo>
                  <a:cubicBezTo>
                    <a:pt x="21420" y="11911"/>
                    <a:pt x="21324" y="11526"/>
                    <a:pt x="21324" y="11334"/>
                  </a:cubicBezTo>
                  <a:cubicBezTo>
                    <a:pt x="21228" y="10662"/>
                    <a:pt x="21228" y="10086"/>
                    <a:pt x="21228" y="9605"/>
                  </a:cubicBezTo>
                  <a:cubicBezTo>
                    <a:pt x="21228" y="8261"/>
                    <a:pt x="21612" y="7204"/>
                    <a:pt x="21612" y="6148"/>
                  </a:cubicBezTo>
                  <a:cubicBezTo>
                    <a:pt x="21612" y="5667"/>
                    <a:pt x="21708" y="5187"/>
                    <a:pt x="21420" y="4611"/>
                  </a:cubicBezTo>
                  <a:cubicBezTo>
                    <a:pt x="21228" y="3842"/>
                    <a:pt x="20651" y="3266"/>
                    <a:pt x="19883" y="2690"/>
                  </a:cubicBezTo>
                  <a:cubicBezTo>
                    <a:pt x="19018" y="1921"/>
                    <a:pt x="17962" y="1249"/>
                    <a:pt x="17001" y="865"/>
                  </a:cubicBezTo>
                  <a:cubicBezTo>
                    <a:pt x="15080" y="0"/>
                    <a:pt x="13063" y="0"/>
                    <a:pt x="11334" y="289"/>
                  </a:cubicBezTo>
                  <a:cubicBezTo>
                    <a:pt x="10374" y="289"/>
                    <a:pt x="9701" y="385"/>
                    <a:pt x="8933" y="48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8079075" y="5154350"/>
              <a:ext cx="408250" cy="369825"/>
            </a:xfrm>
            <a:custGeom>
              <a:rect b="b" l="l" r="r" t="t"/>
              <a:pathLst>
                <a:path extrusionOk="0" fill="none" h="14793" w="16330">
                  <a:moveTo>
                    <a:pt x="6340" y="481"/>
                  </a:moveTo>
                  <a:cubicBezTo>
                    <a:pt x="5092" y="1"/>
                    <a:pt x="1" y="8645"/>
                    <a:pt x="769" y="9990"/>
                  </a:cubicBezTo>
                  <a:cubicBezTo>
                    <a:pt x="1057" y="10374"/>
                    <a:pt x="1442" y="10470"/>
                    <a:pt x="1730" y="10662"/>
                  </a:cubicBezTo>
                  <a:cubicBezTo>
                    <a:pt x="4803" y="12391"/>
                    <a:pt x="7973" y="14793"/>
                    <a:pt x="11335" y="13256"/>
                  </a:cubicBezTo>
                  <a:cubicBezTo>
                    <a:pt x="13928" y="12103"/>
                    <a:pt x="16329" y="8645"/>
                    <a:pt x="15369" y="5860"/>
                  </a:cubicBezTo>
                  <a:cubicBezTo>
                    <a:pt x="14216" y="2978"/>
                    <a:pt x="8741" y="1442"/>
                    <a:pt x="6340" y="48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11"/>
          <p:cNvSpPr txBox="1"/>
          <p:nvPr>
            <p:ph idx="1" type="subTitle"/>
          </p:nvPr>
        </p:nvSpPr>
        <p:spPr>
          <a:xfrm>
            <a:off x="1633500" y="2828925"/>
            <a:ext cx="5877000" cy="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bg>
      <p:bgPr>
        <a:solidFill>
          <a:schemeClr val="accent4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"/>
          <p:cNvSpPr/>
          <p:nvPr/>
        </p:nvSpPr>
        <p:spPr>
          <a:xfrm rot="-8760744">
            <a:off x="5904075" y="-790816"/>
            <a:ext cx="3962225" cy="2162910"/>
          </a:xfrm>
          <a:custGeom>
            <a:rect b="b" l="l" r="r" t="t"/>
            <a:pathLst>
              <a:path extrusionOk="0" h="70123" w="128458">
                <a:moveTo>
                  <a:pt x="112028" y="0"/>
                </a:moveTo>
                <a:cubicBezTo>
                  <a:pt x="103252" y="0"/>
                  <a:pt x="93707" y="377"/>
                  <a:pt x="87407" y="7018"/>
                </a:cubicBezTo>
                <a:cubicBezTo>
                  <a:pt x="79146" y="15855"/>
                  <a:pt x="72327" y="22290"/>
                  <a:pt x="61857" y="28341"/>
                </a:cubicBezTo>
                <a:cubicBezTo>
                  <a:pt x="49563" y="33624"/>
                  <a:pt x="34099" y="34584"/>
                  <a:pt x="21036" y="37274"/>
                </a:cubicBezTo>
                <a:cubicBezTo>
                  <a:pt x="17866" y="37946"/>
                  <a:pt x="14793" y="38618"/>
                  <a:pt x="12007" y="40059"/>
                </a:cubicBezTo>
                <a:cubicBezTo>
                  <a:pt x="5764" y="43229"/>
                  <a:pt x="5091" y="49472"/>
                  <a:pt x="3363" y="55523"/>
                </a:cubicBezTo>
                <a:cubicBezTo>
                  <a:pt x="3170" y="56580"/>
                  <a:pt x="385" y="68970"/>
                  <a:pt x="1" y="68970"/>
                </a:cubicBezTo>
                <a:cubicBezTo>
                  <a:pt x="26223" y="68970"/>
                  <a:pt x="52636" y="70123"/>
                  <a:pt x="78762" y="70123"/>
                </a:cubicBezTo>
                <a:cubicBezTo>
                  <a:pt x="82412" y="70027"/>
                  <a:pt x="85870" y="70027"/>
                  <a:pt x="88943" y="68778"/>
                </a:cubicBezTo>
                <a:cubicBezTo>
                  <a:pt x="89136" y="68778"/>
                  <a:pt x="89232" y="68682"/>
                  <a:pt x="89328" y="68682"/>
                </a:cubicBezTo>
                <a:cubicBezTo>
                  <a:pt x="95187" y="66281"/>
                  <a:pt x="94514" y="60614"/>
                  <a:pt x="98452" y="56676"/>
                </a:cubicBezTo>
                <a:cubicBezTo>
                  <a:pt x="105080" y="50144"/>
                  <a:pt x="116126" y="46591"/>
                  <a:pt x="118047" y="36505"/>
                </a:cubicBezTo>
                <a:cubicBezTo>
                  <a:pt x="119483" y="29325"/>
                  <a:pt x="128458" y="5"/>
                  <a:pt x="115485" y="5"/>
                </a:cubicBezTo>
                <a:cubicBezTo>
                  <a:pt x="115442" y="5"/>
                  <a:pt x="115400" y="6"/>
                  <a:pt x="115357" y="6"/>
                </a:cubicBezTo>
                <a:cubicBezTo>
                  <a:pt x="114266" y="6"/>
                  <a:pt x="113153" y="0"/>
                  <a:pt x="1120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3"/>
          <p:cNvSpPr/>
          <p:nvPr/>
        </p:nvSpPr>
        <p:spPr>
          <a:xfrm rot="-2700000">
            <a:off x="4931049" y="-462810"/>
            <a:ext cx="1259145" cy="1102056"/>
          </a:xfrm>
          <a:custGeom>
            <a:rect b="b" l="l" r="r" t="t"/>
            <a:pathLst>
              <a:path extrusionOk="0" h="35730" w="40823">
                <a:moveTo>
                  <a:pt x="10421" y="0"/>
                </a:moveTo>
                <a:cubicBezTo>
                  <a:pt x="6953" y="0"/>
                  <a:pt x="1575" y="2449"/>
                  <a:pt x="673" y="5318"/>
                </a:cubicBezTo>
                <a:cubicBezTo>
                  <a:pt x="289" y="6279"/>
                  <a:pt x="385" y="7335"/>
                  <a:pt x="385" y="8392"/>
                </a:cubicBezTo>
                <a:cubicBezTo>
                  <a:pt x="481" y="12426"/>
                  <a:pt x="673" y="16268"/>
                  <a:pt x="769" y="20206"/>
                </a:cubicBezTo>
                <a:cubicBezTo>
                  <a:pt x="865" y="22991"/>
                  <a:pt x="1" y="27410"/>
                  <a:pt x="2114" y="29523"/>
                </a:cubicBezTo>
                <a:cubicBezTo>
                  <a:pt x="2882" y="30387"/>
                  <a:pt x="4035" y="30964"/>
                  <a:pt x="5092" y="31348"/>
                </a:cubicBezTo>
                <a:cubicBezTo>
                  <a:pt x="8838" y="32692"/>
                  <a:pt x="12872" y="33557"/>
                  <a:pt x="16618" y="34709"/>
                </a:cubicBezTo>
                <a:cubicBezTo>
                  <a:pt x="18367" y="35293"/>
                  <a:pt x="20291" y="35729"/>
                  <a:pt x="22214" y="35729"/>
                </a:cubicBezTo>
                <a:cubicBezTo>
                  <a:pt x="23775" y="35729"/>
                  <a:pt x="25335" y="35441"/>
                  <a:pt x="26799" y="34709"/>
                </a:cubicBezTo>
                <a:cubicBezTo>
                  <a:pt x="28720" y="33749"/>
                  <a:pt x="30545" y="32308"/>
                  <a:pt x="32370" y="30867"/>
                </a:cubicBezTo>
                <a:cubicBezTo>
                  <a:pt x="34483" y="29235"/>
                  <a:pt x="40054" y="26161"/>
                  <a:pt x="40630" y="23183"/>
                </a:cubicBezTo>
                <a:cubicBezTo>
                  <a:pt x="40822" y="22127"/>
                  <a:pt x="40534" y="21070"/>
                  <a:pt x="39093" y="19822"/>
                </a:cubicBezTo>
                <a:cubicBezTo>
                  <a:pt x="34291" y="16268"/>
                  <a:pt x="29296" y="12618"/>
                  <a:pt x="24494" y="9064"/>
                </a:cubicBezTo>
                <a:cubicBezTo>
                  <a:pt x="20556" y="6183"/>
                  <a:pt x="16714" y="1956"/>
                  <a:pt x="12007" y="228"/>
                </a:cubicBezTo>
                <a:cubicBezTo>
                  <a:pt x="11557" y="73"/>
                  <a:pt x="11017" y="0"/>
                  <a:pt x="10421" y="0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3"/>
          <p:cNvSpPr/>
          <p:nvPr/>
        </p:nvSpPr>
        <p:spPr>
          <a:xfrm rot="5400000">
            <a:off x="-892669" y="2522003"/>
            <a:ext cx="2565902" cy="1644995"/>
          </a:xfrm>
          <a:custGeom>
            <a:rect b="b" l="l" r="r" t="t"/>
            <a:pathLst>
              <a:path extrusionOk="0" h="53758" w="83853">
                <a:moveTo>
                  <a:pt x="20897" y="1"/>
                </a:moveTo>
                <a:cubicBezTo>
                  <a:pt x="19785" y="1"/>
                  <a:pt x="18676" y="87"/>
                  <a:pt x="17578" y="307"/>
                </a:cubicBezTo>
                <a:cubicBezTo>
                  <a:pt x="13832" y="1075"/>
                  <a:pt x="11431" y="3476"/>
                  <a:pt x="9510" y="6358"/>
                </a:cubicBezTo>
                <a:cubicBezTo>
                  <a:pt x="8261" y="8375"/>
                  <a:pt x="7108" y="10584"/>
                  <a:pt x="5956" y="12697"/>
                </a:cubicBezTo>
                <a:cubicBezTo>
                  <a:pt x="3747" y="16539"/>
                  <a:pt x="1249" y="19997"/>
                  <a:pt x="673" y="24511"/>
                </a:cubicBezTo>
                <a:cubicBezTo>
                  <a:pt x="1" y="28257"/>
                  <a:pt x="769" y="32195"/>
                  <a:pt x="3074" y="35077"/>
                </a:cubicBezTo>
                <a:cubicBezTo>
                  <a:pt x="5091" y="37574"/>
                  <a:pt x="7973" y="39303"/>
                  <a:pt x="10854" y="40840"/>
                </a:cubicBezTo>
                <a:cubicBezTo>
                  <a:pt x="18058" y="44682"/>
                  <a:pt x="25454" y="49869"/>
                  <a:pt x="33138" y="52750"/>
                </a:cubicBezTo>
                <a:cubicBezTo>
                  <a:pt x="35064" y="53469"/>
                  <a:pt x="37084" y="53757"/>
                  <a:pt x="39135" y="53757"/>
                </a:cubicBezTo>
                <a:cubicBezTo>
                  <a:pt x="43937" y="53757"/>
                  <a:pt x="48905" y="52175"/>
                  <a:pt x="53213" y="50829"/>
                </a:cubicBezTo>
                <a:cubicBezTo>
                  <a:pt x="57535" y="49292"/>
                  <a:pt x="61953" y="47948"/>
                  <a:pt x="65987" y="45546"/>
                </a:cubicBezTo>
                <a:cubicBezTo>
                  <a:pt x="73960" y="40552"/>
                  <a:pt x="79146" y="29314"/>
                  <a:pt x="82412" y="20766"/>
                </a:cubicBezTo>
                <a:cubicBezTo>
                  <a:pt x="83276" y="18460"/>
                  <a:pt x="83853" y="15963"/>
                  <a:pt x="83276" y="13466"/>
                </a:cubicBezTo>
                <a:cubicBezTo>
                  <a:pt x="81738" y="6177"/>
                  <a:pt x="72552" y="5239"/>
                  <a:pt x="65563" y="5239"/>
                </a:cubicBezTo>
                <a:cubicBezTo>
                  <a:pt x="64263" y="5239"/>
                  <a:pt x="63038" y="5271"/>
                  <a:pt x="61953" y="5301"/>
                </a:cubicBezTo>
                <a:cubicBezTo>
                  <a:pt x="61618" y="5307"/>
                  <a:pt x="61283" y="5310"/>
                  <a:pt x="60947" y="5310"/>
                </a:cubicBezTo>
                <a:cubicBezTo>
                  <a:pt x="50096" y="5310"/>
                  <a:pt x="38566" y="2368"/>
                  <a:pt x="27759" y="691"/>
                </a:cubicBezTo>
                <a:cubicBezTo>
                  <a:pt x="25496" y="368"/>
                  <a:pt x="23189" y="1"/>
                  <a:pt x="20897" y="1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3"/>
          <p:cNvSpPr/>
          <p:nvPr/>
        </p:nvSpPr>
        <p:spPr>
          <a:xfrm rot="849463">
            <a:off x="-982426" y="3268286"/>
            <a:ext cx="2745367" cy="2133816"/>
          </a:xfrm>
          <a:custGeom>
            <a:rect b="b" l="l" r="r" t="t"/>
            <a:pathLst>
              <a:path extrusionOk="0" h="69728" w="89712">
                <a:moveTo>
                  <a:pt x="14036" y="0"/>
                </a:moveTo>
                <a:cubicBezTo>
                  <a:pt x="13692" y="0"/>
                  <a:pt x="13336" y="25"/>
                  <a:pt x="12967" y="78"/>
                </a:cubicBezTo>
                <a:cubicBezTo>
                  <a:pt x="7396" y="750"/>
                  <a:pt x="1633" y="7090"/>
                  <a:pt x="865" y="11892"/>
                </a:cubicBezTo>
                <a:cubicBezTo>
                  <a:pt x="0" y="16406"/>
                  <a:pt x="2402" y="20537"/>
                  <a:pt x="4515" y="24379"/>
                </a:cubicBezTo>
                <a:cubicBezTo>
                  <a:pt x="9798" y="33503"/>
                  <a:pt x="13736" y="43589"/>
                  <a:pt x="20363" y="52041"/>
                </a:cubicBezTo>
                <a:cubicBezTo>
                  <a:pt x="30352" y="65008"/>
                  <a:pt x="47545" y="67217"/>
                  <a:pt x="62817" y="69522"/>
                </a:cubicBezTo>
                <a:cubicBezTo>
                  <a:pt x="63748" y="69658"/>
                  <a:pt x="64622" y="69727"/>
                  <a:pt x="65449" y="69727"/>
                </a:cubicBezTo>
                <a:cubicBezTo>
                  <a:pt x="69316" y="69727"/>
                  <a:pt x="72150" y="68201"/>
                  <a:pt x="74920" y="64720"/>
                </a:cubicBezTo>
                <a:cubicBezTo>
                  <a:pt x="82316" y="55787"/>
                  <a:pt x="89711" y="42820"/>
                  <a:pt x="75784" y="36289"/>
                </a:cubicBezTo>
                <a:cubicBezTo>
                  <a:pt x="59552" y="28797"/>
                  <a:pt x="37076" y="26588"/>
                  <a:pt x="25646" y="11412"/>
                </a:cubicBezTo>
                <a:cubicBezTo>
                  <a:pt x="22468" y="7508"/>
                  <a:pt x="19977" y="0"/>
                  <a:pt x="140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5" name="Google Shape;225;p13"/>
          <p:cNvGrpSpPr/>
          <p:nvPr/>
        </p:nvGrpSpPr>
        <p:grpSpPr>
          <a:xfrm>
            <a:off x="-811700" y="1570475"/>
            <a:ext cx="2511750" cy="2192350"/>
            <a:chOff x="4465600" y="-1123075"/>
            <a:chExt cx="2511750" cy="2192350"/>
          </a:xfrm>
        </p:grpSpPr>
        <p:sp>
          <p:nvSpPr>
            <p:cNvPr id="226" name="Google Shape;226;p13"/>
            <p:cNvSpPr/>
            <p:nvPr/>
          </p:nvSpPr>
          <p:spPr>
            <a:xfrm>
              <a:off x="4465600" y="-1123075"/>
              <a:ext cx="2511750" cy="2192350"/>
            </a:xfrm>
            <a:custGeom>
              <a:rect b="b" l="l" r="r" t="t"/>
              <a:pathLst>
                <a:path extrusionOk="0" fill="none" h="87694" w="100470">
                  <a:moveTo>
                    <a:pt x="40246" y="2498"/>
                  </a:moveTo>
                  <a:cubicBezTo>
                    <a:pt x="31698" y="4034"/>
                    <a:pt x="23437" y="7108"/>
                    <a:pt x="16233" y="10278"/>
                  </a:cubicBezTo>
                  <a:cubicBezTo>
                    <a:pt x="1" y="17673"/>
                    <a:pt x="3267" y="33234"/>
                    <a:pt x="4515" y="47833"/>
                  </a:cubicBezTo>
                  <a:cubicBezTo>
                    <a:pt x="4996" y="52828"/>
                    <a:pt x="5380" y="58207"/>
                    <a:pt x="8165" y="62721"/>
                  </a:cubicBezTo>
                  <a:cubicBezTo>
                    <a:pt x="11719" y="68484"/>
                    <a:pt x="19019" y="69540"/>
                    <a:pt x="25070" y="71461"/>
                  </a:cubicBezTo>
                  <a:cubicBezTo>
                    <a:pt x="41207" y="76840"/>
                    <a:pt x="57535" y="81547"/>
                    <a:pt x="73672" y="86445"/>
                  </a:cubicBezTo>
                  <a:cubicBezTo>
                    <a:pt x="75593" y="87022"/>
                    <a:pt x="77706" y="87694"/>
                    <a:pt x="79723" y="87502"/>
                  </a:cubicBezTo>
                  <a:cubicBezTo>
                    <a:pt x="85006" y="87310"/>
                    <a:pt x="88463" y="82027"/>
                    <a:pt x="90865" y="77897"/>
                  </a:cubicBezTo>
                  <a:cubicBezTo>
                    <a:pt x="92305" y="75400"/>
                    <a:pt x="96532" y="69348"/>
                    <a:pt x="95187" y="66371"/>
                  </a:cubicBezTo>
                  <a:cubicBezTo>
                    <a:pt x="94707" y="65314"/>
                    <a:pt x="94034" y="64450"/>
                    <a:pt x="93170" y="63777"/>
                  </a:cubicBezTo>
                  <a:cubicBezTo>
                    <a:pt x="91345" y="62049"/>
                    <a:pt x="89520" y="60416"/>
                    <a:pt x="87503" y="58975"/>
                  </a:cubicBezTo>
                  <a:cubicBezTo>
                    <a:pt x="84429" y="56670"/>
                    <a:pt x="82124" y="54269"/>
                    <a:pt x="83181" y="50042"/>
                  </a:cubicBezTo>
                  <a:cubicBezTo>
                    <a:pt x="85006" y="43127"/>
                    <a:pt x="92209" y="38901"/>
                    <a:pt x="96628" y="33714"/>
                  </a:cubicBezTo>
                  <a:cubicBezTo>
                    <a:pt x="100470" y="29199"/>
                    <a:pt x="95187" y="24493"/>
                    <a:pt x="91921" y="21515"/>
                  </a:cubicBezTo>
                  <a:cubicBezTo>
                    <a:pt x="87887" y="17769"/>
                    <a:pt x="83949" y="13927"/>
                    <a:pt x="79723" y="10278"/>
                  </a:cubicBezTo>
                  <a:cubicBezTo>
                    <a:pt x="68677" y="1057"/>
                    <a:pt x="54173" y="0"/>
                    <a:pt x="40246" y="2498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4525650" y="-1015025"/>
              <a:ext cx="2266800" cy="1988250"/>
            </a:xfrm>
            <a:custGeom>
              <a:rect b="b" l="l" r="r" t="t"/>
              <a:pathLst>
                <a:path extrusionOk="0" fill="none" h="79530" w="90672">
                  <a:moveTo>
                    <a:pt x="36403" y="2402"/>
                  </a:moveTo>
                  <a:cubicBezTo>
                    <a:pt x="28623" y="3842"/>
                    <a:pt x="21131" y="6436"/>
                    <a:pt x="14600" y="9509"/>
                  </a:cubicBezTo>
                  <a:cubicBezTo>
                    <a:pt x="0" y="16041"/>
                    <a:pt x="2786" y="30160"/>
                    <a:pt x="4034" y="43511"/>
                  </a:cubicBezTo>
                  <a:cubicBezTo>
                    <a:pt x="4515" y="48026"/>
                    <a:pt x="4899" y="52828"/>
                    <a:pt x="7300" y="56766"/>
                  </a:cubicBezTo>
                  <a:cubicBezTo>
                    <a:pt x="10566" y="61953"/>
                    <a:pt x="17001" y="62913"/>
                    <a:pt x="22476" y="64834"/>
                  </a:cubicBezTo>
                  <a:cubicBezTo>
                    <a:pt x="36884" y="69733"/>
                    <a:pt x="51483" y="74055"/>
                    <a:pt x="66179" y="78377"/>
                  </a:cubicBezTo>
                  <a:cubicBezTo>
                    <a:pt x="67908" y="78858"/>
                    <a:pt x="69733" y="79530"/>
                    <a:pt x="71558" y="79338"/>
                  </a:cubicBezTo>
                  <a:cubicBezTo>
                    <a:pt x="76360" y="79146"/>
                    <a:pt x="79434" y="74439"/>
                    <a:pt x="81643" y="70789"/>
                  </a:cubicBezTo>
                  <a:cubicBezTo>
                    <a:pt x="82988" y="68580"/>
                    <a:pt x="86638" y="63297"/>
                    <a:pt x="85677" y="60512"/>
                  </a:cubicBezTo>
                  <a:cubicBezTo>
                    <a:pt x="85389" y="59552"/>
                    <a:pt x="84621" y="58783"/>
                    <a:pt x="83948" y="58111"/>
                  </a:cubicBezTo>
                  <a:cubicBezTo>
                    <a:pt x="82315" y="56574"/>
                    <a:pt x="80683" y="55133"/>
                    <a:pt x="78954" y="53789"/>
                  </a:cubicBezTo>
                  <a:cubicBezTo>
                    <a:pt x="76264" y="51771"/>
                    <a:pt x="74151" y="49562"/>
                    <a:pt x="75304" y="45720"/>
                  </a:cubicBezTo>
                  <a:cubicBezTo>
                    <a:pt x="76937" y="39381"/>
                    <a:pt x="83276" y="35635"/>
                    <a:pt x="87310" y="30833"/>
                  </a:cubicBezTo>
                  <a:cubicBezTo>
                    <a:pt x="90672" y="26798"/>
                    <a:pt x="85965" y="22476"/>
                    <a:pt x="83084" y="19787"/>
                  </a:cubicBezTo>
                  <a:cubicBezTo>
                    <a:pt x="79338" y="16425"/>
                    <a:pt x="75880" y="12967"/>
                    <a:pt x="72134" y="9605"/>
                  </a:cubicBezTo>
                  <a:cubicBezTo>
                    <a:pt x="62337" y="1153"/>
                    <a:pt x="49082" y="0"/>
                    <a:pt x="36403" y="2402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4588075" y="-904575"/>
              <a:ext cx="2017075" cy="1776950"/>
            </a:xfrm>
            <a:custGeom>
              <a:rect b="b" l="l" r="r" t="t"/>
              <a:pathLst>
                <a:path extrusionOk="0" fill="none" h="71078" w="80683">
                  <a:moveTo>
                    <a:pt x="32562" y="2018"/>
                  </a:moveTo>
                  <a:cubicBezTo>
                    <a:pt x="25550" y="3363"/>
                    <a:pt x="18826" y="5668"/>
                    <a:pt x="12967" y="8453"/>
                  </a:cubicBezTo>
                  <a:cubicBezTo>
                    <a:pt x="1" y="14408"/>
                    <a:pt x="2306" y="26895"/>
                    <a:pt x="3650" y="38901"/>
                  </a:cubicBezTo>
                  <a:cubicBezTo>
                    <a:pt x="4131" y="42935"/>
                    <a:pt x="4419" y="47353"/>
                    <a:pt x="6628" y="50811"/>
                  </a:cubicBezTo>
                  <a:cubicBezTo>
                    <a:pt x="9510" y="55422"/>
                    <a:pt x="15273" y="56382"/>
                    <a:pt x="19979" y="58015"/>
                  </a:cubicBezTo>
                  <a:cubicBezTo>
                    <a:pt x="32658" y="62433"/>
                    <a:pt x="45528" y="66275"/>
                    <a:pt x="58687" y="70117"/>
                  </a:cubicBezTo>
                  <a:cubicBezTo>
                    <a:pt x="60320" y="70598"/>
                    <a:pt x="61857" y="71078"/>
                    <a:pt x="63490" y="70982"/>
                  </a:cubicBezTo>
                  <a:cubicBezTo>
                    <a:pt x="67716" y="70886"/>
                    <a:pt x="70598" y="66660"/>
                    <a:pt x="72519" y="63586"/>
                  </a:cubicBezTo>
                  <a:cubicBezTo>
                    <a:pt x="73767" y="61473"/>
                    <a:pt x="77129" y="56958"/>
                    <a:pt x="76265" y="54557"/>
                  </a:cubicBezTo>
                  <a:cubicBezTo>
                    <a:pt x="75880" y="53693"/>
                    <a:pt x="75304" y="53020"/>
                    <a:pt x="74728" y="52348"/>
                  </a:cubicBezTo>
                  <a:cubicBezTo>
                    <a:pt x="73383" y="51003"/>
                    <a:pt x="71942" y="49755"/>
                    <a:pt x="70502" y="48506"/>
                  </a:cubicBezTo>
                  <a:cubicBezTo>
                    <a:pt x="68100" y="46585"/>
                    <a:pt x="66371" y="44760"/>
                    <a:pt x="67236" y="41302"/>
                  </a:cubicBezTo>
                  <a:cubicBezTo>
                    <a:pt x="68677" y="35635"/>
                    <a:pt x="74344" y="32274"/>
                    <a:pt x="77705" y="27951"/>
                  </a:cubicBezTo>
                  <a:cubicBezTo>
                    <a:pt x="80683" y="24301"/>
                    <a:pt x="76649" y="20459"/>
                    <a:pt x="73959" y="18154"/>
                  </a:cubicBezTo>
                  <a:cubicBezTo>
                    <a:pt x="70694" y="15177"/>
                    <a:pt x="67620" y="11911"/>
                    <a:pt x="64354" y="9029"/>
                  </a:cubicBezTo>
                  <a:cubicBezTo>
                    <a:pt x="55806" y="1249"/>
                    <a:pt x="43992" y="1"/>
                    <a:pt x="32562" y="2018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4648100" y="-794100"/>
              <a:ext cx="1774575" cy="1568025"/>
            </a:xfrm>
            <a:custGeom>
              <a:rect b="b" l="l" r="r" t="t"/>
              <a:pathLst>
                <a:path extrusionOk="0" fill="none" h="62721" w="70983">
                  <a:moveTo>
                    <a:pt x="28720" y="1825"/>
                  </a:moveTo>
                  <a:cubicBezTo>
                    <a:pt x="22573" y="2882"/>
                    <a:pt x="16618" y="5091"/>
                    <a:pt x="11431" y="7492"/>
                  </a:cubicBezTo>
                  <a:cubicBezTo>
                    <a:pt x="1" y="12775"/>
                    <a:pt x="2018" y="23821"/>
                    <a:pt x="3267" y="34386"/>
                  </a:cubicBezTo>
                  <a:cubicBezTo>
                    <a:pt x="3651" y="37844"/>
                    <a:pt x="3939" y="41686"/>
                    <a:pt x="5860" y="44759"/>
                  </a:cubicBezTo>
                  <a:cubicBezTo>
                    <a:pt x="8453" y="48794"/>
                    <a:pt x="13352" y="49658"/>
                    <a:pt x="17386" y="51099"/>
                  </a:cubicBezTo>
                  <a:cubicBezTo>
                    <a:pt x="28432" y="55037"/>
                    <a:pt x="39670" y="58399"/>
                    <a:pt x="51196" y="61856"/>
                  </a:cubicBezTo>
                  <a:cubicBezTo>
                    <a:pt x="52444" y="62241"/>
                    <a:pt x="53885" y="62721"/>
                    <a:pt x="55326" y="62625"/>
                  </a:cubicBezTo>
                  <a:cubicBezTo>
                    <a:pt x="59072" y="62529"/>
                    <a:pt x="61473" y="58879"/>
                    <a:pt x="63298" y="56285"/>
                  </a:cubicBezTo>
                  <a:cubicBezTo>
                    <a:pt x="64451" y="54557"/>
                    <a:pt x="67332" y="50618"/>
                    <a:pt x="66756" y="48409"/>
                  </a:cubicBezTo>
                  <a:cubicBezTo>
                    <a:pt x="66564" y="47737"/>
                    <a:pt x="66083" y="47161"/>
                    <a:pt x="65603" y="46680"/>
                  </a:cubicBezTo>
                  <a:cubicBezTo>
                    <a:pt x="64451" y="45432"/>
                    <a:pt x="63298" y="44375"/>
                    <a:pt x="62049" y="43319"/>
                  </a:cubicBezTo>
                  <a:cubicBezTo>
                    <a:pt x="60032" y="41590"/>
                    <a:pt x="58592" y="39957"/>
                    <a:pt x="59456" y="37075"/>
                  </a:cubicBezTo>
                  <a:cubicBezTo>
                    <a:pt x="60801" y="32081"/>
                    <a:pt x="65603" y="29007"/>
                    <a:pt x="68485" y="25261"/>
                  </a:cubicBezTo>
                  <a:cubicBezTo>
                    <a:pt x="70982" y="21996"/>
                    <a:pt x="67524" y="18634"/>
                    <a:pt x="65315" y="16521"/>
                  </a:cubicBezTo>
                  <a:cubicBezTo>
                    <a:pt x="62530" y="13831"/>
                    <a:pt x="59936" y="10950"/>
                    <a:pt x="57055" y="8356"/>
                  </a:cubicBezTo>
                  <a:cubicBezTo>
                    <a:pt x="49467" y="1249"/>
                    <a:pt x="38997" y="0"/>
                    <a:pt x="28720" y="182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4710550" y="-686050"/>
              <a:ext cx="1524825" cy="1363925"/>
            </a:xfrm>
            <a:custGeom>
              <a:rect b="b" l="l" r="r" t="t"/>
              <a:pathLst>
                <a:path extrusionOk="0" fill="none" h="54557" w="60993">
                  <a:moveTo>
                    <a:pt x="24877" y="1633"/>
                  </a:moveTo>
                  <a:cubicBezTo>
                    <a:pt x="19594" y="2594"/>
                    <a:pt x="14312" y="4323"/>
                    <a:pt x="9893" y="6532"/>
                  </a:cubicBezTo>
                  <a:cubicBezTo>
                    <a:pt x="0" y="11238"/>
                    <a:pt x="1633" y="20747"/>
                    <a:pt x="2786" y="29968"/>
                  </a:cubicBezTo>
                  <a:cubicBezTo>
                    <a:pt x="3170" y="32946"/>
                    <a:pt x="3554" y="36211"/>
                    <a:pt x="5091" y="38805"/>
                  </a:cubicBezTo>
                  <a:cubicBezTo>
                    <a:pt x="7204" y="42358"/>
                    <a:pt x="11430" y="43127"/>
                    <a:pt x="14888" y="44472"/>
                  </a:cubicBezTo>
                  <a:cubicBezTo>
                    <a:pt x="24301" y="48121"/>
                    <a:pt x="33810" y="51003"/>
                    <a:pt x="43703" y="53884"/>
                  </a:cubicBezTo>
                  <a:cubicBezTo>
                    <a:pt x="44952" y="54173"/>
                    <a:pt x="46104" y="54557"/>
                    <a:pt x="47353" y="54461"/>
                  </a:cubicBezTo>
                  <a:cubicBezTo>
                    <a:pt x="50427" y="54365"/>
                    <a:pt x="52636" y="51291"/>
                    <a:pt x="54173" y="49178"/>
                  </a:cubicBezTo>
                  <a:cubicBezTo>
                    <a:pt x="55229" y="47737"/>
                    <a:pt x="57822" y="44375"/>
                    <a:pt x="57342" y="42647"/>
                  </a:cubicBezTo>
                  <a:cubicBezTo>
                    <a:pt x="57150" y="42070"/>
                    <a:pt x="56670" y="41590"/>
                    <a:pt x="56382" y="41110"/>
                  </a:cubicBezTo>
                  <a:cubicBezTo>
                    <a:pt x="55517" y="40149"/>
                    <a:pt x="54557" y="39093"/>
                    <a:pt x="53596" y="38228"/>
                  </a:cubicBezTo>
                  <a:cubicBezTo>
                    <a:pt x="52059" y="36788"/>
                    <a:pt x="50811" y="35347"/>
                    <a:pt x="51387" y="32849"/>
                  </a:cubicBezTo>
                  <a:cubicBezTo>
                    <a:pt x="52540" y="28623"/>
                    <a:pt x="56478" y="25838"/>
                    <a:pt x="58975" y="22668"/>
                  </a:cubicBezTo>
                  <a:cubicBezTo>
                    <a:pt x="60992" y="19883"/>
                    <a:pt x="58111" y="16905"/>
                    <a:pt x="56382" y="15080"/>
                  </a:cubicBezTo>
                  <a:cubicBezTo>
                    <a:pt x="54077" y="12679"/>
                    <a:pt x="51771" y="10278"/>
                    <a:pt x="49466" y="7972"/>
                  </a:cubicBezTo>
                  <a:cubicBezTo>
                    <a:pt x="43031" y="1249"/>
                    <a:pt x="33906" y="0"/>
                    <a:pt x="24877" y="1633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4775375" y="-573200"/>
              <a:ext cx="1272700" cy="1147825"/>
            </a:xfrm>
            <a:custGeom>
              <a:rect b="b" l="l" r="r" t="t"/>
              <a:pathLst>
                <a:path extrusionOk="0" fill="none" h="45913" w="50908">
                  <a:moveTo>
                    <a:pt x="20843" y="1249"/>
                  </a:moveTo>
                  <a:cubicBezTo>
                    <a:pt x="16329" y="2114"/>
                    <a:pt x="12007" y="3651"/>
                    <a:pt x="8165" y="5476"/>
                  </a:cubicBezTo>
                  <a:cubicBezTo>
                    <a:pt x="0" y="9414"/>
                    <a:pt x="1057" y="17482"/>
                    <a:pt x="2210" y="25358"/>
                  </a:cubicBezTo>
                  <a:cubicBezTo>
                    <a:pt x="2594" y="27855"/>
                    <a:pt x="2882" y="30449"/>
                    <a:pt x="4131" y="32658"/>
                  </a:cubicBezTo>
                  <a:cubicBezTo>
                    <a:pt x="5956" y="35539"/>
                    <a:pt x="9317" y="36212"/>
                    <a:pt x="12199" y="37460"/>
                  </a:cubicBezTo>
                  <a:cubicBezTo>
                    <a:pt x="19883" y="40534"/>
                    <a:pt x="27567" y="42935"/>
                    <a:pt x="36019" y="45336"/>
                  </a:cubicBezTo>
                  <a:cubicBezTo>
                    <a:pt x="36980" y="45624"/>
                    <a:pt x="37940" y="45913"/>
                    <a:pt x="38997" y="45817"/>
                  </a:cubicBezTo>
                  <a:cubicBezTo>
                    <a:pt x="41590" y="45721"/>
                    <a:pt x="43319" y="43319"/>
                    <a:pt x="44760" y="41590"/>
                  </a:cubicBezTo>
                  <a:cubicBezTo>
                    <a:pt x="45720" y="40438"/>
                    <a:pt x="47834" y="37748"/>
                    <a:pt x="47545" y="36308"/>
                  </a:cubicBezTo>
                  <a:cubicBezTo>
                    <a:pt x="47353" y="35923"/>
                    <a:pt x="47161" y="35539"/>
                    <a:pt x="46777" y="35059"/>
                  </a:cubicBezTo>
                  <a:cubicBezTo>
                    <a:pt x="46201" y="34195"/>
                    <a:pt x="45432" y="33330"/>
                    <a:pt x="44664" y="32658"/>
                  </a:cubicBezTo>
                  <a:cubicBezTo>
                    <a:pt x="43415" y="31409"/>
                    <a:pt x="42455" y="30256"/>
                    <a:pt x="43031" y="28047"/>
                  </a:cubicBezTo>
                  <a:cubicBezTo>
                    <a:pt x="43992" y="24590"/>
                    <a:pt x="47161" y="22188"/>
                    <a:pt x="49178" y="19307"/>
                  </a:cubicBezTo>
                  <a:cubicBezTo>
                    <a:pt x="50907" y="16906"/>
                    <a:pt x="48506" y="14504"/>
                    <a:pt x="47065" y="12775"/>
                  </a:cubicBezTo>
                  <a:cubicBezTo>
                    <a:pt x="45240" y="10758"/>
                    <a:pt x="43319" y="8741"/>
                    <a:pt x="41494" y="6724"/>
                  </a:cubicBezTo>
                  <a:cubicBezTo>
                    <a:pt x="36596" y="1153"/>
                    <a:pt x="28623" y="1"/>
                    <a:pt x="20843" y="124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4835400" y="-465150"/>
              <a:ext cx="1025375" cy="941325"/>
            </a:xfrm>
            <a:custGeom>
              <a:rect b="b" l="l" r="r" t="t"/>
              <a:pathLst>
                <a:path extrusionOk="0" fill="none" h="37653" w="41015">
                  <a:moveTo>
                    <a:pt x="17002" y="1154"/>
                  </a:moveTo>
                  <a:cubicBezTo>
                    <a:pt x="13256" y="1730"/>
                    <a:pt x="9702" y="3075"/>
                    <a:pt x="6532" y="4611"/>
                  </a:cubicBezTo>
                  <a:cubicBezTo>
                    <a:pt x="1" y="7973"/>
                    <a:pt x="577" y="14408"/>
                    <a:pt x="1730" y="21036"/>
                  </a:cubicBezTo>
                  <a:cubicBezTo>
                    <a:pt x="2114" y="23053"/>
                    <a:pt x="2402" y="25070"/>
                    <a:pt x="3459" y="26895"/>
                  </a:cubicBezTo>
                  <a:cubicBezTo>
                    <a:pt x="4899" y="29104"/>
                    <a:pt x="7493" y="29873"/>
                    <a:pt x="9702" y="30833"/>
                  </a:cubicBezTo>
                  <a:cubicBezTo>
                    <a:pt x="15657" y="33522"/>
                    <a:pt x="21708" y="35443"/>
                    <a:pt x="28528" y="37364"/>
                  </a:cubicBezTo>
                  <a:cubicBezTo>
                    <a:pt x="29296" y="37557"/>
                    <a:pt x="30065" y="37653"/>
                    <a:pt x="30929" y="37653"/>
                  </a:cubicBezTo>
                  <a:cubicBezTo>
                    <a:pt x="32946" y="37653"/>
                    <a:pt x="34387" y="35732"/>
                    <a:pt x="35635" y="34579"/>
                  </a:cubicBezTo>
                  <a:cubicBezTo>
                    <a:pt x="36500" y="33618"/>
                    <a:pt x="38229" y="31697"/>
                    <a:pt x="38133" y="30641"/>
                  </a:cubicBezTo>
                  <a:cubicBezTo>
                    <a:pt x="38133" y="30257"/>
                    <a:pt x="37941" y="29873"/>
                    <a:pt x="37652" y="29680"/>
                  </a:cubicBezTo>
                  <a:cubicBezTo>
                    <a:pt x="37268" y="29008"/>
                    <a:pt x="36788" y="28336"/>
                    <a:pt x="36212" y="27759"/>
                  </a:cubicBezTo>
                  <a:cubicBezTo>
                    <a:pt x="35347" y="26703"/>
                    <a:pt x="34771" y="25646"/>
                    <a:pt x="35155" y="24013"/>
                  </a:cubicBezTo>
                  <a:cubicBezTo>
                    <a:pt x="35828" y="21132"/>
                    <a:pt x="38229" y="19211"/>
                    <a:pt x="39862" y="16810"/>
                  </a:cubicBezTo>
                  <a:cubicBezTo>
                    <a:pt x="41014" y="14889"/>
                    <a:pt x="39381" y="12872"/>
                    <a:pt x="38133" y="11527"/>
                  </a:cubicBezTo>
                  <a:cubicBezTo>
                    <a:pt x="36692" y="9798"/>
                    <a:pt x="35251" y="8165"/>
                    <a:pt x="33907" y="6436"/>
                  </a:cubicBezTo>
                  <a:cubicBezTo>
                    <a:pt x="30257" y="1250"/>
                    <a:pt x="23629" y="1"/>
                    <a:pt x="17002" y="115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4900250" y="-354675"/>
              <a:ext cx="778025" cy="730000"/>
            </a:xfrm>
            <a:custGeom>
              <a:rect b="b" l="l" r="r" t="t"/>
              <a:pathLst>
                <a:path extrusionOk="0" fill="none" h="29200" w="31121">
                  <a:moveTo>
                    <a:pt x="13063" y="865"/>
                  </a:moveTo>
                  <a:cubicBezTo>
                    <a:pt x="10181" y="1345"/>
                    <a:pt x="7300" y="2402"/>
                    <a:pt x="4899" y="3554"/>
                  </a:cubicBezTo>
                  <a:cubicBezTo>
                    <a:pt x="0" y="6244"/>
                    <a:pt x="96" y="11142"/>
                    <a:pt x="1345" y="16329"/>
                  </a:cubicBezTo>
                  <a:cubicBezTo>
                    <a:pt x="1633" y="17770"/>
                    <a:pt x="1921" y="19306"/>
                    <a:pt x="2593" y="20651"/>
                  </a:cubicBezTo>
                  <a:cubicBezTo>
                    <a:pt x="3746" y="22476"/>
                    <a:pt x="5571" y="23052"/>
                    <a:pt x="7108" y="23917"/>
                  </a:cubicBezTo>
                  <a:cubicBezTo>
                    <a:pt x="11430" y="26222"/>
                    <a:pt x="15752" y="27663"/>
                    <a:pt x="20939" y="28911"/>
                  </a:cubicBezTo>
                  <a:cubicBezTo>
                    <a:pt x="21515" y="29103"/>
                    <a:pt x="21996" y="29199"/>
                    <a:pt x="22572" y="29199"/>
                  </a:cubicBezTo>
                  <a:cubicBezTo>
                    <a:pt x="24109" y="29199"/>
                    <a:pt x="25261" y="27855"/>
                    <a:pt x="26222" y="26990"/>
                  </a:cubicBezTo>
                  <a:cubicBezTo>
                    <a:pt x="26894" y="26414"/>
                    <a:pt x="28335" y="25069"/>
                    <a:pt x="28335" y="24205"/>
                  </a:cubicBezTo>
                  <a:cubicBezTo>
                    <a:pt x="28335" y="24013"/>
                    <a:pt x="28239" y="23725"/>
                    <a:pt x="28239" y="23533"/>
                  </a:cubicBezTo>
                  <a:cubicBezTo>
                    <a:pt x="27951" y="23052"/>
                    <a:pt x="27855" y="22572"/>
                    <a:pt x="27471" y="22092"/>
                  </a:cubicBezTo>
                  <a:cubicBezTo>
                    <a:pt x="26990" y="21323"/>
                    <a:pt x="26702" y="20555"/>
                    <a:pt x="26990" y="19210"/>
                  </a:cubicBezTo>
                  <a:cubicBezTo>
                    <a:pt x="27663" y="17001"/>
                    <a:pt x="29199" y="15368"/>
                    <a:pt x="30256" y="13543"/>
                  </a:cubicBezTo>
                  <a:cubicBezTo>
                    <a:pt x="31120" y="12007"/>
                    <a:pt x="29872" y="10566"/>
                    <a:pt x="29199" y="9317"/>
                  </a:cubicBezTo>
                  <a:cubicBezTo>
                    <a:pt x="28239" y="8068"/>
                    <a:pt x="27278" y="6628"/>
                    <a:pt x="26414" y="5283"/>
                  </a:cubicBezTo>
                  <a:cubicBezTo>
                    <a:pt x="23628" y="1153"/>
                    <a:pt x="18346" y="0"/>
                    <a:pt x="13063" y="86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4955475" y="-246625"/>
              <a:ext cx="533100" cy="523500"/>
            </a:xfrm>
            <a:custGeom>
              <a:rect b="b" l="l" r="r" t="t"/>
              <a:pathLst>
                <a:path extrusionOk="0" fill="none" h="20940" w="21324">
                  <a:moveTo>
                    <a:pt x="9413" y="769"/>
                  </a:moveTo>
                  <a:cubicBezTo>
                    <a:pt x="7300" y="1057"/>
                    <a:pt x="5283" y="1825"/>
                    <a:pt x="3554" y="2786"/>
                  </a:cubicBezTo>
                  <a:cubicBezTo>
                    <a:pt x="192" y="4707"/>
                    <a:pt x="0" y="8165"/>
                    <a:pt x="1057" y="12007"/>
                  </a:cubicBezTo>
                  <a:cubicBezTo>
                    <a:pt x="1249" y="12967"/>
                    <a:pt x="1537" y="13928"/>
                    <a:pt x="2017" y="14792"/>
                  </a:cubicBezTo>
                  <a:cubicBezTo>
                    <a:pt x="2690" y="15945"/>
                    <a:pt x="3842" y="16617"/>
                    <a:pt x="4611" y="17193"/>
                  </a:cubicBezTo>
                  <a:cubicBezTo>
                    <a:pt x="7300" y="19018"/>
                    <a:pt x="9797" y="19979"/>
                    <a:pt x="13543" y="20747"/>
                  </a:cubicBezTo>
                  <a:cubicBezTo>
                    <a:pt x="13928" y="20939"/>
                    <a:pt x="14216" y="20939"/>
                    <a:pt x="14600" y="20939"/>
                  </a:cubicBezTo>
                  <a:cubicBezTo>
                    <a:pt x="15560" y="20939"/>
                    <a:pt x="16425" y="20267"/>
                    <a:pt x="17097" y="19787"/>
                  </a:cubicBezTo>
                  <a:cubicBezTo>
                    <a:pt x="17866" y="19499"/>
                    <a:pt x="18826" y="18826"/>
                    <a:pt x="19018" y="18346"/>
                  </a:cubicBezTo>
                  <a:cubicBezTo>
                    <a:pt x="19210" y="18250"/>
                    <a:pt x="19210" y="18058"/>
                    <a:pt x="19210" y="17866"/>
                  </a:cubicBezTo>
                  <a:lnTo>
                    <a:pt x="19210" y="16905"/>
                  </a:lnTo>
                  <a:cubicBezTo>
                    <a:pt x="19018" y="16425"/>
                    <a:pt x="19018" y="15849"/>
                    <a:pt x="19306" y="14984"/>
                  </a:cubicBezTo>
                  <a:cubicBezTo>
                    <a:pt x="19787" y="13544"/>
                    <a:pt x="20459" y="12295"/>
                    <a:pt x="20939" y="10854"/>
                  </a:cubicBezTo>
                  <a:cubicBezTo>
                    <a:pt x="21323" y="9702"/>
                    <a:pt x="20747" y="8645"/>
                    <a:pt x="20363" y="7781"/>
                  </a:cubicBezTo>
                  <a:cubicBezTo>
                    <a:pt x="19883" y="6724"/>
                    <a:pt x="19306" y="5764"/>
                    <a:pt x="18922" y="4803"/>
                  </a:cubicBezTo>
                  <a:cubicBezTo>
                    <a:pt x="17577" y="1249"/>
                    <a:pt x="13639" y="1"/>
                    <a:pt x="9413" y="76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4984275" y="-136175"/>
              <a:ext cx="357825" cy="319400"/>
            </a:xfrm>
            <a:custGeom>
              <a:rect b="b" l="l" r="r" t="t"/>
              <a:pathLst>
                <a:path extrusionOk="0" fill="none" h="12776" w="14313">
                  <a:moveTo>
                    <a:pt x="7013" y="385"/>
                  </a:moveTo>
                  <a:cubicBezTo>
                    <a:pt x="3459" y="865"/>
                    <a:pt x="1" y="3555"/>
                    <a:pt x="2018" y="7493"/>
                  </a:cubicBezTo>
                  <a:cubicBezTo>
                    <a:pt x="4227" y="11719"/>
                    <a:pt x="4323" y="12487"/>
                    <a:pt x="9510" y="12679"/>
                  </a:cubicBezTo>
                  <a:cubicBezTo>
                    <a:pt x="14312" y="12775"/>
                    <a:pt x="12872" y="7589"/>
                    <a:pt x="12872" y="4131"/>
                  </a:cubicBezTo>
                  <a:cubicBezTo>
                    <a:pt x="12680" y="1153"/>
                    <a:pt x="9894" y="1"/>
                    <a:pt x="7013" y="38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13"/>
          <p:cNvGrpSpPr/>
          <p:nvPr/>
        </p:nvGrpSpPr>
        <p:grpSpPr>
          <a:xfrm rot="-1433037">
            <a:off x="6424029" y="-1853956"/>
            <a:ext cx="3092960" cy="2766374"/>
            <a:chOff x="5200" y="3589850"/>
            <a:chExt cx="3092850" cy="2766275"/>
          </a:xfrm>
        </p:grpSpPr>
        <p:sp>
          <p:nvSpPr>
            <p:cNvPr id="237" name="Google Shape;237;p13"/>
            <p:cNvSpPr/>
            <p:nvPr/>
          </p:nvSpPr>
          <p:spPr>
            <a:xfrm>
              <a:off x="5200" y="3589850"/>
              <a:ext cx="3092850" cy="2766275"/>
            </a:xfrm>
            <a:custGeom>
              <a:rect b="b" l="l" r="r" t="t"/>
              <a:pathLst>
                <a:path extrusionOk="0" fill="none" h="110651" w="123714">
                  <a:moveTo>
                    <a:pt x="3650" y="8741"/>
                  </a:moveTo>
                  <a:lnTo>
                    <a:pt x="3650" y="8741"/>
                  </a:lnTo>
                  <a:cubicBezTo>
                    <a:pt x="9797" y="7493"/>
                    <a:pt x="16809" y="8261"/>
                    <a:pt x="23052" y="8741"/>
                  </a:cubicBezTo>
                  <a:cubicBezTo>
                    <a:pt x="28815" y="9126"/>
                    <a:pt x="34290" y="9894"/>
                    <a:pt x="40053" y="9126"/>
                  </a:cubicBezTo>
                  <a:cubicBezTo>
                    <a:pt x="46104" y="8165"/>
                    <a:pt x="51867" y="5860"/>
                    <a:pt x="57726" y="4131"/>
                  </a:cubicBezTo>
                  <a:cubicBezTo>
                    <a:pt x="71558" y="1"/>
                    <a:pt x="83756" y="4035"/>
                    <a:pt x="96723" y="9126"/>
                  </a:cubicBezTo>
                  <a:cubicBezTo>
                    <a:pt x="103542" y="11719"/>
                    <a:pt x="103446" y="17194"/>
                    <a:pt x="107192" y="22765"/>
                  </a:cubicBezTo>
                  <a:cubicBezTo>
                    <a:pt x="109017" y="25550"/>
                    <a:pt x="112187" y="27951"/>
                    <a:pt x="113532" y="30929"/>
                  </a:cubicBezTo>
                  <a:cubicBezTo>
                    <a:pt x="115453" y="35347"/>
                    <a:pt x="112667" y="43896"/>
                    <a:pt x="111515" y="48314"/>
                  </a:cubicBezTo>
                  <a:cubicBezTo>
                    <a:pt x="110746" y="51099"/>
                    <a:pt x="109786" y="53981"/>
                    <a:pt x="109594" y="56862"/>
                  </a:cubicBezTo>
                  <a:cubicBezTo>
                    <a:pt x="109209" y="62337"/>
                    <a:pt x="112379" y="65795"/>
                    <a:pt x="115453" y="69829"/>
                  </a:cubicBezTo>
                  <a:cubicBezTo>
                    <a:pt x="118814" y="74248"/>
                    <a:pt x="123713" y="81643"/>
                    <a:pt x="120543" y="87118"/>
                  </a:cubicBezTo>
                  <a:cubicBezTo>
                    <a:pt x="116797" y="93361"/>
                    <a:pt x="111226" y="98260"/>
                    <a:pt x="105752" y="103063"/>
                  </a:cubicBezTo>
                  <a:cubicBezTo>
                    <a:pt x="98932" y="109018"/>
                    <a:pt x="93841" y="110651"/>
                    <a:pt x="85293" y="107577"/>
                  </a:cubicBezTo>
                  <a:cubicBezTo>
                    <a:pt x="76840" y="104503"/>
                    <a:pt x="68292" y="101910"/>
                    <a:pt x="59551" y="99701"/>
                  </a:cubicBezTo>
                  <a:cubicBezTo>
                    <a:pt x="55421" y="98740"/>
                    <a:pt x="55229" y="97780"/>
                    <a:pt x="53404" y="93938"/>
                  </a:cubicBezTo>
                  <a:cubicBezTo>
                    <a:pt x="51675" y="90480"/>
                    <a:pt x="50138" y="87118"/>
                    <a:pt x="48506" y="83660"/>
                  </a:cubicBezTo>
                  <a:cubicBezTo>
                    <a:pt x="45144" y="76457"/>
                    <a:pt x="34386" y="76457"/>
                    <a:pt x="27663" y="74440"/>
                  </a:cubicBezTo>
                  <a:cubicBezTo>
                    <a:pt x="20843" y="72327"/>
                    <a:pt x="14120" y="70309"/>
                    <a:pt x="7300" y="68292"/>
                  </a:cubicBezTo>
                  <a:cubicBezTo>
                    <a:pt x="3170" y="67044"/>
                    <a:pt x="769" y="66083"/>
                    <a:pt x="288" y="61761"/>
                  </a:cubicBezTo>
                  <a:cubicBezTo>
                    <a:pt x="0" y="57919"/>
                    <a:pt x="0" y="54077"/>
                    <a:pt x="0" y="50235"/>
                  </a:cubicBezTo>
                  <a:cubicBezTo>
                    <a:pt x="288" y="36212"/>
                    <a:pt x="1537" y="22380"/>
                    <a:pt x="3650" y="8741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5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209300" y="3726725"/>
              <a:ext cx="2732650" cy="2494925"/>
            </a:xfrm>
            <a:custGeom>
              <a:rect b="b" l="l" r="r" t="t"/>
              <a:pathLst>
                <a:path extrusionOk="0" fill="none" h="99797" w="109306">
                  <a:moveTo>
                    <a:pt x="51579" y="3651"/>
                  </a:moveTo>
                  <a:cubicBezTo>
                    <a:pt x="63874" y="1"/>
                    <a:pt x="74728" y="3651"/>
                    <a:pt x="86446" y="8165"/>
                  </a:cubicBezTo>
                  <a:cubicBezTo>
                    <a:pt x="92497" y="10566"/>
                    <a:pt x="92401" y="15465"/>
                    <a:pt x="95667" y="20459"/>
                  </a:cubicBezTo>
                  <a:cubicBezTo>
                    <a:pt x="97299" y="22957"/>
                    <a:pt x="100181" y="25070"/>
                    <a:pt x="101430" y="27855"/>
                  </a:cubicBezTo>
                  <a:cubicBezTo>
                    <a:pt x="102870" y="31217"/>
                    <a:pt x="101430" y="37076"/>
                    <a:pt x="100373" y="41398"/>
                  </a:cubicBezTo>
                  <a:cubicBezTo>
                    <a:pt x="100085" y="42263"/>
                    <a:pt x="99797" y="43127"/>
                    <a:pt x="99701" y="43799"/>
                  </a:cubicBezTo>
                  <a:cubicBezTo>
                    <a:pt x="99028" y="46393"/>
                    <a:pt x="98260" y="48986"/>
                    <a:pt x="98068" y="51676"/>
                  </a:cubicBezTo>
                  <a:cubicBezTo>
                    <a:pt x="97684" y="56670"/>
                    <a:pt x="100469" y="59648"/>
                    <a:pt x="103351" y="63490"/>
                  </a:cubicBezTo>
                  <a:cubicBezTo>
                    <a:pt x="104599" y="65315"/>
                    <a:pt x="106328" y="67716"/>
                    <a:pt x="107385" y="70213"/>
                  </a:cubicBezTo>
                  <a:cubicBezTo>
                    <a:pt x="108729" y="73287"/>
                    <a:pt x="109306" y="76457"/>
                    <a:pt x="107769" y="79242"/>
                  </a:cubicBezTo>
                  <a:cubicBezTo>
                    <a:pt x="106616" y="81259"/>
                    <a:pt x="105272" y="83084"/>
                    <a:pt x="103831" y="84909"/>
                  </a:cubicBezTo>
                  <a:cubicBezTo>
                    <a:pt x="101045" y="88175"/>
                    <a:pt x="97780" y="91056"/>
                    <a:pt x="94706" y="93938"/>
                  </a:cubicBezTo>
                  <a:cubicBezTo>
                    <a:pt x="92977" y="95378"/>
                    <a:pt x="91344" y="96531"/>
                    <a:pt x="89904" y="97395"/>
                  </a:cubicBezTo>
                  <a:cubicBezTo>
                    <a:pt x="85773" y="99701"/>
                    <a:pt x="81931" y="99797"/>
                    <a:pt x="76360" y="97876"/>
                  </a:cubicBezTo>
                  <a:cubicBezTo>
                    <a:pt x="68772" y="95090"/>
                    <a:pt x="60992" y="92785"/>
                    <a:pt x="53116" y="90768"/>
                  </a:cubicBezTo>
                  <a:cubicBezTo>
                    <a:pt x="49562" y="89807"/>
                    <a:pt x="49274" y="88943"/>
                    <a:pt x="47641" y="85581"/>
                  </a:cubicBezTo>
                  <a:cubicBezTo>
                    <a:pt x="46585" y="83372"/>
                    <a:pt x="45432" y="81067"/>
                    <a:pt x="44280" y="78762"/>
                  </a:cubicBezTo>
                  <a:cubicBezTo>
                    <a:pt x="43895" y="77897"/>
                    <a:pt x="43511" y="77225"/>
                    <a:pt x="43223" y="76360"/>
                  </a:cubicBezTo>
                  <a:cubicBezTo>
                    <a:pt x="40053" y="70021"/>
                    <a:pt x="30544" y="69925"/>
                    <a:pt x="24589" y="68100"/>
                  </a:cubicBezTo>
                  <a:cubicBezTo>
                    <a:pt x="23725" y="67812"/>
                    <a:pt x="23149" y="67620"/>
                    <a:pt x="22284" y="67332"/>
                  </a:cubicBezTo>
                  <a:cubicBezTo>
                    <a:pt x="17097" y="65699"/>
                    <a:pt x="11719" y="63874"/>
                    <a:pt x="6436" y="62145"/>
                  </a:cubicBezTo>
                  <a:cubicBezTo>
                    <a:pt x="2882" y="60992"/>
                    <a:pt x="673" y="60128"/>
                    <a:pt x="289" y="56190"/>
                  </a:cubicBezTo>
                  <a:cubicBezTo>
                    <a:pt x="0" y="52732"/>
                    <a:pt x="0" y="49082"/>
                    <a:pt x="96" y="45624"/>
                  </a:cubicBezTo>
                  <a:cubicBezTo>
                    <a:pt x="192" y="39861"/>
                    <a:pt x="577" y="34098"/>
                    <a:pt x="961" y="28335"/>
                  </a:cubicBezTo>
                  <a:cubicBezTo>
                    <a:pt x="1249" y="24013"/>
                    <a:pt x="1729" y="19691"/>
                    <a:pt x="2210" y="15465"/>
                  </a:cubicBezTo>
                  <a:cubicBezTo>
                    <a:pt x="2594" y="12967"/>
                    <a:pt x="2882" y="10470"/>
                    <a:pt x="3362" y="8069"/>
                  </a:cubicBezTo>
                  <a:cubicBezTo>
                    <a:pt x="8357" y="6916"/>
                    <a:pt x="14216" y="7589"/>
                    <a:pt x="19499" y="7877"/>
                  </a:cubicBezTo>
                  <a:cubicBezTo>
                    <a:pt x="19883" y="7877"/>
                    <a:pt x="20267" y="7877"/>
                    <a:pt x="20651" y="8069"/>
                  </a:cubicBezTo>
                  <a:cubicBezTo>
                    <a:pt x="25742" y="8357"/>
                    <a:pt x="30737" y="9125"/>
                    <a:pt x="36019" y="8261"/>
                  </a:cubicBezTo>
                  <a:cubicBezTo>
                    <a:pt x="41110" y="7204"/>
                    <a:pt x="46297" y="5187"/>
                    <a:pt x="51579" y="3651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5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399000" y="3861200"/>
              <a:ext cx="2420500" cy="2245200"/>
            </a:xfrm>
            <a:custGeom>
              <a:rect b="b" l="l" r="r" t="t"/>
              <a:pathLst>
                <a:path extrusionOk="0" fill="none" h="89808" w="96820">
                  <a:moveTo>
                    <a:pt x="46009" y="3170"/>
                  </a:moveTo>
                  <a:cubicBezTo>
                    <a:pt x="56862" y="0"/>
                    <a:pt x="66467" y="3266"/>
                    <a:pt x="76553" y="7204"/>
                  </a:cubicBezTo>
                  <a:cubicBezTo>
                    <a:pt x="81931" y="9413"/>
                    <a:pt x="81835" y="13736"/>
                    <a:pt x="84717" y="18058"/>
                  </a:cubicBezTo>
                  <a:cubicBezTo>
                    <a:pt x="86158" y="20363"/>
                    <a:pt x="88655" y="22380"/>
                    <a:pt x="89711" y="24781"/>
                  </a:cubicBezTo>
                  <a:cubicBezTo>
                    <a:pt x="91056" y="27855"/>
                    <a:pt x="89808" y="33138"/>
                    <a:pt x="88847" y="36980"/>
                  </a:cubicBezTo>
                  <a:cubicBezTo>
                    <a:pt x="88655" y="37748"/>
                    <a:pt x="88559" y="38420"/>
                    <a:pt x="88367" y="39189"/>
                  </a:cubicBezTo>
                  <a:cubicBezTo>
                    <a:pt x="87790" y="41494"/>
                    <a:pt x="87118" y="43895"/>
                    <a:pt x="86926" y="46297"/>
                  </a:cubicBezTo>
                  <a:cubicBezTo>
                    <a:pt x="86638" y="50811"/>
                    <a:pt x="89135" y="53596"/>
                    <a:pt x="91536" y="56958"/>
                  </a:cubicBezTo>
                  <a:cubicBezTo>
                    <a:pt x="92689" y="58591"/>
                    <a:pt x="94130" y="60800"/>
                    <a:pt x="95090" y="63105"/>
                  </a:cubicBezTo>
                  <a:cubicBezTo>
                    <a:pt x="96339" y="65795"/>
                    <a:pt x="96819" y="68676"/>
                    <a:pt x="95474" y="71270"/>
                  </a:cubicBezTo>
                  <a:cubicBezTo>
                    <a:pt x="94514" y="72999"/>
                    <a:pt x="93361" y="74727"/>
                    <a:pt x="92017" y="76360"/>
                  </a:cubicBezTo>
                  <a:cubicBezTo>
                    <a:pt x="89615" y="79434"/>
                    <a:pt x="86830" y="82027"/>
                    <a:pt x="84044" y="84525"/>
                  </a:cubicBezTo>
                  <a:cubicBezTo>
                    <a:pt x="82604" y="85869"/>
                    <a:pt x="81067" y="86926"/>
                    <a:pt x="79722" y="87694"/>
                  </a:cubicBezTo>
                  <a:cubicBezTo>
                    <a:pt x="76168" y="89615"/>
                    <a:pt x="72711" y="89807"/>
                    <a:pt x="67716" y="88078"/>
                  </a:cubicBezTo>
                  <a:cubicBezTo>
                    <a:pt x="60992" y="85677"/>
                    <a:pt x="54077" y="83564"/>
                    <a:pt x="47065" y="81835"/>
                  </a:cubicBezTo>
                  <a:cubicBezTo>
                    <a:pt x="43895" y="80971"/>
                    <a:pt x="43607" y="80202"/>
                    <a:pt x="42167" y="77225"/>
                  </a:cubicBezTo>
                  <a:cubicBezTo>
                    <a:pt x="41206" y="75208"/>
                    <a:pt x="40149" y="73191"/>
                    <a:pt x="39189" y="71270"/>
                  </a:cubicBezTo>
                  <a:cubicBezTo>
                    <a:pt x="38805" y="70501"/>
                    <a:pt x="38421" y="69925"/>
                    <a:pt x="38132" y="69157"/>
                  </a:cubicBezTo>
                  <a:cubicBezTo>
                    <a:pt x="35347" y="63586"/>
                    <a:pt x="26894" y="63394"/>
                    <a:pt x="21516" y="61857"/>
                  </a:cubicBezTo>
                  <a:cubicBezTo>
                    <a:pt x="20843" y="61665"/>
                    <a:pt x="20171" y="61473"/>
                    <a:pt x="19499" y="61280"/>
                  </a:cubicBezTo>
                  <a:cubicBezTo>
                    <a:pt x="15080" y="59744"/>
                    <a:pt x="10278" y="57919"/>
                    <a:pt x="5667" y="56190"/>
                  </a:cubicBezTo>
                  <a:cubicBezTo>
                    <a:pt x="2594" y="55133"/>
                    <a:pt x="673" y="54269"/>
                    <a:pt x="289" y="50715"/>
                  </a:cubicBezTo>
                  <a:cubicBezTo>
                    <a:pt x="0" y="47545"/>
                    <a:pt x="0" y="44376"/>
                    <a:pt x="0" y="41206"/>
                  </a:cubicBezTo>
                  <a:cubicBezTo>
                    <a:pt x="192" y="36019"/>
                    <a:pt x="481" y="30736"/>
                    <a:pt x="865" y="25646"/>
                  </a:cubicBezTo>
                  <a:cubicBezTo>
                    <a:pt x="1249" y="21804"/>
                    <a:pt x="1633" y="17770"/>
                    <a:pt x="2113" y="13928"/>
                  </a:cubicBezTo>
                  <a:cubicBezTo>
                    <a:pt x="2306" y="11815"/>
                    <a:pt x="2690" y="9413"/>
                    <a:pt x="3074" y="7204"/>
                  </a:cubicBezTo>
                  <a:cubicBezTo>
                    <a:pt x="7492" y="6244"/>
                    <a:pt x="12679" y="6724"/>
                    <a:pt x="17289" y="7012"/>
                  </a:cubicBezTo>
                  <a:cubicBezTo>
                    <a:pt x="17674" y="7012"/>
                    <a:pt x="18058" y="7012"/>
                    <a:pt x="18250" y="7108"/>
                  </a:cubicBezTo>
                  <a:cubicBezTo>
                    <a:pt x="22860" y="7396"/>
                    <a:pt x="27279" y="7973"/>
                    <a:pt x="31889" y="7204"/>
                  </a:cubicBezTo>
                  <a:cubicBezTo>
                    <a:pt x="36788" y="6436"/>
                    <a:pt x="41302" y="4611"/>
                    <a:pt x="46009" y="3170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5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595900" y="4000475"/>
              <a:ext cx="2093925" cy="2000275"/>
            </a:xfrm>
            <a:custGeom>
              <a:rect b="b" l="l" r="r" t="t"/>
              <a:pathLst>
                <a:path extrusionOk="0" fill="none" h="80011" w="83757">
                  <a:moveTo>
                    <a:pt x="40054" y="2594"/>
                  </a:moveTo>
                  <a:cubicBezTo>
                    <a:pt x="49370" y="0"/>
                    <a:pt x="57631" y="2882"/>
                    <a:pt x="66371" y="6340"/>
                  </a:cubicBezTo>
                  <a:cubicBezTo>
                    <a:pt x="70886" y="8165"/>
                    <a:pt x="70886" y="11911"/>
                    <a:pt x="73287" y="15753"/>
                  </a:cubicBezTo>
                  <a:cubicBezTo>
                    <a:pt x="74632" y="17770"/>
                    <a:pt x="76649" y="19499"/>
                    <a:pt x="77609" y="21804"/>
                  </a:cubicBezTo>
                  <a:cubicBezTo>
                    <a:pt x="78762" y="24589"/>
                    <a:pt x="77801" y="29296"/>
                    <a:pt x="76937" y="32753"/>
                  </a:cubicBezTo>
                  <a:cubicBezTo>
                    <a:pt x="76841" y="33426"/>
                    <a:pt x="76553" y="34098"/>
                    <a:pt x="76457" y="34674"/>
                  </a:cubicBezTo>
                  <a:cubicBezTo>
                    <a:pt x="75976" y="36691"/>
                    <a:pt x="75400" y="38709"/>
                    <a:pt x="75208" y="40918"/>
                  </a:cubicBezTo>
                  <a:cubicBezTo>
                    <a:pt x="75016" y="44952"/>
                    <a:pt x="77129" y="47353"/>
                    <a:pt x="79242" y="50523"/>
                  </a:cubicBezTo>
                  <a:cubicBezTo>
                    <a:pt x="80203" y="52060"/>
                    <a:pt x="81355" y="53981"/>
                    <a:pt x="82316" y="55998"/>
                  </a:cubicBezTo>
                  <a:cubicBezTo>
                    <a:pt x="83276" y="58399"/>
                    <a:pt x="83756" y="61088"/>
                    <a:pt x="82700" y="63393"/>
                  </a:cubicBezTo>
                  <a:cubicBezTo>
                    <a:pt x="81835" y="65026"/>
                    <a:pt x="80779" y="66467"/>
                    <a:pt x="79722" y="68004"/>
                  </a:cubicBezTo>
                  <a:cubicBezTo>
                    <a:pt x="77609" y="70789"/>
                    <a:pt x="75208" y="73094"/>
                    <a:pt x="72999" y="75496"/>
                  </a:cubicBezTo>
                  <a:cubicBezTo>
                    <a:pt x="71750" y="76552"/>
                    <a:pt x="70309" y="77513"/>
                    <a:pt x="69253" y="78281"/>
                  </a:cubicBezTo>
                  <a:cubicBezTo>
                    <a:pt x="66083" y="79914"/>
                    <a:pt x="63010" y="80010"/>
                    <a:pt x="58783" y="78473"/>
                  </a:cubicBezTo>
                  <a:cubicBezTo>
                    <a:pt x="52924" y="76456"/>
                    <a:pt x="46873" y="74631"/>
                    <a:pt x="40822" y="73094"/>
                  </a:cubicBezTo>
                  <a:cubicBezTo>
                    <a:pt x="38036" y="72326"/>
                    <a:pt x="37748" y="71750"/>
                    <a:pt x="36500" y="69156"/>
                  </a:cubicBezTo>
                  <a:cubicBezTo>
                    <a:pt x="35635" y="67331"/>
                    <a:pt x="34675" y="65603"/>
                    <a:pt x="33810" y="63970"/>
                  </a:cubicBezTo>
                  <a:cubicBezTo>
                    <a:pt x="33426" y="63393"/>
                    <a:pt x="33234" y="62721"/>
                    <a:pt x="32850" y="62145"/>
                  </a:cubicBezTo>
                  <a:cubicBezTo>
                    <a:pt x="30352" y="57246"/>
                    <a:pt x="23149" y="57246"/>
                    <a:pt x="18346" y="55805"/>
                  </a:cubicBezTo>
                  <a:cubicBezTo>
                    <a:pt x="17578" y="55517"/>
                    <a:pt x="17290" y="55517"/>
                    <a:pt x="16521" y="55229"/>
                  </a:cubicBezTo>
                  <a:cubicBezTo>
                    <a:pt x="12775" y="53788"/>
                    <a:pt x="8645" y="51867"/>
                    <a:pt x="4803" y="50427"/>
                  </a:cubicBezTo>
                  <a:cubicBezTo>
                    <a:pt x="2018" y="49274"/>
                    <a:pt x="481" y="48506"/>
                    <a:pt x="193" y="45336"/>
                  </a:cubicBezTo>
                  <a:cubicBezTo>
                    <a:pt x="1" y="42551"/>
                    <a:pt x="1" y="39669"/>
                    <a:pt x="97" y="36788"/>
                  </a:cubicBezTo>
                  <a:cubicBezTo>
                    <a:pt x="193" y="32177"/>
                    <a:pt x="577" y="27567"/>
                    <a:pt x="961" y="22860"/>
                  </a:cubicBezTo>
                  <a:cubicBezTo>
                    <a:pt x="1153" y="19402"/>
                    <a:pt x="1537" y="15945"/>
                    <a:pt x="1922" y="12583"/>
                  </a:cubicBezTo>
                  <a:cubicBezTo>
                    <a:pt x="2114" y="10662"/>
                    <a:pt x="2402" y="8453"/>
                    <a:pt x="2594" y="6532"/>
                  </a:cubicBezTo>
                  <a:cubicBezTo>
                    <a:pt x="6436" y="5763"/>
                    <a:pt x="11046" y="6052"/>
                    <a:pt x="15080" y="6244"/>
                  </a:cubicBezTo>
                  <a:lnTo>
                    <a:pt x="15945" y="6244"/>
                  </a:lnTo>
                  <a:cubicBezTo>
                    <a:pt x="19883" y="6436"/>
                    <a:pt x="23725" y="6916"/>
                    <a:pt x="27663" y="6244"/>
                  </a:cubicBezTo>
                  <a:cubicBezTo>
                    <a:pt x="32081" y="5379"/>
                    <a:pt x="36115" y="3842"/>
                    <a:pt x="40054" y="2594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5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797600" y="4134950"/>
              <a:ext cx="1769750" cy="1748125"/>
            </a:xfrm>
            <a:custGeom>
              <a:rect b="b" l="l" r="r" t="t"/>
              <a:pathLst>
                <a:path extrusionOk="0" fill="none" h="69925" w="70790">
                  <a:moveTo>
                    <a:pt x="34099" y="2209"/>
                  </a:moveTo>
                  <a:cubicBezTo>
                    <a:pt x="41879" y="0"/>
                    <a:pt x="48794" y="2401"/>
                    <a:pt x="56190" y="5379"/>
                  </a:cubicBezTo>
                  <a:cubicBezTo>
                    <a:pt x="60032" y="7012"/>
                    <a:pt x="60032" y="10085"/>
                    <a:pt x="62049" y="13351"/>
                  </a:cubicBezTo>
                  <a:cubicBezTo>
                    <a:pt x="63106" y="15176"/>
                    <a:pt x="64931" y="16809"/>
                    <a:pt x="65603" y="18730"/>
                  </a:cubicBezTo>
                  <a:cubicBezTo>
                    <a:pt x="66564" y="21227"/>
                    <a:pt x="65795" y="25261"/>
                    <a:pt x="65123" y="28335"/>
                  </a:cubicBezTo>
                  <a:cubicBezTo>
                    <a:pt x="65027" y="28911"/>
                    <a:pt x="64931" y="29584"/>
                    <a:pt x="64835" y="30064"/>
                  </a:cubicBezTo>
                  <a:cubicBezTo>
                    <a:pt x="64451" y="31793"/>
                    <a:pt x="63970" y="33618"/>
                    <a:pt x="63874" y="35539"/>
                  </a:cubicBezTo>
                  <a:cubicBezTo>
                    <a:pt x="63586" y="38997"/>
                    <a:pt x="65411" y="41302"/>
                    <a:pt x="67044" y="44087"/>
                  </a:cubicBezTo>
                  <a:cubicBezTo>
                    <a:pt x="67908" y="45336"/>
                    <a:pt x="68869" y="47161"/>
                    <a:pt x="69637" y="48890"/>
                  </a:cubicBezTo>
                  <a:cubicBezTo>
                    <a:pt x="70406" y="51003"/>
                    <a:pt x="70790" y="53308"/>
                    <a:pt x="69829" y="55229"/>
                  </a:cubicBezTo>
                  <a:cubicBezTo>
                    <a:pt x="69157" y="56670"/>
                    <a:pt x="68293" y="58014"/>
                    <a:pt x="67332" y="59359"/>
                  </a:cubicBezTo>
                  <a:cubicBezTo>
                    <a:pt x="65507" y="61760"/>
                    <a:pt x="63682" y="63873"/>
                    <a:pt x="61761" y="66083"/>
                  </a:cubicBezTo>
                  <a:cubicBezTo>
                    <a:pt x="60801" y="67043"/>
                    <a:pt x="59552" y="67812"/>
                    <a:pt x="58688" y="68484"/>
                  </a:cubicBezTo>
                  <a:cubicBezTo>
                    <a:pt x="55902" y="69733"/>
                    <a:pt x="53405" y="69925"/>
                    <a:pt x="49659" y="68580"/>
                  </a:cubicBezTo>
                  <a:cubicBezTo>
                    <a:pt x="44664" y="66755"/>
                    <a:pt x="39477" y="65218"/>
                    <a:pt x="34291" y="63873"/>
                  </a:cubicBezTo>
                  <a:cubicBezTo>
                    <a:pt x="31889" y="63297"/>
                    <a:pt x="31697" y="62721"/>
                    <a:pt x="30545" y="60608"/>
                  </a:cubicBezTo>
                  <a:cubicBezTo>
                    <a:pt x="29872" y="59167"/>
                    <a:pt x="29008" y="57726"/>
                    <a:pt x="28336" y="56189"/>
                  </a:cubicBezTo>
                  <a:cubicBezTo>
                    <a:pt x="28047" y="55709"/>
                    <a:pt x="27855" y="55229"/>
                    <a:pt x="27471" y="54653"/>
                  </a:cubicBezTo>
                  <a:cubicBezTo>
                    <a:pt x="25262" y="50523"/>
                    <a:pt x="19019" y="50426"/>
                    <a:pt x="15081" y="49274"/>
                  </a:cubicBezTo>
                  <a:cubicBezTo>
                    <a:pt x="14504" y="48986"/>
                    <a:pt x="14120" y="48986"/>
                    <a:pt x="13544" y="48602"/>
                  </a:cubicBezTo>
                  <a:cubicBezTo>
                    <a:pt x="10566" y="47353"/>
                    <a:pt x="7012" y="45432"/>
                    <a:pt x="3843" y="43991"/>
                  </a:cubicBezTo>
                  <a:cubicBezTo>
                    <a:pt x="1538" y="42935"/>
                    <a:pt x="193" y="42166"/>
                    <a:pt x="97" y="39381"/>
                  </a:cubicBezTo>
                  <a:cubicBezTo>
                    <a:pt x="1" y="36883"/>
                    <a:pt x="1" y="34482"/>
                    <a:pt x="97" y="31985"/>
                  </a:cubicBezTo>
                  <a:cubicBezTo>
                    <a:pt x="193" y="27855"/>
                    <a:pt x="577" y="23917"/>
                    <a:pt x="961" y="19786"/>
                  </a:cubicBezTo>
                  <a:cubicBezTo>
                    <a:pt x="1153" y="16809"/>
                    <a:pt x="1442" y="13831"/>
                    <a:pt x="1730" y="10662"/>
                  </a:cubicBezTo>
                  <a:cubicBezTo>
                    <a:pt x="2018" y="9029"/>
                    <a:pt x="2114" y="7108"/>
                    <a:pt x="2402" y="5379"/>
                  </a:cubicBezTo>
                  <a:cubicBezTo>
                    <a:pt x="5572" y="4611"/>
                    <a:pt x="9414" y="4899"/>
                    <a:pt x="12968" y="5091"/>
                  </a:cubicBezTo>
                  <a:lnTo>
                    <a:pt x="13640" y="5091"/>
                  </a:lnTo>
                  <a:cubicBezTo>
                    <a:pt x="17002" y="5187"/>
                    <a:pt x="20267" y="5571"/>
                    <a:pt x="23725" y="4899"/>
                  </a:cubicBezTo>
                  <a:cubicBezTo>
                    <a:pt x="27183" y="4611"/>
                    <a:pt x="30545" y="3266"/>
                    <a:pt x="34099" y="2209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5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989700" y="4276625"/>
              <a:ext cx="1455200" cy="1498400"/>
            </a:xfrm>
            <a:custGeom>
              <a:rect b="b" l="l" r="r" t="t"/>
              <a:pathLst>
                <a:path extrusionOk="0" fill="none" h="59936" w="58208">
                  <a:moveTo>
                    <a:pt x="28432" y="1537"/>
                  </a:moveTo>
                  <a:cubicBezTo>
                    <a:pt x="34675" y="0"/>
                    <a:pt x="40342" y="1921"/>
                    <a:pt x="46201" y="4418"/>
                  </a:cubicBezTo>
                  <a:cubicBezTo>
                    <a:pt x="49275" y="5763"/>
                    <a:pt x="49467" y="8260"/>
                    <a:pt x="50908" y="10950"/>
                  </a:cubicBezTo>
                  <a:cubicBezTo>
                    <a:pt x="51868" y="12487"/>
                    <a:pt x="53117" y="13927"/>
                    <a:pt x="53789" y="15752"/>
                  </a:cubicBezTo>
                  <a:cubicBezTo>
                    <a:pt x="54557" y="17865"/>
                    <a:pt x="53981" y="21323"/>
                    <a:pt x="53501" y="24013"/>
                  </a:cubicBezTo>
                  <a:cubicBezTo>
                    <a:pt x="53405" y="24493"/>
                    <a:pt x="53309" y="24973"/>
                    <a:pt x="53309" y="25453"/>
                  </a:cubicBezTo>
                  <a:cubicBezTo>
                    <a:pt x="53021" y="26990"/>
                    <a:pt x="52540" y="28527"/>
                    <a:pt x="52540" y="30256"/>
                  </a:cubicBezTo>
                  <a:cubicBezTo>
                    <a:pt x="52444" y="33233"/>
                    <a:pt x="53885" y="35251"/>
                    <a:pt x="55230" y="37652"/>
                  </a:cubicBezTo>
                  <a:cubicBezTo>
                    <a:pt x="55902" y="38900"/>
                    <a:pt x="56671" y="40341"/>
                    <a:pt x="57247" y="41878"/>
                  </a:cubicBezTo>
                  <a:cubicBezTo>
                    <a:pt x="57919" y="43799"/>
                    <a:pt x="58207" y="45720"/>
                    <a:pt x="57439" y="47449"/>
                  </a:cubicBezTo>
                  <a:cubicBezTo>
                    <a:pt x="56863" y="48698"/>
                    <a:pt x="56190" y="49850"/>
                    <a:pt x="55422" y="51003"/>
                  </a:cubicBezTo>
                  <a:cubicBezTo>
                    <a:pt x="53981" y="53212"/>
                    <a:pt x="52540" y="54941"/>
                    <a:pt x="51100" y="56862"/>
                  </a:cubicBezTo>
                  <a:cubicBezTo>
                    <a:pt x="50235" y="57630"/>
                    <a:pt x="49179" y="58495"/>
                    <a:pt x="48506" y="58783"/>
                  </a:cubicBezTo>
                  <a:cubicBezTo>
                    <a:pt x="46201" y="59935"/>
                    <a:pt x="43992" y="59935"/>
                    <a:pt x="41014" y="58975"/>
                  </a:cubicBezTo>
                  <a:cubicBezTo>
                    <a:pt x="36788" y="57534"/>
                    <a:pt x="32466" y="56189"/>
                    <a:pt x="28144" y="55133"/>
                  </a:cubicBezTo>
                  <a:cubicBezTo>
                    <a:pt x="26223" y="54653"/>
                    <a:pt x="26030" y="54172"/>
                    <a:pt x="25070" y="52443"/>
                  </a:cubicBezTo>
                  <a:cubicBezTo>
                    <a:pt x="24302" y="51291"/>
                    <a:pt x="23725" y="50042"/>
                    <a:pt x="23053" y="48890"/>
                  </a:cubicBezTo>
                  <a:cubicBezTo>
                    <a:pt x="22765" y="48505"/>
                    <a:pt x="22573" y="48025"/>
                    <a:pt x="22284" y="47641"/>
                  </a:cubicBezTo>
                  <a:cubicBezTo>
                    <a:pt x="20363" y="44279"/>
                    <a:pt x="15369" y="44183"/>
                    <a:pt x="12007" y="43127"/>
                  </a:cubicBezTo>
                  <a:cubicBezTo>
                    <a:pt x="11335" y="42838"/>
                    <a:pt x="11239" y="42935"/>
                    <a:pt x="10662" y="42550"/>
                  </a:cubicBezTo>
                  <a:cubicBezTo>
                    <a:pt x="8453" y="41398"/>
                    <a:pt x="5476" y="39477"/>
                    <a:pt x="2978" y="38132"/>
                  </a:cubicBezTo>
                  <a:cubicBezTo>
                    <a:pt x="1153" y="37172"/>
                    <a:pt x="193" y="36499"/>
                    <a:pt x="97" y="34098"/>
                  </a:cubicBezTo>
                  <a:cubicBezTo>
                    <a:pt x="1" y="31889"/>
                    <a:pt x="97" y="29776"/>
                    <a:pt x="97" y="27566"/>
                  </a:cubicBezTo>
                  <a:cubicBezTo>
                    <a:pt x="193" y="24109"/>
                    <a:pt x="577" y="20651"/>
                    <a:pt x="769" y="17193"/>
                  </a:cubicBezTo>
                  <a:cubicBezTo>
                    <a:pt x="1057" y="14504"/>
                    <a:pt x="1153" y="12006"/>
                    <a:pt x="1538" y="9317"/>
                  </a:cubicBezTo>
                  <a:cubicBezTo>
                    <a:pt x="1634" y="7876"/>
                    <a:pt x="1730" y="6243"/>
                    <a:pt x="2018" y="4803"/>
                  </a:cubicBezTo>
                  <a:cubicBezTo>
                    <a:pt x="4611" y="4034"/>
                    <a:pt x="7877" y="4130"/>
                    <a:pt x="10662" y="4322"/>
                  </a:cubicBezTo>
                  <a:lnTo>
                    <a:pt x="11239" y="4322"/>
                  </a:lnTo>
                  <a:cubicBezTo>
                    <a:pt x="14024" y="4322"/>
                    <a:pt x="16810" y="4514"/>
                    <a:pt x="19499" y="4034"/>
                  </a:cubicBezTo>
                  <a:cubicBezTo>
                    <a:pt x="22765" y="3458"/>
                    <a:pt x="25550" y="2401"/>
                    <a:pt x="28432" y="1537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5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1189000" y="4411075"/>
              <a:ext cx="1138225" cy="1246275"/>
            </a:xfrm>
            <a:custGeom>
              <a:rect b="b" l="l" r="r" t="t"/>
              <a:pathLst>
                <a:path extrusionOk="0" fill="none" h="49851" w="45529">
                  <a:moveTo>
                    <a:pt x="22477" y="1057"/>
                  </a:moveTo>
                  <a:cubicBezTo>
                    <a:pt x="27279" y="1"/>
                    <a:pt x="31602" y="1538"/>
                    <a:pt x="36020" y="3459"/>
                  </a:cubicBezTo>
                  <a:cubicBezTo>
                    <a:pt x="38421" y="4611"/>
                    <a:pt x="38613" y="6340"/>
                    <a:pt x="39670" y="8357"/>
                  </a:cubicBezTo>
                  <a:cubicBezTo>
                    <a:pt x="40342" y="9702"/>
                    <a:pt x="41495" y="11047"/>
                    <a:pt x="41975" y="12487"/>
                  </a:cubicBezTo>
                  <a:cubicBezTo>
                    <a:pt x="42551" y="14408"/>
                    <a:pt x="42167" y="17194"/>
                    <a:pt x="41975" y="19499"/>
                  </a:cubicBezTo>
                  <a:cubicBezTo>
                    <a:pt x="41975" y="19979"/>
                    <a:pt x="41783" y="20267"/>
                    <a:pt x="41783" y="20652"/>
                  </a:cubicBezTo>
                  <a:cubicBezTo>
                    <a:pt x="41591" y="21996"/>
                    <a:pt x="41303" y="23341"/>
                    <a:pt x="41303" y="24590"/>
                  </a:cubicBezTo>
                  <a:cubicBezTo>
                    <a:pt x="41207" y="27183"/>
                    <a:pt x="42263" y="28816"/>
                    <a:pt x="43224" y="30833"/>
                  </a:cubicBezTo>
                  <a:cubicBezTo>
                    <a:pt x="43704" y="31986"/>
                    <a:pt x="44376" y="33138"/>
                    <a:pt x="44857" y="34483"/>
                  </a:cubicBezTo>
                  <a:cubicBezTo>
                    <a:pt x="45337" y="36020"/>
                    <a:pt x="45529" y="37749"/>
                    <a:pt x="44953" y="39189"/>
                  </a:cubicBezTo>
                  <a:cubicBezTo>
                    <a:pt x="44472" y="40246"/>
                    <a:pt x="43992" y="41206"/>
                    <a:pt x="43416" y="42263"/>
                  </a:cubicBezTo>
                  <a:cubicBezTo>
                    <a:pt x="42263" y="44184"/>
                    <a:pt x="41207" y="45721"/>
                    <a:pt x="40246" y="47450"/>
                  </a:cubicBezTo>
                  <a:cubicBezTo>
                    <a:pt x="39670" y="48026"/>
                    <a:pt x="38709" y="48602"/>
                    <a:pt x="38229" y="48986"/>
                  </a:cubicBezTo>
                  <a:cubicBezTo>
                    <a:pt x="36404" y="49851"/>
                    <a:pt x="34579" y="49851"/>
                    <a:pt x="32370" y="48986"/>
                  </a:cubicBezTo>
                  <a:cubicBezTo>
                    <a:pt x="29008" y="47930"/>
                    <a:pt x="25646" y="46873"/>
                    <a:pt x="22093" y="45913"/>
                  </a:cubicBezTo>
                  <a:cubicBezTo>
                    <a:pt x="20556" y="45529"/>
                    <a:pt x="20364" y="45144"/>
                    <a:pt x="19595" y="43800"/>
                  </a:cubicBezTo>
                  <a:cubicBezTo>
                    <a:pt x="19019" y="42839"/>
                    <a:pt x="18539" y="42071"/>
                    <a:pt x="17962" y="41110"/>
                  </a:cubicBezTo>
                  <a:cubicBezTo>
                    <a:pt x="17674" y="40726"/>
                    <a:pt x="17578" y="40438"/>
                    <a:pt x="17290" y="40150"/>
                  </a:cubicBezTo>
                  <a:cubicBezTo>
                    <a:pt x="15753" y="37557"/>
                    <a:pt x="11815" y="37364"/>
                    <a:pt x="9030" y="36500"/>
                  </a:cubicBezTo>
                  <a:cubicBezTo>
                    <a:pt x="8453" y="36404"/>
                    <a:pt x="8549" y="36404"/>
                    <a:pt x="7973" y="36020"/>
                  </a:cubicBezTo>
                  <a:cubicBezTo>
                    <a:pt x="6532" y="35059"/>
                    <a:pt x="4131" y="32946"/>
                    <a:pt x="2306" y="31697"/>
                  </a:cubicBezTo>
                  <a:cubicBezTo>
                    <a:pt x="961" y="30833"/>
                    <a:pt x="289" y="30065"/>
                    <a:pt x="193" y="28240"/>
                  </a:cubicBezTo>
                  <a:cubicBezTo>
                    <a:pt x="1" y="26415"/>
                    <a:pt x="193" y="24590"/>
                    <a:pt x="289" y="22861"/>
                  </a:cubicBezTo>
                  <a:cubicBezTo>
                    <a:pt x="385" y="19979"/>
                    <a:pt x="769" y="17098"/>
                    <a:pt x="961" y="14216"/>
                  </a:cubicBezTo>
                  <a:cubicBezTo>
                    <a:pt x="1250" y="12007"/>
                    <a:pt x="1346" y="9894"/>
                    <a:pt x="1442" y="7685"/>
                  </a:cubicBezTo>
                  <a:cubicBezTo>
                    <a:pt x="1634" y="6532"/>
                    <a:pt x="1634" y="5092"/>
                    <a:pt x="1826" y="3939"/>
                  </a:cubicBezTo>
                  <a:cubicBezTo>
                    <a:pt x="3843" y="3267"/>
                    <a:pt x="6340" y="3363"/>
                    <a:pt x="8646" y="3363"/>
                  </a:cubicBezTo>
                  <a:lnTo>
                    <a:pt x="9126" y="3363"/>
                  </a:lnTo>
                  <a:cubicBezTo>
                    <a:pt x="11335" y="3363"/>
                    <a:pt x="13448" y="3459"/>
                    <a:pt x="15753" y="2978"/>
                  </a:cubicBezTo>
                  <a:cubicBezTo>
                    <a:pt x="17962" y="2690"/>
                    <a:pt x="20172" y="1826"/>
                    <a:pt x="22477" y="1057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5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1383525" y="4550350"/>
              <a:ext cx="816450" cy="996550"/>
            </a:xfrm>
            <a:custGeom>
              <a:rect b="b" l="l" r="r" t="t"/>
              <a:pathLst>
                <a:path extrusionOk="0" fill="none" h="39862" w="32658">
                  <a:moveTo>
                    <a:pt x="16713" y="577"/>
                  </a:moveTo>
                  <a:cubicBezTo>
                    <a:pt x="19979" y="1"/>
                    <a:pt x="22956" y="1153"/>
                    <a:pt x="26126" y="2594"/>
                  </a:cubicBezTo>
                  <a:cubicBezTo>
                    <a:pt x="27663" y="3363"/>
                    <a:pt x="27951" y="4611"/>
                    <a:pt x="28527" y="6052"/>
                  </a:cubicBezTo>
                  <a:cubicBezTo>
                    <a:pt x="29007" y="7205"/>
                    <a:pt x="29680" y="8261"/>
                    <a:pt x="30064" y="9414"/>
                  </a:cubicBezTo>
                  <a:cubicBezTo>
                    <a:pt x="30544" y="11047"/>
                    <a:pt x="30448" y="13256"/>
                    <a:pt x="30352" y="15081"/>
                  </a:cubicBezTo>
                  <a:cubicBezTo>
                    <a:pt x="30352" y="15465"/>
                    <a:pt x="30352" y="15849"/>
                    <a:pt x="30160" y="16041"/>
                  </a:cubicBezTo>
                  <a:cubicBezTo>
                    <a:pt x="30064" y="17098"/>
                    <a:pt x="29968" y="18250"/>
                    <a:pt x="29968" y="19307"/>
                  </a:cubicBezTo>
                  <a:cubicBezTo>
                    <a:pt x="29968" y="21324"/>
                    <a:pt x="30640" y="22765"/>
                    <a:pt x="31216" y="24494"/>
                  </a:cubicBezTo>
                  <a:cubicBezTo>
                    <a:pt x="31601" y="25262"/>
                    <a:pt x="31985" y="26415"/>
                    <a:pt x="32177" y="27471"/>
                  </a:cubicBezTo>
                  <a:cubicBezTo>
                    <a:pt x="32561" y="28816"/>
                    <a:pt x="32657" y="30065"/>
                    <a:pt x="32369" y="31313"/>
                  </a:cubicBezTo>
                  <a:cubicBezTo>
                    <a:pt x="32081" y="32178"/>
                    <a:pt x="31697" y="32946"/>
                    <a:pt x="31409" y="33810"/>
                  </a:cubicBezTo>
                  <a:cubicBezTo>
                    <a:pt x="30640" y="35539"/>
                    <a:pt x="30064" y="36692"/>
                    <a:pt x="29295" y="38133"/>
                  </a:cubicBezTo>
                  <a:cubicBezTo>
                    <a:pt x="29007" y="38517"/>
                    <a:pt x="28143" y="39093"/>
                    <a:pt x="27759" y="39381"/>
                  </a:cubicBezTo>
                  <a:cubicBezTo>
                    <a:pt x="26414" y="39862"/>
                    <a:pt x="25165" y="39862"/>
                    <a:pt x="23340" y="39189"/>
                  </a:cubicBezTo>
                  <a:cubicBezTo>
                    <a:pt x="20843" y="38421"/>
                    <a:pt x="18250" y="37652"/>
                    <a:pt x="15752" y="36980"/>
                  </a:cubicBezTo>
                  <a:cubicBezTo>
                    <a:pt x="14696" y="36692"/>
                    <a:pt x="14408" y="36308"/>
                    <a:pt x="13831" y="35539"/>
                  </a:cubicBezTo>
                  <a:cubicBezTo>
                    <a:pt x="13351" y="34867"/>
                    <a:pt x="12871" y="34195"/>
                    <a:pt x="12487" y="33618"/>
                  </a:cubicBezTo>
                  <a:cubicBezTo>
                    <a:pt x="12391" y="33330"/>
                    <a:pt x="12198" y="33138"/>
                    <a:pt x="12006" y="32946"/>
                  </a:cubicBezTo>
                  <a:cubicBezTo>
                    <a:pt x="10758" y="31217"/>
                    <a:pt x="7972" y="30929"/>
                    <a:pt x="5955" y="30353"/>
                  </a:cubicBezTo>
                  <a:cubicBezTo>
                    <a:pt x="5475" y="30257"/>
                    <a:pt x="5571" y="30353"/>
                    <a:pt x="5091" y="29968"/>
                  </a:cubicBezTo>
                  <a:cubicBezTo>
                    <a:pt x="4322" y="29104"/>
                    <a:pt x="2689" y="26991"/>
                    <a:pt x="1345" y="25934"/>
                  </a:cubicBezTo>
                  <a:cubicBezTo>
                    <a:pt x="480" y="25070"/>
                    <a:pt x="0" y="24302"/>
                    <a:pt x="0" y="22861"/>
                  </a:cubicBezTo>
                  <a:cubicBezTo>
                    <a:pt x="0" y="21420"/>
                    <a:pt x="192" y="19979"/>
                    <a:pt x="192" y="18539"/>
                  </a:cubicBezTo>
                  <a:cubicBezTo>
                    <a:pt x="288" y="16137"/>
                    <a:pt x="672" y="13928"/>
                    <a:pt x="865" y="11623"/>
                  </a:cubicBezTo>
                  <a:cubicBezTo>
                    <a:pt x="961" y="9798"/>
                    <a:pt x="1153" y="8165"/>
                    <a:pt x="1249" y="6340"/>
                  </a:cubicBezTo>
                  <a:cubicBezTo>
                    <a:pt x="1345" y="5380"/>
                    <a:pt x="1249" y="4131"/>
                    <a:pt x="1441" y="3363"/>
                  </a:cubicBezTo>
                  <a:cubicBezTo>
                    <a:pt x="2882" y="2690"/>
                    <a:pt x="4803" y="2690"/>
                    <a:pt x="6435" y="2594"/>
                  </a:cubicBezTo>
                  <a:lnTo>
                    <a:pt x="6724" y="2594"/>
                  </a:lnTo>
                  <a:cubicBezTo>
                    <a:pt x="8356" y="2498"/>
                    <a:pt x="9893" y="2498"/>
                    <a:pt x="11526" y="2114"/>
                  </a:cubicBezTo>
                  <a:cubicBezTo>
                    <a:pt x="13351" y="1634"/>
                    <a:pt x="15080" y="961"/>
                    <a:pt x="16713" y="577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5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1570800" y="4684825"/>
              <a:ext cx="504300" cy="756425"/>
            </a:xfrm>
            <a:custGeom>
              <a:rect b="b" l="l" r="r" t="t"/>
              <a:pathLst>
                <a:path extrusionOk="0" fill="none" h="30257" w="20172">
                  <a:moveTo>
                    <a:pt x="11335" y="97"/>
                  </a:moveTo>
                  <a:cubicBezTo>
                    <a:pt x="13064" y="1"/>
                    <a:pt x="14793" y="865"/>
                    <a:pt x="16330" y="1826"/>
                  </a:cubicBezTo>
                  <a:cubicBezTo>
                    <a:pt x="17194" y="2306"/>
                    <a:pt x="17290" y="2978"/>
                    <a:pt x="17674" y="3843"/>
                  </a:cubicBezTo>
                  <a:cubicBezTo>
                    <a:pt x="18058" y="4611"/>
                    <a:pt x="18251" y="5668"/>
                    <a:pt x="18539" y="6628"/>
                  </a:cubicBezTo>
                  <a:cubicBezTo>
                    <a:pt x="18827" y="7877"/>
                    <a:pt x="18827" y="9510"/>
                    <a:pt x="18827" y="10950"/>
                  </a:cubicBezTo>
                  <a:lnTo>
                    <a:pt x="18827" y="11623"/>
                  </a:lnTo>
                  <a:lnTo>
                    <a:pt x="18827" y="14120"/>
                  </a:lnTo>
                  <a:cubicBezTo>
                    <a:pt x="18827" y="15561"/>
                    <a:pt x="19211" y="16905"/>
                    <a:pt x="19499" y="18250"/>
                  </a:cubicBezTo>
                  <a:cubicBezTo>
                    <a:pt x="19595" y="18923"/>
                    <a:pt x="19787" y="19787"/>
                    <a:pt x="19979" y="20651"/>
                  </a:cubicBezTo>
                  <a:cubicBezTo>
                    <a:pt x="20076" y="21612"/>
                    <a:pt x="20172" y="22668"/>
                    <a:pt x="19979" y="23533"/>
                  </a:cubicBezTo>
                  <a:cubicBezTo>
                    <a:pt x="19787" y="24205"/>
                    <a:pt x="19595" y="24974"/>
                    <a:pt x="19499" y="25550"/>
                  </a:cubicBezTo>
                  <a:cubicBezTo>
                    <a:pt x="19115" y="26895"/>
                    <a:pt x="18827" y="27855"/>
                    <a:pt x="18635" y="29200"/>
                  </a:cubicBezTo>
                  <a:cubicBezTo>
                    <a:pt x="18539" y="29392"/>
                    <a:pt x="17770" y="29872"/>
                    <a:pt x="17674" y="29968"/>
                  </a:cubicBezTo>
                  <a:cubicBezTo>
                    <a:pt x="16810" y="30256"/>
                    <a:pt x="15849" y="30064"/>
                    <a:pt x="14793" y="29776"/>
                  </a:cubicBezTo>
                  <a:lnTo>
                    <a:pt x="9702" y="28335"/>
                  </a:lnTo>
                  <a:cubicBezTo>
                    <a:pt x="9030" y="28047"/>
                    <a:pt x="8742" y="27951"/>
                    <a:pt x="8453" y="27471"/>
                  </a:cubicBezTo>
                  <a:lnTo>
                    <a:pt x="7301" y="26414"/>
                  </a:lnTo>
                  <a:lnTo>
                    <a:pt x="7013" y="26030"/>
                  </a:lnTo>
                  <a:cubicBezTo>
                    <a:pt x="6052" y="24974"/>
                    <a:pt x="4227" y="24686"/>
                    <a:pt x="2882" y="24397"/>
                  </a:cubicBezTo>
                  <a:cubicBezTo>
                    <a:pt x="2402" y="24205"/>
                    <a:pt x="2786" y="24493"/>
                    <a:pt x="2306" y="24013"/>
                  </a:cubicBezTo>
                  <a:cubicBezTo>
                    <a:pt x="2306" y="23245"/>
                    <a:pt x="1250" y="20940"/>
                    <a:pt x="577" y="19979"/>
                  </a:cubicBezTo>
                  <a:cubicBezTo>
                    <a:pt x="289" y="19307"/>
                    <a:pt x="1" y="18538"/>
                    <a:pt x="97" y="17482"/>
                  </a:cubicBezTo>
                  <a:cubicBezTo>
                    <a:pt x="97" y="16425"/>
                    <a:pt x="289" y="15177"/>
                    <a:pt x="385" y="14120"/>
                  </a:cubicBezTo>
                  <a:cubicBezTo>
                    <a:pt x="481" y="12295"/>
                    <a:pt x="865" y="10662"/>
                    <a:pt x="1058" y="8837"/>
                  </a:cubicBezTo>
                  <a:cubicBezTo>
                    <a:pt x="1250" y="7493"/>
                    <a:pt x="1250" y="6244"/>
                    <a:pt x="1346" y="4899"/>
                  </a:cubicBezTo>
                  <a:cubicBezTo>
                    <a:pt x="1346" y="4323"/>
                    <a:pt x="1346" y="3170"/>
                    <a:pt x="1442" y="2594"/>
                  </a:cubicBezTo>
                  <a:cubicBezTo>
                    <a:pt x="2306" y="2018"/>
                    <a:pt x="3459" y="2018"/>
                    <a:pt x="4611" y="1922"/>
                  </a:cubicBezTo>
                  <a:lnTo>
                    <a:pt x="4804" y="1922"/>
                  </a:lnTo>
                  <a:cubicBezTo>
                    <a:pt x="5764" y="1730"/>
                    <a:pt x="6821" y="1633"/>
                    <a:pt x="7781" y="1441"/>
                  </a:cubicBezTo>
                  <a:cubicBezTo>
                    <a:pt x="9030" y="865"/>
                    <a:pt x="10086" y="385"/>
                    <a:pt x="11335" y="97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5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1758100" y="4816900"/>
              <a:ext cx="206550" cy="509075"/>
            </a:xfrm>
            <a:custGeom>
              <a:rect b="b" l="l" r="r" t="t"/>
              <a:pathLst>
                <a:path extrusionOk="0" fill="none" h="20363" w="8262">
                  <a:moveTo>
                    <a:pt x="7781" y="20363"/>
                  </a:moveTo>
                  <a:cubicBezTo>
                    <a:pt x="6052" y="19979"/>
                    <a:pt x="4131" y="19403"/>
                    <a:pt x="2498" y="18826"/>
                  </a:cubicBezTo>
                  <a:cubicBezTo>
                    <a:pt x="1730" y="18538"/>
                    <a:pt x="1057" y="18250"/>
                    <a:pt x="289" y="17962"/>
                  </a:cubicBezTo>
                  <a:cubicBezTo>
                    <a:pt x="1" y="17866"/>
                    <a:pt x="289" y="18058"/>
                    <a:pt x="1" y="17578"/>
                  </a:cubicBezTo>
                  <a:cubicBezTo>
                    <a:pt x="769" y="17001"/>
                    <a:pt x="193" y="14696"/>
                    <a:pt x="289" y="13928"/>
                  </a:cubicBezTo>
                  <a:cubicBezTo>
                    <a:pt x="577" y="12487"/>
                    <a:pt x="769" y="11046"/>
                    <a:pt x="961" y="9605"/>
                  </a:cubicBezTo>
                  <a:cubicBezTo>
                    <a:pt x="1057" y="8357"/>
                    <a:pt x="1442" y="7300"/>
                    <a:pt x="1538" y="6052"/>
                  </a:cubicBezTo>
                  <a:cubicBezTo>
                    <a:pt x="1634" y="5283"/>
                    <a:pt x="1538" y="4323"/>
                    <a:pt x="1538" y="3458"/>
                  </a:cubicBezTo>
                  <a:cubicBezTo>
                    <a:pt x="1538" y="3074"/>
                    <a:pt x="1442" y="2306"/>
                    <a:pt x="1538" y="1921"/>
                  </a:cubicBezTo>
                  <a:cubicBezTo>
                    <a:pt x="1634" y="1441"/>
                    <a:pt x="2402" y="1249"/>
                    <a:pt x="2690" y="1057"/>
                  </a:cubicBezTo>
                  <a:cubicBezTo>
                    <a:pt x="3555" y="577"/>
                    <a:pt x="4611" y="96"/>
                    <a:pt x="5572" y="0"/>
                  </a:cubicBezTo>
                  <a:cubicBezTo>
                    <a:pt x="5956" y="577"/>
                    <a:pt x="6532" y="1057"/>
                    <a:pt x="6532" y="1729"/>
                  </a:cubicBezTo>
                  <a:cubicBezTo>
                    <a:pt x="6532" y="3458"/>
                    <a:pt x="7013" y="5187"/>
                    <a:pt x="7397" y="6820"/>
                  </a:cubicBezTo>
                  <a:cubicBezTo>
                    <a:pt x="7877" y="9125"/>
                    <a:pt x="7685" y="11526"/>
                    <a:pt x="7685" y="13736"/>
                  </a:cubicBezTo>
                  <a:lnTo>
                    <a:pt x="7685" y="17385"/>
                  </a:lnTo>
                  <a:cubicBezTo>
                    <a:pt x="7685" y="18442"/>
                    <a:pt x="7877" y="19210"/>
                    <a:pt x="7973" y="20171"/>
                  </a:cubicBezTo>
                  <a:cubicBezTo>
                    <a:pt x="8261" y="20075"/>
                    <a:pt x="7685" y="20363"/>
                    <a:pt x="7781" y="20363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5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/>
          <p:nvPr/>
        </p:nvSpPr>
        <p:spPr>
          <a:xfrm flipH="1">
            <a:off x="6730052" y="-806320"/>
            <a:ext cx="1900830" cy="2036168"/>
          </a:xfrm>
          <a:custGeom>
            <a:rect b="b" l="l" r="r" t="t"/>
            <a:pathLst>
              <a:path extrusionOk="0" h="67703" w="63203">
                <a:moveTo>
                  <a:pt x="49091" y="1"/>
                </a:moveTo>
                <a:cubicBezTo>
                  <a:pt x="47866" y="1"/>
                  <a:pt x="46607" y="233"/>
                  <a:pt x="45433" y="563"/>
                </a:cubicBezTo>
                <a:cubicBezTo>
                  <a:pt x="44376" y="852"/>
                  <a:pt x="43416" y="1140"/>
                  <a:pt x="42455" y="1524"/>
                </a:cubicBezTo>
                <a:cubicBezTo>
                  <a:pt x="34771" y="4405"/>
                  <a:pt x="27183" y="7479"/>
                  <a:pt x="19403" y="10072"/>
                </a:cubicBezTo>
                <a:cubicBezTo>
                  <a:pt x="15081" y="11513"/>
                  <a:pt x="10663" y="13146"/>
                  <a:pt x="7205" y="16027"/>
                </a:cubicBezTo>
                <a:cubicBezTo>
                  <a:pt x="1" y="21983"/>
                  <a:pt x="673" y="30723"/>
                  <a:pt x="2594" y="38983"/>
                </a:cubicBezTo>
                <a:cubicBezTo>
                  <a:pt x="3939" y="44458"/>
                  <a:pt x="5572" y="50029"/>
                  <a:pt x="7781" y="55312"/>
                </a:cubicBezTo>
                <a:cubicBezTo>
                  <a:pt x="8838" y="58097"/>
                  <a:pt x="10182" y="60787"/>
                  <a:pt x="12584" y="62612"/>
                </a:cubicBezTo>
                <a:cubicBezTo>
                  <a:pt x="15177" y="64629"/>
                  <a:pt x="18731" y="65013"/>
                  <a:pt x="22093" y="65301"/>
                </a:cubicBezTo>
                <a:cubicBezTo>
                  <a:pt x="30545" y="65973"/>
                  <a:pt x="39094" y="66838"/>
                  <a:pt x="47546" y="67510"/>
                </a:cubicBezTo>
                <a:cubicBezTo>
                  <a:pt x="48466" y="67621"/>
                  <a:pt x="49400" y="67703"/>
                  <a:pt x="50316" y="67703"/>
                </a:cubicBezTo>
                <a:cubicBezTo>
                  <a:pt x="51790" y="67703"/>
                  <a:pt x="53217" y="67490"/>
                  <a:pt x="54462" y="66838"/>
                </a:cubicBezTo>
                <a:cubicBezTo>
                  <a:pt x="57151" y="65397"/>
                  <a:pt x="58400" y="62420"/>
                  <a:pt x="59168" y="59346"/>
                </a:cubicBezTo>
                <a:cubicBezTo>
                  <a:pt x="63202" y="42921"/>
                  <a:pt x="59264" y="23039"/>
                  <a:pt x="55806" y="6807"/>
                </a:cubicBezTo>
                <a:cubicBezTo>
                  <a:pt x="55422" y="5270"/>
                  <a:pt x="55038" y="3637"/>
                  <a:pt x="54269" y="2388"/>
                </a:cubicBezTo>
                <a:cubicBezTo>
                  <a:pt x="52964" y="608"/>
                  <a:pt x="51071" y="1"/>
                  <a:pt x="4909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4"/>
          <p:cNvSpPr/>
          <p:nvPr/>
        </p:nvSpPr>
        <p:spPr>
          <a:xfrm flipH="1" rot="-5400000">
            <a:off x="7339609" y="-847473"/>
            <a:ext cx="2312414" cy="2023552"/>
          </a:xfrm>
          <a:custGeom>
            <a:rect b="b" l="l" r="r" t="t"/>
            <a:pathLst>
              <a:path extrusionOk="0" h="58837" w="67236">
                <a:moveTo>
                  <a:pt x="24653" y="1"/>
                </a:moveTo>
                <a:cubicBezTo>
                  <a:pt x="23575" y="1"/>
                  <a:pt x="22491" y="158"/>
                  <a:pt x="21420" y="408"/>
                </a:cubicBezTo>
                <a:cubicBezTo>
                  <a:pt x="19307" y="888"/>
                  <a:pt x="17386" y="1657"/>
                  <a:pt x="15369" y="2233"/>
                </a:cubicBezTo>
                <a:cubicBezTo>
                  <a:pt x="11815" y="3289"/>
                  <a:pt x="8165" y="4058"/>
                  <a:pt x="5091" y="6459"/>
                </a:cubicBezTo>
                <a:cubicBezTo>
                  <a:pt x="2498" y="8380"/>
                  <a:pt x="577" y="11358"/>
                  <a:pt x="289" y="14527"/>
                </a:cubicBezTo>
                <a:cubicBezTo>
                  <a:pt x="1" y="17217"/>
                  <a:pt x="865" y="20002"/>
                  <a:pt x="1730" y="22692"/>
                </a:cubicBezTo>
                <a:cubicBezTo>
                  <a:pt x="3843" y="29415"/>
                  <a:pt x="5475" y="37099"/>
                  <a:pt x="8549" y="43438"/>
                </a:cubicBezTo>
                <a:cubicBezTo>
                  <a:pt x="11046" y="48721"/>
                  <a:pt x="17194" y="51699"/>
                  <a:pt x="22188" y="54100"/>
                </a:cubicBezTo>
                <a:cubicBezTo>
                  <a:pt x="25838" y="55829"/>
                  <a:pt x="29392" y="57558"/>
                  <a:pt x="33234" y="58422"/>
                </a:cubicBezTo>
                <a:cubicBezTo>
                  <a:pt x="34551" y="58708"/>
                  <a:pt x="35924" y="58836"/>
                  <a:pt x="37329" y="58836"/>
                </a:cubicBezTo>
                <a:cubicBezTo>
                  <a:pt x="44426" y="58836"/>
                  <a:pt x="52354" y="55561"/>
                  <a:pt x="58207" y="52755"/>
                </a:cubicBezTo>
                <a:cubicBezTo>
                  <a:pt x="60128" y="51795"/>
                  <a:pt x="61953" y="50642"/>
                  <a:pt x="63106" y="48817"/>
                </a:cubicBezTo>
                <a:cubicBezTo>
                  <a:pt x="67236" y="42382"/>
                  <a:pt x="59072" y="34986"/>
                  <a:pt x="54749" y="31144"/>
                </a:cubicBezTo>
                <a:cubicBezTo>
                  <a:pt x="47546" y="24709"/>
                  <a:pt x="41975" y="15680"/>
                  <a:pt x="36116" y="7996"/>
                </a:cubicBezTo>
                <a:cubicBezTo>
                  <a:pt x="34291" y="5691"/>
                  <a:pt x="32562" y="3289"/>
                  <a:pt x="29968" y="1657"/>
                </a:cubicBezTo>
                <a:cubicBezTo>
                  <a:pt x="28279" y="450"/>
                  <a:pt x="26475" y="1"/>
                  <a:pt x="24653" y="1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" name="Google Shape;250;p14"/>
          <p:cNvGrpSpPr/>
          <p:nvPr/>
        </p:nvGrpSpPr>
        <p:grpSpPr>
          <a:xfrm flipH="1">
            <a:off x="6203497" y="-982150"/>
            <a:ext cx="3092850" cy="2766275"/>
            <a:chOff x="5200" y="3589850"/>
            <a:chExt cx="3092850" cy="2766275"/>
          </a:xfrm>
        </p:grpSpPr>
        <p:sp>
          <p:nvSpPr>
            <p:cNvPr id="251" name="Google Shape;251;p14"/>
            <p:cNvSpPr/>
            <p:nvPr/>
          </p:nvSpPr>
          <p:spPr>
            <a:xfrm>
              <a:off x="5200" y="3589850"/>
              <a:ext cx="3092850" cy="2766275"/>
            </a:xfrm>
            <a:custGeom>
              <a:rect b="b" l="l" r="r" t="t"/>
              <a:pathLst>
                <a:path extrusionOk="0" fill="none" h="110651" w="123714">
                  <a:moveTo>
                    <a:pt x="3650" y="8741"/>
                  </a:moveTo>
                  <a:lnTo>
                    <a:pt x="3650" y="8741"/>
                  </a:lnTo>
                  <a:cubicBezTo>
                    <a:pt x="9797" y="7493"/>
                    <a:pt x="16809" y="8261"/>
                    <a:pt x="23052" y="8741"/>
                  </a:cubicBezTo>
                  <a:cubicBezTo>
                    <a:pt x="28815" y="9126"/>
                    <a:pt x="34290" y="9894"/>
                    <a:pt x="40053" y="9126"/>
                  </a:cubicBezTo>
                  <a:cubicBezTo>
                    <a:pt x="46104" y="8165"/>
                    <a:pt x="51867" y="5860"/>
                    <a:pt x="57726" y="4131"/>
                  </a:cubicBezTo>
                  <a:cubicBezTo>
                    <a:pt x="71558" y="1"/>
                    <a:pt x="83756" y="4035"/>
                    <a:pt x="96723" y="9126"/>
                  </a:cubicBezTo>
                  <a:cubicBezTo>
                    <a:pt x="103542" y="11719"/>
                    <a:pt x="103446" y="17194"/>
                    <a:pt x="107192" y="22765"/>
                  </a:cubicBezTo>
                  <a:cubicBezTo>
                    <a:pt x="109017" y="25550"/>
                    <a:pt x="112187" y="27951"/>
                    <a:pt x="113532" y="30929"/>
                  </a:cubicBezTo>
                  <a:cubicBezTo>
                    <a:pt x="115453" y="35347"/>
                    <a:pt x="112667" y="43896"/>
                    <a:pt x="111515" y="48314"/>
                  </a:cubicBezTo>
                  <a:cubicBezTo>
                    <a:pt x="110746" y="51099"/>
                    <a:pt x="109786" y="53981"/>
                    <a:pt x="109594" y="56862"/>
                  </a:cubicBezTo>
                  <a:cubicBezTo>
                    <a:pt x="109209" y="62337"/>
                    <a:pt x="112379" y="65795"/>
                    <a:pt x="115453" y="69829"/>
                  </a:cubicBezTo>
                  <a:cubicBezTo>
                    <a:pt x="118814" y="74248"/>
                    <a:pt x="123713" y="81643"/>
                    <a:pt x="120543" y="87118"/>
                  </a:cubicBezTo>
                  <a:cubicBezTo>
                    <a:pt x="116797" y="93361"/>
                    <a:pt x="111226" y="98260"/>
                    <a:pt x="105752" y="103063"/>
                  </a:cubicBezTo>
                  <a:cubicBezTo>
                    <a:pt x="98932" y="109018"/>
                    <a:pt x="93841" y="110651"/>
                    <a:pt x="85293" y="107577"/>
                  </a:cubicBezTo>
                  <a:cubicBezTo>
                    <a:pt x="76840" y="104503"/>
                    <a:pt x="68292" y="101910"/>
                    <a:pt x="59551" y="99701"/>
                  </a:cubicBezTo>
                  <a:cubicBezTo>
                    <a:pt x="55421" y="98740"/>
                    <a:pt x="55229" y="97780"/>
                    <a:pt x="53404" y="93938"/>
                  </a:cubicBezTo>
                  <a:cubicBezTo>
                    <a:pt x="51675" y="90480"/>
                    <a:pt x="50138" y="87118"/>
                    <a:pt x="48506" y="83660"/>
                  </a:cubicBezTo>
                  <a:cubicBezTo>
                    <a:pt x="45144" y="76457"/>
                    <a:pt x="34386" y="76457"/>
                    <a:pt x="27663" y="74440"/>
                  </a:cubicBezTo>
                  <a:cubicBezTo>
                    <a:pt x="20843" y="72327"/>
                    <a:pt x="14120" y="70309"/>
                    <a:pt x="7300" y="68292"/>
                  </a:cubicBezTo>
                  <a:cubicBezTo>
                    <a:pt x="3170" y="67044"/>
                    <a:pt x="769" y="66083"/>
                    <a:pt x="288" y="61761"/>
                  </a:cubicBezTo>
                  <a:cubicBezTo>
                    <a:pt x="0" y="57919"/>
                    <a:pt x="0" y="54077"/>
                    <a:pt x="0" y="50235"/>
                  </a:cubicBezTo>
                  <a:cubicBezTo>
                    <a:pt x="288" y="36212"/>
                    <a:pt x="1537" y="22380"/>
                    <a:pt x="3650" y="874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209300" y="3726725"/>
              <a:ext cx="2732650" cy="2494925"/>
            </a:xfrm>
            <a:custGeom>
              <a:rect b="b" l="l" r="r" t="t"/>
              <a:pathLst>
                <a:path extrusionOk="0" fill="none" h="99797" w="109306">
                  <a:moveTo>
                    <a:pt x="51579" y="3651"/>
                  </a:moveTo>
                  <a:cubicBezTo>
                    <a:pt x="63874" y="1"/>
                    <a:pt x="74728" y="3651"/>
                    <a:pt x="86446" y="8165"/>
                  </a:cubicBezTo>
                  <a:cubicBezTo>
                    <a:pt x="92497" y="10566"/>
                    <a:pt x="92401" y="15465"/>
                    <a:pt x="95667" y="20459"/>
                  </a:cubicBezTo>
                  <a:cubicBezTo>
                    <a:pt x="97299" y="22957"/>
                    <a:pt x="100181" y="25070"/>
                    <a:pt x="101430" y="27855"/>
                  </a:cubicBezTo>
                  <a:cubicBezTo>
                    <a:pt x="102870" y="31217"/>
                    <a:pt x="101430" y="37076"/>
                    <a:pt x="100373" y="41398"/>
                  </a:cubicBezTo>
                  <a:cubicBezTo>
                    <a:pt x="100085" y="42263"/>
                    <a:pt x="99797" y="43127"/>
                    <a:pt x="99701" y="43799"/>
                  </a:cubicBezTo>
                  <a:cubicBezTo>
                    <a:pt x="99028" y="46393"/>
                    <a:pt x="98260" y="48986"/>
                    <a:pt x="98068" y="51676"/>
                  </a:cubicBezTo>
                  <a:cubicBezTo>
                    <a:pt x="97684" y="56670"/>
                    <a:pt x="100469" y="59648"/>
                    <a:pt x="103351" y="63490"/>
                  </a:cubicBezTo>
                  <a:cubicBezTo>
                    <a:pt x="104599" y="65315"/>
                    <a:pt x="106328" y="67716"/>
                    <a:pt x="107385" y="70213"/>
                  </a:cubicBezTo>
                  <a:cubicBezTo>
                    <a:pt x="108729" y="73287"/>
                    <a:pt x="109306" y="76457"/>
                    <a:pt x="107769" y="79242"/>
                  </a:cubicBezTo>
                  <a:cubicBezTo>
                    <a:pt x="106616" y="81259"/>
                    <a:pt x="105272" y="83084"/>
                    <a:pt x="103831" y="84909"/>
                  </a:cubicBezTo>
                  <a:cubicBezTo>
                    <a:pt x="101045" y="88175"/>
                    <a:pt x="97780" y="91056"/>
                    <a:pt x="94706" y="93938"/>
                  </a:cubicBezTo>
                  <a:cubicBezTo>
                    <a:pt x="92977" y="95378"/>
                    <a:pt x="91344" y="96531"/>
                    <a:pt x="89904" y="97395"/>
                  </a:cubicBezTo>
                  <a:cubicBezTo>
                    <a:pt x="85773" y="99701"/>
                    <a:pt x="81931" y="99797"/>
                    <a:pt x="76360" y="97876"/>
                  </a:cubicBezTo>
                  <a:cubicBezTo>
                    <a:pt x="68772" y="95090"/>
                    <a:pt x="60992" y="92785"/>
                    <a:pt x="53116" y="90768"/>
                  </a:cubicBezTo>
                  <a:cubicBezTo>
                    <a:pt x="49562" y="89807"/>
                    <a:pt x="49274" y="88943"/>
                    <a:pt x="47641" y="85581"/>
                  </a:cubicBezTo>
                  <a:cubicBezTo>
                    <a:pt x="46585" y="83372"/>
                    <a:pt x="45432" y="81067"/>
                    <a:pt x="44280" y="78762"/>
                  </a:cubicBezTo>
                  <a:cubicBezTo>
                    <a:pt x="43895" y="77897"/>
                    <a:pt x="43511" y="77225"/>
                    <a:pt x="43223" y="76360"/>
                  </a:cubicBezTo>
                  <a:cubicBezTo>
                    <a:pt x="40053" y="70021"/>
                    <a:pt x="30544" y="69925"/>
                    <a:pt x="24589" y="68100"/>
                  </a:cubicBezTo>
                  <a:cubicBezTo>
                    <a:pt x="23725" y="67812"/>
                    <a:pt x="23149" y="67620"/>
                    <a:pt x="22284" y="67332"/>
                  </a:cubicBezTo>
                  <a:cubicBezTo>
                    <a:pt x="17097" y="65699"/>
                    <a:pt x="11719" y="63874"/>
                    <a:pt x="6436" y="62145"/>
                  </a:cubicBezTo>
                  <a:cubicBezTo>
                    <a:pt x="2882" y="60992"/>
                    <a:pt x="673" y="60128"/>
                    <a:pt x="289" y="56190"/>
                  </a:cubicBezTo>
                  <a:cubicBezTo>
                    <a:pt x="0" y="52732"/>
                    <a:pt x="0" y="49082"/>
                    <a:pt x="96" y="45624"/>
                  </a:cubicBezTo>
                  <a:cubicBezTo>
                    <a:pt x="192" y="39861"/>
                    <a:pt x="577" y="34098"/>
                    <a:pt x="961" y="28335"/>
                  </a:cubicBezTo>
                  <a:cubicBezTo>
                    <a:pt x="1249" y="24013"/>
                    <a:pt x="1729" y="19691"/>
                    <a:pt x="2210" y="15465"/>
                  </a:cubicBezTo>
                  <a:cubicBezTo>
                    <a:pt x="2594" y="12967"/>
                    <a:pt x="2882" y="10470"/>
                    <a:pt x="3362" y="8069"/>
                  </a:cubicBezTo>
                  <a:cubicBezTo>
                    <a:pt x="8357" y="6916"/>
                    <a:pt x="14216" y="7589"/>
                    <a:pt x="19499" y="7877"/>
                  </a:cubicBezTo>
                  <a:cubicBezTo>
                    <a:pt x="19883" y="7877"/>
                    <a:pt x="20267" y="7877"/>
                    <a:pt x="20651" y="8069"/>
                  </a:cubicBezTo>
                  <a:cubicBezTo>
                    <a:pt x="25742" y="8357"/>
                    <a:pt x="30737" y="9125"/>
                    <a:pt x="36019" y="8261"/>
                  </a:cubicBezTo>
                  <a:cubicBezTo>
                    <a:pt x="41110" y="7204"/>
                    <a:pt x="46297" y="5187"/>
                    <a:pt x="51579" y="365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399000" y="3861200"/>
              <a:ext cx="2420500" cy="2245200"/>
            </a:xfrm>
            <a:custGeom>
              <a:rect b="b" l="l" r="r" t="t"/>
              <a:pathLst>
                <a:path extrusionOk="0" fill="none" h="89808" w="96820">
                  <a:moveTo>
                    <a:pt x="46009" y="3170"/>
                  </a:moveTo>
                  <a:cubicBezTo>
                    <a:pt x="56862" y="0"/>
                    <a:pt x="66467" y="3266"/>
                    <a:pt x="76553" y="7204"/>
                  </a:cubicBezTo>
                  <a:cubicBezTo>
                    <a:pt x="81931" y="9413"/>
                    <a:pt x="81835" y="13736"/>
                    <a:pt x="84717" y="18058"/>
                  </a:cubicBezTo>
                  <a:cubicBezTo>
                    <a:pt x="86158" y="20363"/>
                    <a:pt x="88655" y="22380"/>
                    <a:pt x="89711" y="24781"/>
                  </a:cubicBezTo>
                  <a:cubicBezTo>
                    <a:pt x="91056" y="27855"/>
                    <a:pt x="89808" y="33138"/>
                    <a:pt x="88847" y="36980"/>
                  </a:cubicBezTo>
                  <a:cubicBezTo>
                    <a:pt x="88655" y="37748"/>
                    <a:pt x="88559" y="38420"/>
                    <a:pt x="88367" y="39189"/>
                  </a:cubicBezTo>
                  <a:cubicBezTo>
                    <a:pt x="87790" y="41494"/>
                    <a:pt x="87118" y="43895"/>
                    <a:pt x="86926" y="46297"/>
                  </a:cubicBezTo>
                  <a:cubicBezTo>
                    <a:pt x="86638" y="50811"/>
                    <a:pt x="89135" y="53596"/>
                    <a:pt x="91536" y="56958"/>
                  </a:cubicBezTo>
                  <a:cubicBezTo>
                    <a:pt x="92689" y="58591"/>
                    <a:pt x="94130" y="60800"/>
                    <a:pt x="95090" y="63105"/>
                  </a:cubicBezTo>
                  <a:cubicBezTo>
                    <a:pt x="96339" y="65795"/>
                    <a:pt x="96819" y="68676"/>
                    <a:pt x="95474" y="71270"/>
                  </a:cubicBezTo>
                  <a:cubicBezTo>
                    <a:pt x="94514" y="72999"/>
                    <a:pt x="93361" y="74727"/>
                    <a:pt x="92017" y="76360"/>
                  </a:cubicBezTo>
                  <a:cubicBezTo>
                    <a:pt x="89615" y="79434"/>
                    <a:pt x="86830" y="82027"/>
                    <a:pt x="84044" y="84525"/>
                  </a:cubicBezTo>
                  <a:cubicBezTo>
                    <a:pt x="82604" y="85869"/>
                    <a:pt x="81067" y="86926"/>
                    <a:pt x="79722" y="87694"/>
                  </a:cubicBezTo>
                  <a:cubicBezTo>
                    <a:pt x="76168" y="89615"/>
                    <a:pt x="72711" y="89807"/>
                    <a:pt x="67716" y="88078"/>
                  </a:cubicBezTo>
                  <a:cubicBezTo>
                    <a:pt x="60992" y="85677"/>
                    <a:pt x="54077" y="83564"/>
                    <a:pt x="47065" y="81835"/>
                  </a:cubicBezTo>
                  <a:cubicBezTo>
                    <a:pt x="43895" y="80971"/>
                    <a:pt x="43607" y="80202"/>
                    <a:pt x="42167" y="77225"/>
                  </a:cubicBezTo>
                  <a:cubicBezTo>
                    <a:pt x="41206" y="75208"/>
                    <a:pt x="40149" y="73191"/>
                    <a:pt x="39189" y="71270"/>
                  </a:cubicBezTo>
                  <a:cubicBezTo>
                    <a:pt x="38805" y="70501"/>
                    <a:pt x="38421" y="69925"/>
                    <a:pt x="38132" y="69157"/>
                  </a:cubicBezTo>
                  <a:cubicBezTo>
                    <a:pt x="35347" y="63586"/>
                    <a:pt x="26894" y="63394"/>
                    <a:pt x="21516" y="61857"/>
                  </a:cubicBezTo>
                  <a:cubicBezTo>
                    <a:pt x="20843" y="61665"/>
                    <a:pt x="20171" y="61473"/>
                    <a:pt x="19499" y="61280"/>
                  </a:cubicBezTo>
                  <a:cubicBezTo>
                    <a:pt x="15080" y="59744"/>
                    <a:pt x="10278" y="57919"/>
                    <a:pt x="5667" y="56190"/>
                  </a:cubicBezTo>
                  <a:cubicBezTo>
                    <a:pt x="2594" y="55133"/>
                    <a:pt x="673" y="54269"/>
                    <a:pt x="289" y="50715"/>
                  </a:cubicBezTo>
                  <a:cubicBezTo>
                    <a:pt x="0" y="47545"/>
                    <a:pt x="0" y="44376"/>
                    <a:pt x="0" y="41206"/>
                  </a:cubicBezTo>
                  <a:cubicBezTo>
                    <a:pt x="192" y="36019"/>
                    <a:pt x="481" y="30736"/>
                    <a:pt x="865" y="25646"/>
                  </a:cubicBezTo>
                  <a:cubicBezTo>
                    <a:pt x="1249" y="21804"/>
                    <a:pt x="1633" y="17770"/>
                    <a:pt x="2113" y="13928"/>
                  </a:cubicBezTo>
                  <a:cubicBezTo>
                    <a:pt x="2306" y="11815"/>
                    <a:pt x="2690" y="9413"/>
                    <a:pt x="3074" y="7204"/>
                  </a:cubicBezTo>
                  <a:cubicBezTo>
                    <a:pt x="7492" y="6244"/>
                    <a:pt x="12679" y="6724"/>
                    <a:pt x="17289" y="7012"/>
                  </a:cubicBezTo>
                  <a:cubicBezTo>
                    <a:pt x="17674" y="7012"/>
                    <a:pt x="18058" y="7012"/>
                    <a:pt x="18250" y="7108"/>
                  </a:cubicBezTo>
                  <a:cubicBezTo>
                    <a:pt x="22860" y="7396"/>
                    <a:pt x="27279" y="7973"/>
                    <a:pt x="31889" y="7204"/>
                  </a:cubicBezTo>
                  <a:cubicBezTo>
                    <a:pt x="36788" y="6436"/>
                    <a:pt x="41302" y="4611"/>
                    <a:pt x="46009" y="3170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595900" y="4000475"/>
              <a:ext cx="2093925" cy="2000275"/>
            </a:xfrm>
            <a:custGeom>
              <a:rect b="b" l="l" r="r" t="t"/>
              <a:pathLst>
                <a:path extrusionOk="0" fill="none" h="80011" w="83757">
                  <a:moveTo>
                    <a:pt x="40054" y="2594"/>
                  </a:moveTo>
                  <a:cubicBezTo>
                    <a:pt x="49370" y="0"/>
                    <a:pt x="57631" y="2882"/>
                    <a:pt x="66371" y="6340"/>
                  </a:cubicBezTo>
                  <a:cubicBezTo>
                    <a:pt x="70886" y="8165"/>
                    <a:pt x="70886" y="11911"/>
                    <a:pt x="73287" y="15753"/>
                  </a:cubicBezTo>
                  <a:cubicBezTo>
                    <a:pt x="74632" y="17770"/>
                    <a:pt x="76649" y="19499"/>
                    <a:pt x="77609" y="21804"/>
                  </a:cubicBezTo>
                  <a:cubicBezTo>
                    <a:pt x="78762" y="24589"/>
                    <a:pt x="77801" y="29296"/>
                    <a:pt x="76937" y="32753"/>
                  </a:cubicBezTo>
                  <a:cubicBezTo>
                    <a:pt x="76841" y="33426"/>
                    <a:pt x="76553" y="34098"/>
                    <a:pt x="76457" y="34674"/>
                  </a:cubicBezTo>
                  <a:cubicBezTo>
                    <a:pt x="75976" y="36691"/>
                    <a:pt x="75400" y="38709"/>
                    <a:pt x="75208" y="40918"/>
                  </a:cubicBezTo>
                  <a:cubicBezTo>
                    <a:pt x="75016" y="44952"/>
                    <a:pt x="77129" y="47353"/>
                    <a:pt x="79242" y="50523"/>
                  </a:cubicBezTo>
                  <a:cubicBezTo>
                    <a:pt x="80203" y="52060"/>
                    <a:pt x="81355" y="53981"/>
                    <a:pt x="82316" y="55998"/>
                  </a:cubicBezTo>
                  <a:cubicBezTo>
                    <a:pt x="83276" y="58399"/>
                    <a:pt x="83756" y="61088"/>
                    <a:pt x="82700" y="63393"/>
                  </a:cubicBezTo>
                  <a:cubicBezTo>
                    <a:pt x="81835" y="65026"/>
                    <a:pt x="80779" y="66467"/>
                    <a:pt x="79722" y="68004"/>
                  </a:cubicBezTo>
                  <a:cubicBezTo>
                    <a:pt x="77609" y="70789"/>
                    <a:pt x="75208" y="73094"/>
                    <a:pt x="72999" y="75496"/>
                  </a:cubicBezTo>
                  <a:cubicBezTo>
                    <a:pt x="71750" y="76552"/>
                    <a:pt x="70309" y="77513"/>
                    <a:pt x="69253" y="78281"/>
                  </a:cubicBezTo>
                  <a:cubicBezTo>
                    <a:pt x="66083" y="79914"/>
                    <a:pt x="63010" y="80010"/>
                    <a:pt x="58783" y="78473"/>
                  </a:cubicBezTo>
                  <a:cubicBezTo>
                    <a:pt x="52924" y="76456"/>
                    <a:pt x="46873" y="74631"/>
                    <a:pt x="40822" y="73094"/>
                  </a:cubicBezTo>
                  <a:cubicBezTo>
                    <a:pt x="38036" y="72326"/>
                    <a:pt x="37748" y="71750"/>
                    <a:pt x="36500" y="69156"/>
                  </a:cubicBezTo>
                  <a:cubicBezTo>
                    <a:pt x="35635" y="67331"/>
                    <a:pt x="34675" y="65603"/>
                    <a:pt x="33810" y="63970"/>
                  </a:cubicBezTo>
                  <a:cubicBezTo>
                    <a:pt x="33426" y="63393"/>
                    <a:pt x="33234" y="62721"/>
                    <a:pt x="32850" y="62145"/>
                  </a:cubicBezTo>
                  <a:cubicBezTo>
                    <a:pt x="30352" y="57246"/>
                    <a:pt x="23149" y="57246"/>
                    <a:pt x="18346" y="55805"/>
                  </a:cubicBezTo>
                  <a:cubicBezTo>
                    <a:pt x="17578" y="55517"/>
                    <a:pt x="17290" y="55517"/>
                    <a:pt x="16521" y="55229"/>
                  </a:cubicBezTo>
                  <a:cubicBezTo>
                    <a:pt x="12775" y="53788"/>
                    <a:pt x="8645" y="51867"/>
                    <a:pt x="4803" y="50427"/>
                  </a:cubicBezTo>
                  <a:cubicBezTo>
                    <a:pt x="2018" y="49274"/>
                    <a:pt x="481" y="48506"/>
                    <a:pt x="193" y="45336"/>
                  </a:cubicBezTo>
                  <a:cubicBezTo>
                    <a:pt x="1" y="42551"/>
                    <a:pt x="1" y="39669"/>
                    <a:pt x="97" y="36788"/>
                  </a:cubicBezTo>
                  <a:cubicBezTo>
                    <a:pt x="193" y="32177"/>
                    <a:pt x="577" y="27567"/>
                    <a:pt x="961" y="22860"/>
                  </a:cubicBezTo>
                  <a:cubicBezTo>
                    <a:pt x="1153" y="19402"/>
                    <a:pt x="1537" y="15945"/>
                    <a:pt x="1922" y="12583"/>
                  </a:cubicBezTo>
                  <a:cubicBezTo>
                    <a:pt x="2114" y="10662"/>
                    <a:pt x="2402" y="8453"/>
                    <a:pt x="2594" y="6532"/>
                  </a:cubicBezTo>
                  <a:cubicBezTo>
                    <a:pt x="6436" y="5763"/>
                    <a:pt x="11046" y="6052"/>
                    <a:pt x="15080" y="6244"/>
                  </a:cubicBezTo>
                  <a:lnTo>
                    <a:pt x="15945" y="6244"/>
                  </a:lnTo>
                  <a:cubicBezTo>
                    <a:pt x="19883" y="6436"/>
                    <a:pt x="23725" y="6916"/>
                    <a:pt x="27663" y="6244"/>
                  </a:cubicBezTo>
                  <a:cubicBezTo>
                    <a:pt x="32081" y="5379"/>
                    <a:pt x="36115" y="3842"/>
                    <a:pt x="40054" y="259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797600" y="4134950"/>
              <a:ext cx="1769750" cy="1748125"/>
            </a:xfrm>
            <a:custGeom>
              <a:rect b="b" l="l" r="r" t="t"/>
              <a:pathLst>
                <a:path extrusionOk="0" fill="none" h="69925" w="70790">
                  <a:moveTo>
                    <a:pt x="34099" y="2209"/>
                  </a:moveTo>
                  <a:cubicBezTo>
                    <a:pt x="41879" y="0"/>
                    <a:pt x="48794" y="2401"/>
                    <a:pt x="56190" y="5379"/>
                  </a:cubicBezTo>
                  <a:cubicBezTo>
                    <a:pt x="60032" y="7012"/>
                    <a:pt x="60032" y="10085"/>
                    <a:pt x="62049" y="13351"/>
                  </a:cubicBezTo>
                  <a:cubicBezTo>
                    <a:pt x="63106" y="15176"/>
                    <a:pt x="64931" y="16809"/>
                    <a:pt x="65603" y="18730"/>
                  </a:cubicBezTo>
                  <a:cubicBezTo>
                    <a:pt x="66564" y="21227"/>
                    <a:pt x="65795" y="25261"/>
                    <a:pt x="65123" y="28335"/>
                  </a:cubicBezTo>
                  <a:cubicBezTo>
                    <a:pt x="65027" y="28911"/>
                    <a:pt x="64931" y="29584"/>
                    <a:pt x="64835" y="30064"/>
                  </a:cubicBezTo>
                  <a:cubicBezTo>
                    <a:pt x="64451" y="31793"/>
                    <a:pt x="63970" y="33618"/>
                    <a:pt x="63874" y="35539"/>
                  </a:cubicBezTo>
                  <a:cubicBezTo>
                    <a:pt x="63586" y="38997"/>
                    <a:pt x="65411" y="41302"/>
                    <a:pt x="67044" y="44087"/>
                  </a:cubicBezTo>
                  <a:cubicBezTo>
                    <a:pt x="67908" y="45336"/>
                    <a:pt x="68869" y="47161"/>
                    <a:pt x="69637" y="48890"/>
                  </a:cubicBezTo>
                  <a:cubicBezTo>
                    <a:pt x="70406" y="51003"/>
                    <a:pt x="70790" y="53308"/>
                    <a:pt x="69829" y="55229"/>
                  </a:cubicBezTo>
                  <a:cubicBezTo>
                    <a:pt x="69157" y="56670"/>
                    <a:pt x="68293" y="58014"/>
                    <a:pt x="67332" y="59359"/>
                  </a:cubicBezTo>
                  <a:cubicBezTo>
                    <a:pt x="65507" y="61760"/>
                    <a:pt x="63682" y="63873"/>
                    <a:pt x="61761" y="66083"/>
                  </a:cubicBezTo>
                  <a:cubicBezTo>
                    <a:pt x="60801" y="67043"/>
                    <a:pt x="59552" y="67812"/>
                    <a:pt x="58688" y="68484"/>
                  </a:cubicBezTo>
                  <a:cubicBezTo>
                    <a:pt x="55902" y="69733"/>
                    <a:pt x="53405" y="69925"/>
                    <a:pt x="49659" y="68580"/>
                  </a:cubicBezTo>
                  <a:cubicBezTo>
                    <a:pt x="44664" y="66755"/>
                    <a:pt x="39477" y="65218"/>
                    <a:pt x="34291" y="63873"/>
                  </a:cubicBezTo>
                  <a:cubicBezTo>
                    <a:pt x="31889" y="63297"/>
                    <a:pt x="31697" y="62721"/>
                    <a:pt x="30545" y="60608"/>
                  </a:cubicBezTo>
                  <a:cubicBezTo>
                    <a:pt x="29872" y="59167"/>
                    <a:pt x="29008" y="57726"/>
                    <a:pt x="28336" y="56189"/>
                  </a:cubicBezTo>
                  <a:cubicBezTo>
                    <a:pt x="28047" y="55709"/>
                    <a:pt x="27855" y="55229"/>
                    <a:pt x="27471" y="54653"/>
                  </a:cubicBezTo>
                  <a:cubicBezTo>
                    <a:pt x="25262" y="50523"/>
                    <a:pt x="19019" y="50426"/>
                    <a:pt x="15081" y="49274"/>
                  </a:cubicBezTo>
                  <a:cubicBezTo>
                    <a:pt x="14504" y="48986"/>
                    <a:pt x="14120" y="48986"/>
                    <a:pt x="13544" y="48602"/>
                  </a:cubicBezTo>
                  <a:cubicBezTo>
                    <a:pt x="10566" y="47353"/>
                    <a:pt x="7012" y="45432"/>
                    <a:pt x="3843" y="43991"/>
                  </a:cubicBezTo>
                  <a:cubicBezTo>
                    <a:pt x="1538" y="42935"/>
                    <a:pt x="193" y="42166"/>
                    <a:pt x="97" y="39381"/>
                  </a:cubicBezTo>
                  <a:cubicBezTo>
                    <a:pt x="1" y="36883"/>
                    <a:pt x="1" y="34482"/>
                    <a:pt x="97" y="31985"/>
                  </a:cubicBezTo>
                  <a:cubicBezTo>
                    <a:pt x="193" y="27855"/>
                    <a:pt x="577" y="23917"/>
                    <a:pt x="961" y="19786"/>
                  </a:cubicBezTo>
                  <a:cubicBezTo>
                    <a:pt x="1153" y="16809"/>
                    <a:pt x="1442" y="13831"/>
                    <a:pt x="1730" y="10662"/>
                  </a:cubicBezTo>
                  <a:cubicBezTo>
                    <a:pt x="2018" y="9029"/>
                    <a:pt x="2114" y="7108"/>
                    <a:pt x="2402" y="5379"/>
                  </a:cubicBezTo>
                  <a:cubicBezTo>
                    <a:pt x="5572" y="4611"/>
                    <a:pt x="9414" y="4899"/>
                    <a:pt x="12968" y="5091"/>
                  </a:cubicBezTo>
                  <a:lnTo>
                    <a:pt x="13640" y="5091"/>
                  </a:lnTo>
                  <a:cubicBezTo>
                    <a:pt x="17002" y="5187"/>
                    <a:pt x="20267" y="5571"/>
                    <a:pt x="23725" y="4899"/>
                  </a:cubicBezTo>
                  <a:cubicBezTo>
                    <a:pt x="27183" y="4611"/>
                    <a:pt x="30545" y="3266"/>
                    <a:pt x="34099" y="220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989700" y="4276625"/>
              <a:ext cx="1455200" cy="1498400"/>
            </a:xfrm>
            <a:custGeom>
              <a:rect b="b" l="l" r="r" t="t"/>
              <a:pathLst>
                <a:path extrusionOk="0" fill="none" h="59936" w="58208">
                  <a:moveTo>
                    <a:pt x="28432" y="1537"/>
                  </a:moveTo>
                  <a:cubicBezTo>
                    <a:pt x="34675" y="0"/>
                    <a:pt x="40342" y="1921"/>
                    <a:pt x="46201" y="4418"/>
                  </a:cubicBezTo>
                  <a:cubicBezTo>
                    <a:pt x="49275" y="5763"/>
                    <a:pt x="49467" y="8260"/>
                    <a:pt x="50908" y="10950"/>
                  </a:cubicBezTo>
                  <a:cubicBezTo>
                    <a:pt x="51868" y="12487"/>
                    <a:pt x="53117" y="13927"/>
                    <a:pt x="53789" y="15752"/>
                  </a:cubicBezTo>
                  <a:cubicBezTo>
                    <a:pt x="54557" y="17865"/>
                    <a:pt x="53981" y="21323"/>
                    <a:pt x="53501" y="24013"/>
                  </a:cubicBezTo>
                  <a:cubicBezTo>
                    <a:pt x="53405" y="24493"/>
                    <a:pt x="53309" y="24973"/>
                    <a:pt x="53309" y="25453"/>
                  </a:cubicBezTo>
                  <a:cubicBezTo>
                    <a:pt x="53021" y="26990"/>
                    <a:pt x="52540" y="28527"/>
                    <a:pt x="52540" y="30256"/>
                  </a:cubicBezTo>
                  <a:cubicBezTo>
                    <a:pt x="52444" y="33233"/>
                    <a:pt x="53885" y="35251"/>
                    <a:pt x="55230" y="37652"/>
                  </a:cubicBezTo>
                  <a:cubicBezTo>
                    <a:pt x="55902" y="38900"/>
                    <a:pt x="56671" y="40341"/>
                    <a:pt x="57247" y="41878"/>
                  </a:cubicBezTo>
                  <a:cubicBezTo>
                    <a:pt x="57919" y="43799"/>
                    <a:pt x="58207" y="45720"/>
                    <a:pt x="57439" y="47449"/>
                  </a:cubicBezTo>
                  <a:cubicBezTo>
                    <a:pt x="56863" y="48698"/>
                    <a:pt x="56190" y="49850"/>
                    <a:pt x="55422" y="51003"/>
                  </a:cubicBezTo>
                  <a:cubicBezTo>
                    <a:pt x="53981" y="53212"/>
                    <a:pt x="52540" y="54941"/>
                    <a:pt x="51100" y="56862"/>
                  </a:cubicBezTo>
                  <a:cubicBezTo>
                    <a:pt x="50235" y="57630"/>
                    <a:pt x="49179" y="58495"/>
                    <a:pt x="48506" y="58783"/>
                  </a:cubicBezTo>
                  <a:cubicBezTo>
                    <a:pt x="46201" y="59935"/>
                    <a:pt x="43992" y="59935"/>
                    <a:pt x="41014" y="58975"/>
                  </a:cubicBezTo>
                  <a:cubicBezTo>
                    <a:pt x="36788" y="57534"/>
                    <a:pt x="32466" y="56189"/>
                    <a:pt x="28144" y="55133"/>
                  </a:cubicBezTo>
                  <a:cubicBezTo>
                    <a:pt x="26223" y="54653"/>
                    <a:pt x="26030" y="54172"/>
                    <a:pt x="25070" y="52443"/>
                  </a:cubicBezTo>
                  <a:cubicBezTo>
                    <a:pt x="24302" y="51291"/>
                    <a:pt x="23725" y="50042"/>
                    <a:pt x="23053" y="48890"/>
                  </a:cubicBezTo>
                  <a:cubicBezTo>
                    <a:pt x="22765" y="48505"/>
                    <a:pt x="22573" y="48025"/>
                    <a:pt x="22284" y="47641"/>
                  </a:cubicBezTo>
                  <a:cubicBezTo>
                    <a:pt x="20363" y="44279"/>
                    <a:pt x="15369" y="44183"/>
                    <a:pt x="12007" y="43127"/>
                  </a:cubicBezTo>
                  <a:cubicBezTo>
                    <a:pt x="11335" y="42838"/>
                    <a:pt x="11239" y="42935"/>
                    <a:pt x="10662" y="42550"/>
                  </a:cubicBezTo>
                  <a:cubicBezTo>
                    <a:pt x="8453" y="41398"/>
                    <a:pt x="5476" y="39477"/>
                    <a:pt x="2978" y="38132"/>
                  </a:cubicBezTo>
                  <a:cubicBezTo>
                    <a:pt x="1153" y="37172"/>
                    <a:pt x="193" y="36499"/>
                    <a:pt x="97" y="34098"/>
                  </a:cubicBezTo>
                  <a:cubicBezTo>
                    <a:pt x="1" y="31889"/>
                    <a:pt x="97" y="29776"/>
                    <a:pt x="97" y="27566"/>
                  </a:cubicBezTo>
                  <a:cubicBezTo>
                    <a:pt x="193" y="24109"/>
                    <a:pt x="577" y="20651"/>
                    <a:pt x="769" y="17193"/>
                  </a:cubicBezTo>
                  <a:cubicBezTo>
                    <a:pt x="1057" y="14504"/>
                    <a:pt x="1153" y="12006"/>
                    <a:pt x="1538" y="9317"/>
                  </a:cubicBezTo>
                  <a:cubicBezTo>
                    <a:pt x="1634" y="7876"/>
                    <a:pt x="1730" y="6243"/>
                    <a:pt x="2018" y="4803"/>
                  </a:cubicBezTo>
                  <a:cubicBezTo>
                    <a:pt x="4611" y="4034"/>
                    <a:pt x="7877" y="4130"/>
                    <a:pt x="10662" y="4322"/>
                  </a:cubicBezTo>
                  <a:lnTo>
                    <a:pt x="11239" y="4322"/>
                  </a:lnTo>
                  <a:cubicBezTo>
                    <a:pt x="14024" y="4322"/>
                    <a:pt x="16810" y="4514"/>
                    <a:pt x="19499" y="4034"/>
                  </a:cubicBezTo>
                  <a:cubicBezTo>
                    <a:pt x="22765" y="3458"/>
                    <a:pt x="25550" y="2401"/>
                    <a:pt x="28432" y="153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1189000" y="4411075"/>
              <a:ext cx="1138225" cy="1246275"/>
            </a:xfrm>
            <a:custGeom>
              <a:rect b="b" l="l" r="r" t="t"/>
              <a:pathLst>
                <a:path extrusionOk="0" fill="none" h="49851" w="45529">
                  <a:moveTo>
                    <a:pt x="22477" y="1057"/>
                  </a:moveTo>
                  <a:cubicBezTo>
                    <a:pt x="27279" y="1"/>
                    <a:pt x="31602" y="1538"/>
                    <a:pt x="36020" y="3459"/>
                  </a:cubicBezTo>
                  <a:cubicBezTo>
                    <a:pt x="38421" y="4611"/>
                    <a:pt x="38613" y="6340"/>
                    <a:pt x="39670" y="8357"/>
                  </a:cubicBezTo>
                  <a:cubicBezTo>
                    <a:pt x="40342" y="9702"/>
                    <a:pt x="41495" y="11047"/>
                    <a:pt x="41975" y="12487"/>
                  </a:cubicBezTo>
                  <a:cubicBezTo>
                    <a:pt x="42551" y="14408"/>
                    <a:pt x="42167" y="17194"/>
                    <a:pt x="41975" y="19499"/>
                  </a:cubicBezTo>
                  <a:cubicBezTo>
                    <a:pt x="41975" y="19979"/>
                    <a:pt x="41783" y="20267"/>
                    <a:pt x="41783" y="20652"/>
                  </a:cubicBezTo>
                  <a:cubicBezTo>
                    <a:pt x="41591" y="21996"/>
                    <a:pt x="41303" y="23341"/>
                    <a:pt x="41303" y="24590"/>
                  </a:cubicBezTo>
                  <a:cubicBezTo>
                    <a:pt x="41207" y="27183"/>
                    <a:pt x="42263" y="28816"/>
                    <a:pt x="43224" y="30833"/>
                  </a:cubicBezTo>
                  <a:cubicBezTo>
                    <a:pt x="43704" y="31986"/>
                    <a:pt x="44376" y="33138"/>
                    <a:pt x="44857" y="34483"/>
                  </a:cubicBezTo>
                  <a:cubicBezTo>
                    <a:pt x="45337" y="36020"/>
                    <a:pt x="45529" y="37749"/>
                    <a:pt x="44953" y="39189"/>
                  </a:cubicBezTo>
                  <a:cubicBezTo>
                    <a:pt x="44472" y="40246"/>
                    <a:pt x="43992" y="41206"/>
                    <a:pt x="43416" y="42263"/>
                  </a:cubicBezTo>
                  <a:cubicBezTo>
                    <a:pt x="42263" y="44184"/>
                    <a:pt x="41207" y="45721"/>
                    <a:pt x="40246" y="47450"/>
                  </a:cubicBezTo>
                  <a:cubicBezTo>
                    <a:pt x="39670" y="48026"/>
                    <a:pt x="38709" y="48602"/>
                    <a:pt x="38229" y="48986"/>
                  </a:cubicBezTo>
                  <a:cubicBezTo>
                    <a:pt x="36404" y="49851"/>
                    <a:pt x="34579" y="49851"/>
                    <a:pt x="32370" y="48986"/>
                  </a:cubicBezTo>
                  <a:cubicBezTo>
                    <a:pt x="29008" y="47930"/>
                    <a:pt x="25646" y="46873"/>
                    <a:pt x="22093" y="45913"/>
                  </a:cubicBezTo>
                  <a:cubicBezTo>
                    <a:pt x="20556" y="45529"/>
                    <a:pt x="20364" y="45144"/>
                    <a:pt x="19595" y="43800"/>
                  </a:cubicBezTo>
                  <a:cubicBezTo>
                    <a:pt x="19019" y="42839"/>
                    <a:pt x="18539" y="42071"/>
                    <a:pt x="17962" y="41110"/>
                  </a:cubicBezTo>
                  <a:cubicBezTo>
                    <a:pt x="17674" y="40726"/>
                    <a:pt x="17578" y="40438"/>
                    <a:pt x="17290" y="40150"/>
                  </a:cubicBezTo>
                  <a:cubicBezTo>
                    <a:pt x="15753" y="37557"/>
                    <a:pt x="11815" y="37364"/>
                    <a:pt x="9030" y="36500"/>
                  </a:cubicBezTo>
                  <a:cubicBezTo>
                    <a:pt x="8453" y="36404"/>
                    <a:pt x="8549" y="36404"/>
                    <a:pt x="7973" y="36020"/>
                  </a:cubicBezTo>
                  <a:cubicBezTo>
                    <a:pt x="6532" y="35059"/>
                    <a:pt x="4131" y="32946"/>
                    <a:pt x="2306" y="31697"/>
                  </a:cubicBezTo>
                  <a:cubicBezTo>
                    <a:pt x="961" y="30833"/>
                    <a:pt x="289" y="30065"/>
                    <a:pt x="193" y="28240"/>
                  </a:cubicBezTo>
                  <a:cubicBezTo>
                    <a:pt x="1" y="26415"/>
                    <a:pt x="193" y="24590"/>
                    <a:pt x="289" y="22861"/>
                  </a:cubicBezTo>
                  <a:cubicBezTo>
                    <a:pt x="385" y="19979"/>
                    <a:pt x="769" y="17098"/>
                    <a:pt x="961" y="14216"/>
                  </a:cubicBezTo>
                  <a:cubicBezTo>
                    <a:pt x="1250" y="12007"/>
                    <a:pt x="1346" y="9894"/>
                    <a:pt x="1442" y="7685"/>
                  </a:cubicBezTo>
                  <a:cubicBezTo>
                    <a:pt x="1634" y="6532"/>
                    <a:pt x="1634" y="5092"/>
                    <a:pt x="1826" y="3939"/>
                  </a:cubicBezTo>
                  <a:cubicBezTo>
                    <a:pt x="3843" y="3267"/>
                    <a:pt x="6340" y="3363"/>
                    <a:pt x="8646" y="3363"/>
                  </a:cubicBezTo>
                  <a:lnTo>
                    <a:pt x="9126" y="3363"/>
                  </a:lnTo>
                  <a:cubicBezTo>
                    <a:pt x="11335" y="3363"/>
                    <a:pt x="13448" y="3459"/>
                    <a:pt x="15753" y="2978"/>
                  </a:cubicBezTo>
                  <a:cubicBezTo>
                    <a:pt x="17962" y="2690"/>
                    <a:pt x="20172" y="1826"/>
                    <a:pt x="22477" y="105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1383525" y="4550350"/>
              <a:ext cx="816450" cy="996550"/>
            </a:xfrm>
            <a:custGeom>
              <a:rect b="b" l="l" r="r" t="t"/>
              <a:pathLst>
                <a:path extrusionOk="0" fill="none" h="39862" w="32658">
                  <a:moveTo>
                    <a:pt x="16713" y="577"/>
                  </a:moveTo>
                  <a:cubicBezTo>
                    <a:pt x="19979" y="1"/>
                    <a:pt x="22956" y="1153"/>
                    <a:pt x="26126" y="2594"/>
                  </a:cubicBezTo>
                  <a:cubicBezTo>
                    <a:pt x="27663" y="3363"/>
                    <a:pt x="27951" y="4611"/>
                    <a:pt x="28527" y="6052"/>
                  </a:cubicBezTo>
                  <a:cubicBezTo>
                    <a:pt x="29007" y="7205"/>
                    <a:pt x="29680" y="8261"/>
                    <a:pt x="30064" y="9414"/>
                  </a:cubicBezTo>
                  <a:cubicBezTo>
                    <a:pt x="30544" y="11047"/>
                    <a:pt x="30448" y="13256"/>
                    <a:pt x="30352" y="15081"/>
                  </a:cubicBezTo>
                  <a:cubicBezTo>
                    <a:pt x="30352" y="15465"/>
                    <a:pt x="30352" y="15849"/>
                    <a:pt x="30160" y="16041"/>
                  </a:cubicBezTo>
                  <a:cubicBezTo>
                    <a:pt x="30064" y="17098"/>
                    <a:pt x="29968" y="18250"/>
                    <a:pt x="29968" y="19307"/>
                  </a:cubicBezTo>
                  <a:cubicBezTo>
                    <a:pt x="29968" y="21324"/>
                    <a:pt x="30640" y="22765"/>
                    <a:pt x="31216" y="24494"/>
                  </a:cubicBezTo>
                  <a:cubicBezTo>
                    <a:pt x="31601" y="25262"/>
                    <a:pt x="31985" y="26415"/>
                    <a:pt x="32177" y="27471"/>
                  </a:cubicBezTo>
                  <a:cubicBezTo>
                    <a:pt x="32561" y="28816"/>
                    <a:pt x="32657" y="30065"/>
                    <a:pt x="32369" y="31313"/>
                  </a:cubicBezTo>
                  <a:cubicBezTo>
                    <a:pt x="32081" y="32178"/>
                    <a:pt x="31697" y="32946"/>
                    <a:pt x="31409" y="33810"/>
                  </a:cubicBezTo>
                  <a:cubicBezTo>
                    <a:pt x="30640" y="35539"/>
                    <a:pt x="30064" y="36692"/>
                    <a:pt x="29295" y="38133"/>
                  </a:cubicBezTo>
                  <a:cubicBezTo>
                    <a:pt x="29007" y="38517"/>
                    <a:pt x="28143" y="39093"/>
                    <a:pt x="27759" y="39381"/>
                  </a:cubicBezTo>
                  <a:cubicBezTo>
                    <a:pt x="26414" y="39862"/>
                    <a:pt x="25165" y="39862"/>
                    <a:pt x="23340" y="39189"/>
                  </a:cubicBezTo>
                  <a:cubicBezTo>
                    <a:pt x="20843" y="38421"/>
                    <a:pt x="18250" y="37652"/>
                    <a:pt x="15752" y="36980"/>
                  </a:cubicBezTo>
                  <a:cubicBezTo>
                    <a:pt x="14696" y="36692"/>
                    <a:pt x="14408" y="36308"/>
                    <a:pt x="13831" y="35539"/>
                  </a:cubicBezTo>
                  <a:cubicBezTo>
                    <a:pt x="13351" y="34867"/>
                    <a:pt x="12871" y="34195"/>
                    <a:pt x="12487" y="33618"/>
                  </a:cubicBezTo>
                  <a:cubicBezTo>
                    <a:pt x="12391" y="33330"/>
                    <a:pt x="12198" y="33138"/>
                    <a:pt x="12006" y="32946"/>
                  </a:cubicBezTo>
                  <a:cubicBezTo>
                    <a:pt x="10758" y="31217"/>
                    <a:pt x="7972" y="30929"/>
                    <a:pt x="5955" y="30353"/>
                  </a:cubicBezTo>
                  <a:cubicBezTo>
                    <a:pt x="5475" y="30257"/>
                    <a:pt x="5571" y="30353"/>
                    <a:pt x="5091" y="29968"/>
                  </a:cubicBezTo>
                  <a:cubicBezTo>
                    <a:pt x="4322" y="29104"/>
                    <a:pt x="2689" y="26991"/>
                    <a:pt x="1345" y="25934"/>
                  </a:cubicBezTo>
                  <a:cubicBezTo>
                    <a:pt x="480" y="25070"/>
                    <a:pt x="0" y="24302"/>
                    <a:pt x="0" y="22861"/>
                  </a:cubicBezTo>
                  <a:cubicBezTo>
                    <a:pt x="0" y="21420"/>
                    <a:pt x="192" y="19979"/>
                    <a:pt x="192" y="18539"/>
                  </a:cubicBezTo>
                  <a:cubicBezTo>
                    <a:pt x="288" y="16137"/>
                    <a:pt x="672" y="13928"/>
                    <a:pt x="865" y="11623"/>
                  </a:cubicBezTo>
                  <a:cubicBezTo>
                    <a:pt x="961" y="9798"/>
                    <a:pt x="1153" y="8165"/>
                    <a:pt x="1249" y="6340"/>
                  </a:cubicBezTo>
                  <a:cubicBezTo>
                    <a:pt x="1345" y="5380"/>
                    <a:pt x="1249" y="4131"/>
                    <a:pt x="1441" y="3363"/>
                  </a:cubicBezTo>
                  <a:cubicBezTo>
                    <a:pt x="2882" y="2690"/>
                    <a:pt x="4803" y="2690"/>
                    <a:pt x="6435" y="2594"/>
                  </a:cubicBezTo>
                  <a:lnTo>
                    <a:pt x="6724" y="2594"/>
                  </a:lnTo>
                  <a:cubicBezTo>
                    <a:pt x="8356" y="2498"/>
                    <a:pt x="9893" y="2498"/>
                    <a:pt x="11526" y="2114"/>
                  </a:cubicBezTo>
                  <a:cubicBezTo>
                    <a:pt x="13351" y="1634"/>
                    <a:pt x="15080" y="961"/>
                    <a:pt x="16713" y="57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1570800" y="4684825"/>
              <a:ext cx="504300" cy="756425"/>
            </a:xfrm>
            <a:custGeom>
              <a:rect b="b" l="l" r="r" t="t"/>
              <a:pathLst>
                <a:path extrusionOk="0" fill="none" h="30257" w="20172">
                  <a:moveTo>
                    <a:pt x="11335" y="97"/>
                  </a:moveTo>
                  <a:cubicBezTo>
                    <a:pt x="13064" y="1"/>
                    <a:pt x="14793" y="865"/>
                    <a:pt x="16330" y="1826"/>
                  </a:cubicBezTo>
                  <a:cubicBezTo>
                    <a:pt x="17194" y="2306"/>
                    <a:pt x="17290" y="2978"/>
                    <a:pt x="17674" y="3843"/>
                  </a:cubicBezTo>
                  <a:cubicBezTo>
                    <a:pt x="18058" y="4611"/>
                    <a:pt x="18251" y="5668"/>
                    <a:pt x="18539" y="6628"/>
                  </a:cubicBezTo>
                  <a:cubicBezTo>
                    <a:pt x="18827" y="7877"/>
                    <a:pt x="18827" y="9510"/>
                    <a:pt x="18827" y="10950"/>
                  </a:cubicBezTo>
                  <a:lnTo>
                    <a:pt x="18827" y="11623"/>
                  </a:lnTo>
                  <a:lnTo>
                    <a:pt x="18827" y="14120"/>
                  </a:lnTo>
                  <a:cubicBezTo>
                    <a:pt x="18827" y="15561"/>
                    <a:pt x="19211" y="16905"/>
                    <a:pt x="19499" y="18250"/>
                  </a:cubicBezTo>
                  <a:cubicBezTo>
                    <a:pt x="19595" y="18923"/>
                    <a:pt x="19787" y="19787"/>
                    <a:pt x="19979" y="20651"/>
                  </a:cubicBezTo>
                  <a:cubicBezTo>
                    <a:pt x="20076" y="21612"/>
                    <a:pt x="20172" y="22668"/>
                    <a:pt x="19979" y="23533"/>
                  </a:cubicBezTo>
                  <a:cubicBezTo>
                    <a:pt x="19787" y="24205"/>
                    <a:pt x="19595" y="24974"/>
                    <a:pt x="19499" y="25550"/>
                  </a:cubicBezTo>
                  <a:cubicBezTo>
                    <a:pt x="19115" y="26895"/>
                    <a:pt x="18827" y="27855"/>
                    <a:pt x="18635" y="29200"/>
                  </a:cubicBezTo>
                  <a:cubicBezTo>
                    <a:pt x="18539" y="29392"/>
                    <a:pt x="17770" y="29872"/>
                    <a:pt x="17674" y="29968"/>
                  </a:cubicBezTo>
                  <a:cubicBezTo>
                    <a:pt x="16810" y="30256"/>
                    <a:pt x="15849" y="30064"/>
                    <a:pt x="14793" y="29776"/>
                  </a:cubicBezTo>
                  <a:lnTo>
                    <a:pt x="9702" y="28335"/>
                  </a:lnTo>
                  <a:cubicBezTo>
                    <a:pt x="9030" y="28047"/>
                    <a:pt x="8742" y="27951"/>
                    <a:pt x="8453" y="27471"/>
                  </a:cubicBezTo>
                  <a:lnTo>
                    <a:pt x="7301" y="26414"/>
                  </a:lnTo>
                  <a:lnTo>
                    <a:pt x="7013" y="26030"/>
                  </a:lnTo>
                  <a:cubicBezTo>
                    <a:pt x="6052" y="24974"/>
                    <a:pt x="4227" y="24686"/>
                    <a:pt x="2882" y="24397"/>
                  </a:cubicBezTo>
                  <a:cubicBezTo>
                    <a:pt x="2402" y="24205"/>
                    <a:pt x="2786" y="24493"/>
                    <a:pt x="2306" y="24013"/>
                  </a:cubicBezTo>
                  <a:cubicBezTo>
                    <a:pt x="2306" y="23245"/>
                    <a:pt x="1250" y="20940"/>
                    <a:pt x="577" y="19979"/>
                  </a:cubicBezTo>
                  <a:cubicBezTo>
                    <a:pt x="289" y="19307"/>
                    <a:pt x="1" y="18538"/>
                    <a:pt x="97" y="17482"/>
                  </a:cubicBezTo>
                  <a:cubicBezTo>
                    <a:pt x="97" y="16425"/>
                    <a:pt x="289" y="15177"/>
                    <a:pt x="385" y="14120"/>
                  </a:cubicBezTo>
                  <a:cubicBezTo>
                    <a:pt x="481" y="12295"/>
                    <a:pt x="865" y="10662"/>
                    <a:pt x="1058" y="8837"/>
                  </a:cubicBezTo>
                  <a:cubicBezTo>
                    <a:pt x="1250" y="7493"/>
                    <a:pt x="1250" y="6244"/>
                    <a:pt x="1346" y="4899"/>
                  </a:cubicBezTo>
                  <a:cubicBezTo>
                    <a:pt x="1346" y="4323"/>
                    <a:pt x="1346" y="3170"/>
                    <a:pt x="1442" y="2594"/>
                  </a:cubicBezTo>
                  <a:cubicBezTo>
                    <a:pt x="2306" y="2018"/>
                    <a:pt x="3459" y="2018"/>
                    <a:pt x="4611" y="1922"/>
                  </a:cubicBezTo>
                  <a:lnTo>
                    <a:pt x="4804" y="1922"/>
                  </a:lnTo>
                  <a:cubicBezTo>
                    <a:pt x="5764" y="1730"/>
                    <a:pt x="6821" y="1633"/>
                    <a:pt x="7781" y="1441"/>
                  </a:cubicBezTo>
                  <a:cubicBezTo>
                    <a:pt x="9030" y="865"/>
                    <a:pt x="10086" y="385"/>
                    <a:pt x="11335" y="9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1758100" y="4816900"/>
              <a:ext cx="206550" cy="509075"/>
            </a:xfrm>
            <a:custGeom>
              <a:rect b="b" l="l" r="r" t="t"/>
              <a:pathLst>
                <a:path extrusionOk="0" fill="none" h="20363" w="8262">
                  <a:moveTo>
                    <a:pt x="7781" y="20363"/>
                  </a:moveTo>
                  <a:cubicBezTo>
                    <a:pt x="6052" y="19979"/>
                    <a:pt x="4131" y="19403"/>
                    <a:pt x="2498" y="18826"/>
                  </a:cubicBezTo>
                  <a:cubicBezTo>
                    <a:pt x="1730" y="18538"/>
                    <a:pt x="1057" y="18250"/>
                    <a:pt x="289" y="17962"/>
                  </a:cubicBezTo>
                  <a:cubicBezTo>
                    <a:pt x="1" y="17866"/>
                    <a:pt x="289" y="18058"/>
                    <a:pt x="1" y="17578"/>
                  </a:cubicBezTo>
                  <a:cubicBezTo>
                    <a:pt x="769" y="17001"/>
                    <a:pt x="193" y="14696"/>
                    <a:pt x="289" y="13928"/>
                  </a:cubicBezTo>
                  <a:cubicBezTo>
                    <a:pt x="577" y="12487"/>
                    <a:pt x="769" y="11046"/>
                    <a:pt x="961" y="9605"/>
                  </a:cubicBezTo>
                  <a:cubicBezTo>
                    <a:pt x="1057" y="8357"/>
                    <a:pt x="1442" y="7300"/>
                    <a:pt x="1538" y="6052"/>
                  </a:cubicBezTo>
                  <a:cubicBezTo>
                    <a:pt x="1634" y="5283"/>
                    <a:pt x="1538" y="4323"/>
                    <a:pt x="1538" y="3458"/>
                  </a:cubicBezTo>
                  <a:cubicBezTo>
                    <a:pt x="1538" y="3074"/>
                    <a:pt x="1442" y="2306"/>
                    <a:pt x="1538" y="1921"/>
                  </a:cubicBezTo>
                  <a:cubicBezTo>
                    <a:pt x="1634" y="1441"/>
                    <a:pt x="2402" y="1249"/>
                    <a:pt x="2690" y="1057"/>
                  </a:cubicBezTo>
                  <a:cubicBezTo>
                    <a:pt x="3555" y="577"/>
                    <a:pt x="4611" y="96"/>
                    <a:pt x="5572" y="0"/>
                  </a:cubicBezTo>
                  <a:cubicBezTo>
                    <a:pt x="5956" y="577"/>
                    <a:pt x="6532" y="1057"/>
                    <a:pt x="6532" y="1729"/>
                  </a:cubicBezTo>
                  <a:cubicBezTo>
                    <a:pt x="6532" y="3458"/>
                    <a:pt x="7013" y="5187"/>
                    <a:pt x="7397" y="6820"/>
                  </a:cubicBezTo>
                  <a:cubicBezTo>
                    <a:pt x="7877" y="9125"/>
                    <a:pt x="7685" y="11526"/>
                    <a:pt x="7685" y="13736"/>
                  </a:cubicBezTo>
                  <a:lnTo>
                    <a:pt x="7685" y="17385"/>
                  </a:lnTo>
                  <a:cubicBezTo>
                    <a:pt x="7685" y="18442"/>
                    <a:pt x="7877" y="19210"/>
                    <a:pt x="7973" y="20171"/>
                  </a:cubicBezTo>
                  <a:cubicBezTo>
                    <a:pt x="8261" y="20075"/>
                    <a:pt x="7685" y="20363"/>
                    <a:pt x="7781" y="20363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Google Shape;261;p14"/>
          <p:cNvSpPr/>
          <p:nvPr/>
        </p:nvSpPr>
        <p:spPr>
          <a:xfrm flipH="1">
            <a:off x="-164403" y="4159775"/>
            <a:ext cx="1580075" cy="1692575"/>
          </a:xfrm>
          <a:custGeom>
            <a:rect b="b" l="l" r="r" t="t"/>
            <a:pathLst>
              <a:path extrusionOk="0" h="67703" w="63203">
                <a:moveTo>
                  <a:pt x="49091" y="1"/>
                </a:moveTo>
                <a:cubicBezTo>
                  <a:pt x="47866" y="1"/>
                  <a:pt x="46607" y="233"/>
                  <a:pt x="45433" y="563"/>
                </a:cubicBezTo>
                <a:cubicBezTo>
                  <a:pt x="44376" y="852"/>
                  <a:pt x="43416" y="1140"/>
                  <a:pt x="42455" y="1524"/>
                </a:cubicBezTo>
                <a:cubicBezTo>
                  <a:pt x="34771" y="4405"/>
                  <a:pt x="27183" y="7479"/>
                  <a:pt x="19403" y="10072"/>
                </a:cubicBezTo>
                <a:cubicBezTo>
                  <a:pt x="15081" y="11513"/>
                  <a:pt x="10663" y="13146"/>
                  <a:pt x="7205" y="16027"/>
                </a:cubicBezTo>
                <a:cubicBezTo>
                  <a:pt x="1" y="21983"/>
                  <a:pt x="673" y="30723"/>
                  <a:pt x="2594" y="38983"/>
                </a:cubicBezTo>
                <a:cubicBezTo>
                  <a:pt x="3939" y="44458"/>
                  <a:pt x="5572" y="50029"/>
                  <a:pt x="7781" y="55312"/>
                </a:cubicBezTo>
                <a:cubicBezTo>
                  <a:pt x="8838" y="58097"/>
                  <a:pt x="10182" y="60787"/>
                  <a:pt x="12584" y="62612"/>
                </a:cubicBezTo>
                <a:cubicBezTo>
                  <a:pt x="15177" y="64629"/>
                  <a:pt x="18731" y="65013"/>
                  <a:pt x="22093" y="65301"/>
                </a:cubicBezTo>
                <a:cubicBezTo>
                  <a:pt x="30545" y="65973"/>
                  <a:pt x="39094" y="66838"/>
                  <a:pt x="47546" y="67510"/>
                </a:cubicBezTo>
                <a:cubicBezTo>
                  <a:pt x="48466" y="67621"/>
                  <a:pt x="49400" y="67703"/>
                  <a:pt x="50316" y="67703"/>
                </a:cubicBezTo>
                <a:cubicBezTo>
                  <a:pt x="51790" y="67703"/>
                  <a:pt x="53217" y="67490"/>
                  <a:pt x="54462" y="66838"/>
                </a:cubicBezTo>
                <a:cubicBezTo>
                  <a:pt x="57151" y="65397"/>
                  <a:pt x="58400" y="62420"/>
                  <a:pt x="59168" y="59346"/>
                </a:cubicBezTo>
                <a:cubicBezTo>
                  <a:pt x="63202" y="42921"/>
                  <a:pt x="59264" y="23039"/>
                  <a:pt x="55806" y="6807"/>
                </a:cubicBezTo>
                <a:cubicBezTo>
                  <a:pt x="55422" y="5270"/>
                  <a:pt x="55038" y="3637"/>
                  <a:pt x="54269" y="2388"/>
                </a:cubicBezTo>
                <a:cubicBezTo>
                  <a:pt x="52964" y="608"/>
                  <a:pt x="51071" y="1"/>
                  <a:pt x="49091" y="1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2" name="Google Shape;262;p14"/>
          <p:cNvGrpSpPr/>
          <p:nvPr/>
        </p:nvGrpSpPr>
        <p:grpSpPr>
          <a:xfrm flipH="1">
            <a:off x="724447" y="4221150"/>
            <a:ext cx="2511750" cy="2192350"/>
            <a:chOff x="4465600" y="-1123075"/>
            <a:chExt cx="2511750" cy="2192350"/>
          </a:xfrm>
        </p:grpSpPr>
        <p:sp>
          <p:nvSpPr>
            <p:cNvPr id="263" name="Google Shape;263;p14"/>
            <p:cNvSpPr/>
            <p:nvPr/>
          </p:nvSpPr>
          <p:spPr>
            <a:xfrm>
              <a:off x="4465600" y="-1123075"/>
              <a:ext cx="2511750" cy="2192350"/>
            </a:xfrm>
            <a:custGeom>
              <a:rect b="b" l="l" r="r" t="t"/>
              <a:pathLst>
                <a:path extrusionOk="0" fill="none" h="87694" w="100470">
                  <a:moveTo>
                    <a:pt x="40246" y="2498"/>
                  </a:moveTo>
                  <a:cubicBezTo>
                    <a:pt x="31698" y="4034"/>
                    <a:pt x="23437" y="7108"/>
                    <a:pt x="16233" y="10278"/>
                  </a:cubicBezTo>
                  <a:cubicBezTo>
                    <a:pt x="1" y="17673"/>
                    <a:pt x="3267" y="33234"/>
                    <a:pt x="4515" y="47833"/>
                  </a:cubicBezTo>
                  <a:cubicBezTo>
                    <a:pt x="4996" y="52828"/>
                    <a:pt x="5380" y="58207"/>
                    <a:pt x="8165" y="62721"/>
                  </a:cubicBezTo>
                  <a:cubicBezTo>
                    <a:pt x="11719" y="68484"/>
                    <a:pt x="19019" y="69540"/>
                    <a:pt x="25070" y="71461"/>
                  </a:cubicBezTo>
                  <a:cubicBezTo>
                    <a:pt x="41207" y="76840"/>
                    <a:pt x="57535" y="81547"/>
                    <a:pt x="73672" y="86445"/>
                  </a:cubicBezTo>
                  <a:cubicBezTo>
                    <a:pt x="75593" y="87022"/>
                    <a:pt x="77706" y="87694"/>
                    <a:pt x="79723" y="87502"/>
                  </a:cubicBezTo>
                  <a:cubicBezTo>
                    <a:pt x="85006" y="87310"/>
                    <a:pt x="88463" y="82027"/>
                    <a:pt x="90865" y="77897"/>
                  </a:cubicBezTo>
                  <a:cubicBezTo>
                    <a:pt x="92305" y="75400"/>
                    <a:pt x="96532" y="69348"/>
                    <a:pt x="95187" y="66371"/>
                  </a:cubicBezTo>
                  <a:cubicBezTo>
                    <a:pt x="94707" y="65314"/>
                    <a:pt x="94034" y="64450"/>
                    <a:pt x="93170" y="63777"/>
                  </a:cubicBezTo>
                  <a:cubicBezTo>
                    <a:pt x="91345" y="62049"/>
                    <a:pt x="89520" y="60416"/>
                    <a:pt x="87503" y="58975"/>
                  </a:cubicBezTo>
                  <a:cubicBezTo>
                    <a:pt x="84429" y="56670"/>
                    <a:pt x="82124" y="54269"/>
                    <a:pt x="83181" y="50042"/>
                  </a:cubicBezTo>
                  <a:cubicBezTo>
                    <a:pt x="85006" y="43127"/>
                    <a:pt x="92209" y="38901"/>
                    <a:pt x="96628" y="33714"/>
                  </a:cubicBezTo>
                  <a:cubicBezTo>
                    <a:pt x="100470" y="29199"/>
                    <a:pt x="95187" y="24493"/>
                    <a:pt x="91921" y="21515"/>
                  </a:cubicBezTo>
                  <a:cubicBezTo>
                    <a:pt x="87887" y="17769"/>
                    <a:pt x="83949" y="13927"/>
                    <a:pt x="79723" y="10278"/>
                  </a:cubicBezTo>
                  <a:cubicBezTo>
                    <a:pt x="68677" y="1057"/>
                    <a:pt x="54173" y="0"/>
                    <a:pt x="40246" y="2498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5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525650" y="-1015025"/>
              <a:ext cx="2266800" cy="1988250"/>
            </a:xfrm>
            <a:custGeom>
              <a:rect b="b" l="l" r="r" t="t"/>
              <a:pathLst>
                <a:path extrusionOk="0" fill="none" h="79530" w="90672">
                  <a:moveTo>
                    <a:pt x="36403" y="2402"/>
                  </a:moveTo>
                  <a:cubicBezTo>
                    <a:pt x="28623" y="3842"/>
                    <a:pt x="21131" y="6436"/>
                    <a:pt x="14600" y="9509"/>
                  </a:cubicBezTo>
                  <a:cubicBezTo>
                    <a:pt x="0" y="16041"/>
                    <a:pt x="2786" y="30160"/>
                    <a:pt x="4034" y="43511"/>
                  </a:cubicBezTo>
                  <a:cubicBezTo>
                    <a:pt x="4515" y="48026"/>
                    <a:pt x="4899" y="52828"/>
                    <a:pt x="7300" y="56766"/>
                  </a:cubicBezTo>
                  <a:cubicBezTo>
                    <a:pt x="10566" y="61953"/>
                    <a:pt x="17001" y="62913"/>
                    <a:pt x="22476" y="64834"/>
                  </a:cubicBezTo>
                  <a:cubicBezTo>
                    <a:pt x="36884" y="69733"/>
                    <a:pt x="51483" y="74055"/>
                    <a:pt x="66179" y="78377"/>
                  </a:cubicBezTo>
                  <a:cubicBezTo>
                    <a:pt x="67908" y="78858"/>
                    <a:pt x="69733" y="79530"/>
                    <a:pt x="71558" y="79338"/>
                  </a:cubicBezTo>
                  <a:cubicBezTo>
                    <a:pt x="76360" y="79146"/>
                    <a:pt x="79434" y="74439"/>
                    <a:pt x="81643" y="70789"/>
                  </a:cubicBezTo>
                  <a:cubicBezTo>
                    <a:pt x="82988" y="68580"/>
                    <a:pt x="86638" y="63297"/>
                    <a:pt x="85677" y="60512"/>
                  </a:cubicBezTo>
                  <a:cubicBezTo>
                    <a:pt x="85389" y="59552"/>
                    <a:pt x="84621" y="58783"/>
                    <a:pt x="83948" y="58111"/>
                  </a:cubicBezTo>
                  <a:cubicBezTo>
                    <a:pt x="82315" y="56574"/>
                    <a:pt x="80683" y="55133"/>
                    <a:pt x="78954" y="53789"/>
                  </a:cubicBezTo>
                  <a:cubicBezTo>
                    <a:pt x="76264" y="51771"/>
                    <a:pt x="74151" y="49562"/>
                    <a:pt x="75304" y="45720"/>
                  </a:cubicBezTo>
                  <a:cubicBezTo>
                    <a:pt x="76937" y="39381"/>
                    <a:pt x="83276" y="35635"/>
                    <a:pt x="87310" y="30833"/>
                  </a:cubicBezTo>
                  <a:cubicBezTo>
                    <a:pt x="90672" y="26798"/>
                    <a:pt x="85965" y="22476"/>
                    <a:pt x="83084" y="19787"/>
                  </a:cubicBezTo>
                  <a:cubicBezTo>
                    <a:pt x="79338" y="16425"/>
                    <a:pt x="75880" y="12967"/>
                    <a:pt x="72134" y="9605"/>
                  </a:cubicBezTo>
                  <a:cubicBezTo>
                    <a:pt x="62337" y="1153"/>
                    <a:pt x="49082" y="0"/>
                    <a:pt x="36403" y="2402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5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588075" y="-904575"/>
              <a:ext cx="2017075" cy="1776950"/>
            </a:xfrm>
            <a:custGeom>
              <a:rect b="b" l="l" r="r" t="t"/>
              <a:pathLst>
                <a:path extrusionOk="0" fill="none" h="71078" w="80683">
                  <a:moveTo>
                    <a:pt x="32562" y="2018"/>
                  </a:moveTo>
                  <a:cubicBezTo>
                    <a:pt x="25550" y="3363"/>
                    <a:pt x="18826" y="5668"/>
                    <a:pt x="12967" y="8453"/>
                  </a:cubicBezTo>
                  <a:cubicBezTo>
                    <a:pt x="1" y="14408"/>
                    <a:pt x="2306" y="26895"/>
                    <a:pt x="3650" y="38901"/>
                  </a:cubicBezTo>
                  <a:cubicBezTo>
                    <a:pt x="4131" y="42935"/>
                    <a:pt x="4419" y="47353"/>
                    <a:pt x="6628" y="50811"/>
                  </a:cubicBezTo>
                  <a:cubicBezTo>
                    <a:pt x="9510" y="55422"/>
                    <a:pt x="15273" y="56382"/>
                    <a:pt x="19979" y="58015"/>
                  </a:cubicBezTo>
                  <a:cubicBezTo>
                    <a:pt x="32658" y="62433"/>
                    <a:pt x="45528" y="66275"/>
                    <a:pt x="58687" y="70117"/>
                  </a:cubicBezTo>
                  <a:cubicBezTo>
                    <a:pt x="60320" y="70598"/>
                    <a:pt x="61857" y="71078"/>
                    <a:pt x="63490" y="70982"/>
                  </a:cubicBezTo>
                  <a:cubicBezTo>
                    <a:pt x="67716" y="70886"/>
                    <a:pt x="70598" y="66660"/>
                    <a:pt x="72519" y="63586"/>
                  </a:cubicBezTo>
                  <a:cubicBezTo>
                    <a:pt x="73767" y="61473"/>
                    <a:pt x="77129" y="56958"/>
                    <a:pt x="76265" y="54557"/>
                  </a:cubicBezTo>
                  <a:cubicBezTo>
                    <a:pt x="75880" y="53693"/>
                    <a:pt x="75304" y="53020"/>
                    <a:pt x="74728" y="52348"/>
                  </a:cubicBezTo>
                  <a:cubicBezTo>
                    <a:pt x="73383" y="51003"/>
                    <a:pt x="71942" y="49755"/>
                    <a:pt x="70502" y="48506"/>
                  </a:cubicBezTo>
                  <a:cubicBezTo>
                    <a:pt x="68100" y="46585"/>
                    <a:pt x="66371" y="44760"/>
                    <a:pt x="67236" y="41302"/>
                  </a:cubicBezTo>
                  <a:cubicBezTo>
                    <a:pt x="68677" y="35635"/>
                    <a:pt x="74344" y="32274"/>
                    <a:pt x="77705" y="27951"/>
                  </a:cubicBezTo>
                  <a:cubicBezTo>
                    <a:pt x="80683" y="24301"/>
                    <a:pt x="76649" y="20459"/>
                    <a:pt x="73959" y="18154"/>
                  </a:cubicBezTo>
                  <a:cubicBezTo>
                    <a:pt x="70694" y="15177"/>
                    <a:pt x="67620" y="11911"/>
                    <a:pt x="64354" y="9029"/>
                  </a:cubicBezTo>
                  <a:cubicBezTo>
                    <a:pt x="55806" y="1249"/>
                    <a:pt x="43992" y="1"/>
                    <a:pt x="32562" y="2018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5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4648100" y="-794100"/>
              <a:ext cx="1774575" cy="1568025"/>
            </a:xfrm>
            <a:custGeom>
              <a:rect b="b" l="l" r="r" t="t"/>
              <a:pathLst>
                <a:path extrusionOk="0" fill="none" h="62721" w="70983">
                  <a:moveTo>
                    <a:pt x="28720" y="1825"/>
                  </a:moveTo>
                  <a:cubicBezTo>
                    <a:pt x="22573" y="2882"/>
                    <a:pt x="16618" y="5091"/>
                    <a:pt x="11431" y="7492"/>
                  </a:cubicBezTo>
                  <a:cubicBezTo>
                    <a:pt x="1" y="12775"/>
                    <a:pt x="2018" y="23821"/>
                    <a:pt x="3267" y="34386"/>
                  </a:cubicBezTo>
                  <a:cubicBezTo>
                    <a:pt x="3651" y="37844"/>
                    <a:pt x="3939" y="41686"/>
                    <a:pt x="5860" y="44759"/>
                  </a:cubicBezTo>
                  <a:cubicBezTo>
                    <a:pt x="8453" y="48794"/>
                    <a:pt x="13352" y="49658"/>
                    <a:pt x="17386" y="51099"/>
                  </a:cubicBezTo>
                  <a:cubicBezTo>
                    <a:pt x="28432" y="55037"/>
                    <a:pt x="39670" y="58399"/>
                    <a:pt x="51196" y="61856"/>
                  </a:cubicBezTo>
                  <a:cubicBezTo>
                    <a:pt x="52444" y="62241"/>
                    <a:pt x="53885" y="62721"/>
                    <a:pt x="55326" y="62625"/>
                  </a:cubicBezTo>
                  <a:cubicBezTo>
                    <a:pt x="59072" y="62529"/>
                    <a:pt x="61473" y="58879"/>
                    <a:pt x="63298" y="56285"/>
                  </a:cubicBezTo>
                  <a:cubicBezTo>
                    <a:pt x="64451" y="54557"/>
                    <a:pt x="67332" y="50618"/>
                    <a:pt x="66756" y="48409"/>
                  </a:cubicBezTo>
                  <a:cubicBezTo>
                    <a:pt x="66564" y="47737"/>
                    <a:pt x="66083" y="47161"/>
                    <a:pt x="65603" y="46680"/>
                  </a:cubicBezTo>
                  <a:cubicBezTo>
                    <a:pt x="64451" y="45432"/>
                    <a:pt x="63298" y="44375"/>
                    <a:pt x="62049" y="43319"/>
                  </a:cubicBezTo>
                  <a:cubicBezTo>
                    <a:pt x="60032" y="41590"/>
                    <a:pt x="58592" y="39957"/>
                    <a:pt x="59456" y="37075"/>
                  </a:cubicBezTo>
                  <a:cubicBezTo>
                    <a:pt x="60801" y="32081"/>
                    <a:pt x="65603" y="29007"/>
                    <a:pt x="68485" y="25261"/>
                  </a:cubicBezTo>
                  <a:cubicBezTo>
                    <a:pt x="70982" y="21996"/>
                    <a:pt x="67524" y="18634"/>
                    <a:pt x="65315" y="16521"/>
                  </a:cubicBezTo>
                  <a:cubicBezTo>
                    <a:pt x="62530" y="13831"/>
                    <a:pt x="59936" y="10950"/>
                    <a:pt x="57055" y="8356"/>
                  </a:cubicBezTo>
                  <a:cubicBezTo>
                    <a:pt x="49467" y="1249"/>
                    <a:pt x="38997" y="0"/>
                    <a:pt x="28720" y="1825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5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710550" y="-686050"/>
              <a:ext cx="1524825" cy="1363925"/>
            </a:xfrm>
            <a:custGeom>
              <a:rect b="b" l="l" r="r" t="t"/>
              <a:pathLst>
                <a:path extrusionOk="0" fill="none" h="54557" w="60993">
                  <a:moveTo>
                    <a:pt x="24877" y="1633"/>
                  </a:moveTo>
                  <a:cubicBezTo>
                    <a:pt x="19594" y="2594"/>
                    <a:pt x="14312" y="4323"/>
                    <a:pt x="9893" y="6532"/>
                  </a:cubicBezTo>
                  <a:cubicBezTo>
                    <a:pt x="0" y="11238"/>
                    <a:pt x="1633" y="20747"/>
                    <a:pt x="2786" y="29968"/>
                  </a:cubicBezTo>
                  <a:cubicBezTo>
                    <a:pt x="3170" y="32946"/>
                    <a:pt x="3554" y="36211"/>
                    <a:pt x="5091" y="38805"/>
                  </a:cubicBezTo>
                  <a:cubicBezTo>
                    <a:pt x="7204" y="42358"/>
                    <a:pt x="11430" y="43127"/>
                    <a:pt x="14888" y="44472"/>
                  </a:cubicBezTo>
                  <a:cubicBezTo>
                    <a:pt x="24301" y="48121"/>
                    <a:pt x="33810" y="51003"/>
                    <a:pt x="43703" y="53884"/>
                  </a:cubicBezTo>
                  <a:cubicBezTo>
                    <a:pt x="44952" y="54173"/>
                    <a:pt x="46104" y="54557"/>
                    <a:pt x="47353" y="54461"/>
                  </a:cubicBezTo>
                  <a:cubicBezTo>
                    <a:pt x="50427" y="54365"/>
                    <a:pt x="52636" y="51291"/>
                    <a:pt x="54173" y="49178"/>
                  </a:cubicBezTo>
                  <a:cubicBezTo>
                    <a:pt x="55229" y="47737"/>
                    <a:pt x="57822" y="44375"/>
                    <a:pt x="57342" y="42647"/>
                  </a:cubicBezTo>
                  <a:cubicBezTo>
                    <a:pt x="57150" y="42070"/>
                    <a:pt x="56670" y="41590"/>
                    <a:pt x="56382" y="41110"/>
                  </a:cubicBezTo>
                  <a:cubicBezTo>
                    <a:pt x="55517" y="40149"/>
                    <a:pt x="54557" y="39093"/>
                    <a:pt x="53596" y="38228"/>
                  </a:cubicBezTo>
                  <a:cubicBezTo>
                    <a:pt x="52059" y="36788"/>
                    <a:pt x="50811" y="35347"/>
                    <a:pt x="51387" y="32849"/>
                  </a:cubicBezTo>
                  <a:cubicBezTo>
                    <a:pt x="52540" y="28623"/>
                    <a:pt x="56478" y="25838"/>
                    <a:pt x="58975" y="22668"/>
                  </a:cubicBezTo>
                  <a:cubicBezTo>
                    <a:pt x="60992" y="19883"/>
                    <a:pt x="58111" y="16905"/>
                    <a:pt x="56382" y="15080"/>
                  </a:cubicBezTo>
                  <a:cubicBezTo>
                    <a:pt x="54077" y="12679"/>
                    <a:pt x="51771" y="10278"/>
                    <a:pt x="49466" y="7972"/>
                  </a:cubicBezTo>
                  <a:cubicBezTo>
                    <a:pt x="43031" y="1249"/>
                    <a:pt x="33906" y="0"/>
                    <a:pt x="24877" y="1633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5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775375" y="-573200"/>
              <a:ext cx="1272700" cy="1147825"/>
            </a:xfrm>
            <a:custGeom>
              <a:rect b="b" l="l" r="r" t="t"/>
              <a:pathLst>
                <a:path extrusionOk="0" fill="none" h="45913" w="50908">
                  <a:moveTo>
                    <a:pt x="20843" y="1249"/>
                  </a:moveTo>
                  <a:cubicBezTo>
                    <a:pt x="16329" y="2114"/>
                    <a:pt x="12007" y="3651"/>
                    <a:pt x="8165" y="5476"/>
                  </a:cubicBezTo>
                  <a:cubicBezTo>
                    <a:pt x="0" y="9414"/>
                    <a:pt x="1057" y="17482"/>
                    <a:pt x="2210" y="25358"/>
                  </a:cubicBezTo>
                  <a:cubicBezTo>
                    <a:pt x="2594" y="27855"/>
                    <a:pt x="2882" y="30449"/>
                    <a:pt x="4131" y="32658"/>
                  </a:cubicBezTo>
                  <a:cubicBezTo>
                    <a:pt x="5956" y="35539"/>
                    <a:pt x="9317" y="36212"/>
                    <a:pt x="12199" y="37460"/>
                  </a:cubicBezTo>
                  <a:cubicBezTo>
                    <a:pt x="19883" y="40534"/>
                    <a:pt x="27567" y="42935"/>
                    <a:pt x="36019" y="45336"/>
                  </a:cubicBezTo>
                  <a:cubicBezTo>
                    <a:pt x="36980" y="45624"/>
                    <a:pt x="37940" y="45913"/>
                    <a:pt x="38997" y="45817"/>
                  </a:cubicBezTo>
                  <a:cubicBezTo>
                    <a:pt x="41590" y="45721"/>
                    <a:pt x="43319" y="43319"/>
                    <a:pt x="44760" y="41590"/>
                  </a:cubicBezTo>
                  <a:cubicBezTo>
                    <a:pt x="45720" y="40438"/>
                    <a:pt x="47834" y="37748"/>
                    <a:pt x="47545" y="36308"/>
                  </a:cubicBezTo>
                  <a:cubicBezTo>
                    <a:pt x="47353" y="35923"/>
                    <a:pt x="47161" y="35539"/>
                    <a:pt x="46777" y="35059"/>
                  </a:cubicBezTo>
                  <a:cubicBezTo>
                    <a:pt x="46201" y="34195"/>
                    <a:pt x="45432" y="33330"/>
                    <a:pt x="44664" y="32658"/>
                  </a:cubicBezTo>
                  <a:cubicBezTo>
                    <a:pt x="43415" y="31409"/>
                    <a:pt x="42455" y="30256"/>
                    <a:pt x="43031" y="28047"/>
                  </a:cubicBezTo>
                  <a:cubicBezTo>
                    <a:pt x="43992" y="24590"/>
                    <a:pt x="47161" y="22188"/>
                    <a:pt x="49178" y="19307"/>
                  </a:cubicBezTo>
                  <a:cubicBezTo>
                    <a:pt x="50907" y="16906"/>
                    <a:pt x="48506" y="14504"/>
                    <a:pt x="47065" y="12775"/>
                  </a:cubicBezTo>
                  <a:cubicBezTo>
                    <a:pt x="45240" y="10758"/>
                    <a:pt x="43319" y="8741"/>
                    <a:pt x="41494" y="6724"/>
                  </a:cubicBezTo>
                  <a:cubicBezTo>
                    <a:pt x="36596" y="1153"/>
                    <a:pt x="28623" y="1"/>
                    <a:pt x="20843" y="1249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5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835400" y="-465150"/>
              <a:ext cx="1025375" cy="941325"/>
            </a:xfrm>
            <a:custGeom>
              <a:rect b="b" l="l" r="r" t="t"/>
              <a:pathLst>
                <a:path extrusionOk="0" fill="none" h="37653" w="41015">
                  <a:moveTo>
                    <a:pt x="17002" y="1154"/>
                  </a:moveTo>
                  <a:cubicBezTo>
                    <a:pt x="13256" y="1730"/>
                    <a:pt x="9702" y="3075"/>
                    <a:pt x="6532" y="4611"/>
                  </a:cubicBezTo>
                  <a:cubicBezTo>
                    <a:pt x="1" y="7973"/>
                    <a:pt x="577" y="14408"/>
                    <a:pt x="1730" y="21036"/>
                  </a:cubicBezTo>
                  <a:cubicBezTo>
                    <a:pt x="2114" y="23053"/>
                    <a:pt x="2402" y="25070"/>
                    <a:pt x="3459" y="26895"/>
                  </a:cubicBezTo>
                  <a:cubicBezTo>
                    <a:pt x="4899" y="29104"/>
                    <a:pt x="7493" y="29873"/>
                    <a:pt x="9702" y="30833"/>
                  </a:cubicBezTo>
                  <a:cubicBezTo>
                    <a:pt x="15657" y="33522"/>
                    <a:pt x="21708" y="35443"/>
                    <a:pt x="28528" y="37364"/>
                  </a:cubicBezTo>
                  <a:cubicBezTo>
                    <a:pt x="29296" y="37557"/>
                    <a:pt x="30065" y="37653"/>
                    <a:pt x="30929" y="37653"/>
                  </a:cubicBezTo>
                  <a:cubicBezTo>
                    <a:pt x="32946" y="37653"/>
                    <a:pt x="34387" y="35732"/>
                    <a:pt x="35635" y="34579"/>
                  </a:cubicBezTo>
                  <a:cubicBezTo>
                    <a:pt x="36500" y="33618"/>
                    <a:pt x="38229" y="31697"/>
                    <a:pt x="38133" y="30641"/>
                  </a:cubicBezTo>
                  <a:cubicBezTo>
                    <a:pt x="38133" y="30257"/>
                    <a:pt x="37941" y="29873"/>
                    <a:pt x="37652" y="29680"/>
                  </a:cubicBezTo>
                  <a:cubicBezTo>
                    <a:pt x="37268" y="29008"/>
                    <a:pt x="36788" y="28336"/>
                    <a:pt x="36212" y="27759"/>
                  </a:cubicBezTo>
                  <a:cubicBezTo>
                    <a:pt x="35347" y="26703"/>
                    <a:pt x="34771" y="25646"/>
                    <a:pt x="35155" y="24013"/>
                  </a:cubicBezTo>
                  <a:cubicBezTo>
                    <a:pt x="35828" y="21132"/>
                    <a:pt x="38229" y="19211"/>
                    <a:pt x="39862" y="16810"/>
                  </a:cubicBezTo>
                  <a:cubicBezTo>
                    <a:pt x="41014" y="14889"/>
                    <a:pt x="39381" y="12872"/>
                    <a:pt x="38133" y="11527"/>
                  </a:cubicBezTo>
                  <a:cubicBezTo>
                    <a:pt x="36692" y="9798"/>
                    <a:pt x="35251" y="8165"/>
                    <a:pt x="33907" y="6436"/>
                  </a:cubicBezTo>
                  <a:cubicBezTo>
                    <a:pt x="30257" y="1250"/>
                    <a:pt x="23629" y="1"/>
                    <a:pt x="17002" y="1154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5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900250" y="-354675"/>
              <a:ext cx="778025" cy="730000"/>
            </a:xfrm>
            <a:custGeom>
              <a:rect b="b" l="l" r="r" t="t"/>
              <a:pathLst>
                <a:path extrusionOk="0" fill="none" h="29200" w="31121">
                  <a:moveTo>
                    <a:pt x="13063" y="865"/>
                  </a:moveTo>
                  <a:cubicBezTo>
                    <a:pt x="10181" y="1345"/>
                    <a:pt x="7300" y="2402"/>
                    <a:pt x="4899" y="3554"/>
                  </a:cubicBezTo>
                  <a:cubicBezTo>
                    <a:pt x="0" y="6244"/>
                    <a:pt x="96" y="11142"/>
                    <a:pt x="1345" y="16329"/>
                  </a:cubicBezTo>
                  <a:cubicBezTo>
                    <a:pt x="1633" y="17770"/>
                    <a:pt x="1921" y="19306"/>
                    <a:pt x="2593" y="20651"/>
                  </a:cubicBezTo>
                  <a:cubicBezTo>
                    <a:pt x="3746" y="22476"/>
                    <a:pt x="5571" y="23052"/>
                    <a:pt x="7108" y="23917"/>
                  </a:cubicBezTo>
                  <a:cubicBezTo>
                    <a:pt x="11430" y="26222"/>
                    <a:pt x="15752" y="27663"/>
                    <a:pt x="20939" y="28911"/>
                  </a:cubicBezTo>
                  <a:cubicBezTo>
                    <a:pt x="21515" y="29103"/>
                    <a:pt x="21996" y="29199"/>
                    <a:pt x="22572" y="29199"/>
                  </a:cubicBezTo>
                  <a:cubicBezTo>
                    <a:pt x="24109" y="29199"/>
                    <a:pt x="25261" y="27855"/>
                    <a:pt x="26222" y="26990"/>
                  </a:cubicBezTo>
                  <a:cubicBezTo>
                    <a:pt x="26894" y="26414"/>
                    <a:pt x="28335" y="25069"/>
                    <a:pt x="28335" y="24205"/>
                  </a:cubicBezTo>
                  <a:cubicBezTo>
                    <a:pt x="28335" y="24013"/>
                    <a:pt x="28239" y="23725"/>
                    <a:pt x="28239" y="23533"/>
                  </a:cubicBezTo>
                  <a:cubicBezTo>
                    <a:pt x="27951" y="23052"/>
                    <a:pt x="27855" y="22572"/>
                    <a:pt x="27471" y="22092"/>
                  </a:cubicBezTo>
                  <a:cubicBezTo>
                    <a:pt x="26990" y="21323"/>
                    <a:pt x="26702" y="20555"/>
                    <a:pt x="26990" y="19210"/>
                  </a:cubicBezTo>
                  <a:cubicBezTo>
                    <a:pt x="27663" y="17001"/>
                    <a:pt x="29199" y="15368"/>
                    <a:pt x="30256" y="13543"/>
                  </a:cubicBezTo>
                  <a:cubicBezTo>
                    <a:pt x="31120" y="12007"/>
                    <a:pt x="29872" y="10566"/>
                    <a:pt x="29199" y="9317"/>
                  </a:cubicBezTo>
                  <a:cubicBezTo>
                    <a:pt x="28239" y="8068"/>
                    <a:pt x="27278" y="6628"/>
                    <a:pt x="26414" y="5283"/>
                  </a:cubicBezTo>
                  <a:cubicBezTo>
                    <a:pt x="23628" y="1153"/>
                    <a:pt x="18346" y="0"/>
                    <a:pt x="13063" y="865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5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4955475" y="-246625"/>
              <a:ext cx="533100" cy="523500"/>
            </a:xfrm>
            <a:custGeom>
              <a:rect b="b" l="l" r="r" t="t"/>
              <a:pathLst>
                <a:path extrusionOk="0" fill="none" h="20940" w="21324">
                  <a:moveTo>
                    <a:pt x="9413" y="769"/>
                  </a:moveTo>
                  <a:cubicBezTo>
                    <a:pt x="7300" y="1057"/>
                    <a:pt x="5283" y="1825"/>
                    <a:pt x="3554" y="2786"/>
                  </a:cubicBezTo>
                  <a:cubicBezTo>
                    <a:pt x="192" y="4707"/>
                    <a:pt x="0" y="8165"/>
                    <a:pt x="1057" y="12007"/>
                  </a:cubicBezTo>
                  <a:cubicBezTo>
                    <a:pt x="1249" y="12967"/>
                    <a:pt x="1537" y="13928"/>
                    <a:pt x="2017" y="14792"/>
                  </a:cubicBezTo>
                  <a:cubicBezTo>
                    <a:pt x="2690" y="15945"/>
                    <a:pt x="3842" y="16617"/>
                    <a:pt x="4611" y="17193"/>
                  </a:cubicBezTo>
                  <a:cubicBezTo>
                    <a:pt x="7300" y="19018"/>
                    <a:pt x="9797" y="19979"/>
                    <a:pt x="13543" y="20747"/>
                  </a:cubicBezTo>
                  <a:cubicBezTo>
                    <a:pt x="13928" y="20939"/>
                    <a:pt x="14216" y="20939"/>
                    <a:pt x="14600" y="20939"/>
                  </a:cubicBezTo>
                  <a:cubicBezTo>
                    <a:pt x="15560" y="20939"/>
                    <a:pt x="16425" y="20267"/>
                    <a:pt x="17097" y="19787"/>
                  </a:cubicBezTo>
                  <a:cubicBezTo>
                    <a:pt x="17866" y="19499"/>
                    <a:pt x="18826" y="18826"/>
                    <a:pt x="19018" y="18346"/>
                  </a:cubicBezTo>
                  <a:cubicBezTo>
                    <a:pt x="19210" y="18250"/>
                    <a:pt x="19210" y="18058"/>
                    <a:pt x="19210" y="17866"/>
                  </a:cubicBezTo>
                  <a:lnTo>
                    <a:pt x="19210" y="16905"/>
                  </a:lnTo>
                  <a:cubicBezTo>
                    <a:pt x="19018" y="16425"/>
                    <a:pt x="19018" y="15849"/>
                    <a:pt x="19306" y="14984"/>
                  </a:cubicBezTo>
                  <a:cubicBezTo>
                    <a:pt x="19787" y="13544"/>
                    <a:pt x="20459" y="12295"/>
                    <a:pt x="20939" y="10854"/>
                  </a:cubicBezTo>
                  <a:cubicBezTo>
                    <a:pt x="21323" y="9702"/>
                    <a:pt x="20747" y="8645"/>
                    <a:pt x="20363" y="7781"/>
                  </a:cubicBezTo>
                  <a:cubicBezTo>
                    <a:pt x="19883" y="6724"/>
                    <a:pt x="19306" y="5764"/>
                    <a:pt x="18922" y="4803"/>
                  </a:cubicBezTo>
                  <a:cubicBezTo>
                    <a:pt x="17577" y="1249"/>
                    <a:pt x="13639" y="1"/>
                    <a:pt x="9413" y="769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5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4984275" y="-136175"/>
              <a:ext cx="357825" cy="319400"/>
            </a:xfrm>
            <a:custGeom>
              <a:rect b="b" l="l" r="r" t="t"/>
              <a:pathLst>
                <a:path extrusionOk="0" fill="none" h="12776" w="14313">
                  <a:moveTo>
                    <a:pt x="7013" y="385"/>
                  </a:moveTo>
                  <a:cubicBezTo>
                    <a:pt x="3459" y="865"/>
                    <a:pt x="1" y="3555"/>
                    <a:pt x="2018" y="7493"/>
                  </a:cubicBezTo>
                  <a:cubicBezTo>
                    <a:pt x="4227" y="11719"/>
                    <a:pt x="4323" y="12487"/>
                    <a:pt x="9510" y="12679"/>
                  </a:cubicBezTo>
                  <a:cubicBezTo>
                    <a:pt x="14312" y="12775"/>
                    <a:pt x="12872" y="7589"/>
                    <a:pt x="12872" y="4131"/>
                  </a:cubicBezTo>
                  <a:cubicBezTo>
                    <a:pt x="12680" y="1153"/>
                    <a:pt x="9894" y="1"/>
                    <a:pt x="7013" y="385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5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14"/>
          <p:cNvSpPr/>
          <p:nvPr/>
        </p:nvSpPr>
        <p:spPr>
          <a:xfrm flipH="1">
            <a:off x="-458845" y="3294550"/>
            <a:ext cx="1591492" cy="1481893"/>
          </a:xfrm>
          <a:custGeom>
            <a:rect b="b" l="l" r="r" t="t"/>
            <a:pathLst>
              <a:path extrusionOk="0" h="33965" w="36477">
                <a:moveTo>
                  <a:pt x="15076" y="0"/>
                </a:moveTo>
                <a:cubicBezTo>
                  <a:pt x="7037" y="0"/>
                  <a:pt x="0" y="4436"/>
                  <a:pt x="1534" y="15736"/>
                </a:cubicBezTo>
                <a:cubicBezTo>
                  <a:pt x="3209" y="28114"/>
                  <a:pt x="10524" y="33964"/>
                  <a:pt x="17943" y="33964"/>
                </a:cubicBezTo>
                <a:cubicBezTo>
                  <a:pt x="25659" y="33964"/>
                  <a:pt x="33487" y="27634"/>
                  <a:pt x="35193" y="15736"/>
                </a:cubicBezTo>
                <a:cubicBezTo>
                  <a:pt x="36476" y="6773"/>
                  <a:pt x="25011" y="0"/>
                  <a:pt x="1507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"/>
          <p:cNvSpPr/>
          <p:nvPr/>
        </p:nvSpPr>
        <p:spPr>
          <a:xfrm flipH="1">
            <a:off x="-264850" y="3992797"/>
            <a:ext cx="1875407" cy="1707795"/>
          </a:xfrm>
          <a:custGeom>
            <a:rect b="b" l="l" r="r" t="t"/>
            <a:pathLst>
              <a:path extrusionOk="0" h="55367" w="60801">
                <a:moveTo>
                  <a:pt x="30399" y="1"/>
                </a:moveTo>
                <a:cubicBezTo>
                  <a:pt x="25107" y="1"/>
                  <a:pt x="19848" y="1863"/>
                  <a:pt x="14120" y="4780"/>
                </a:cubicBezTo>
                <a:cubicBezTo>
                  <a:pt x="10086" y="6797"/>
                  <a:pt x="5956" y="8911"/>
                  <a:pt x="3362" y="12656"/>
                </a:cubicBezTo>
                <a:cubicBezTo>
                  <a:pt x="385" y="16691"/>
                  <a:pt x="0" y="21589"/>
                  <a:pt x="192" y="26392"/>
                </a:cubicBezTo>
                <a:lnTo>
                  <a:pt x="192" y="31194"/>
                </a:lnTo>
                <a:cubicBezTo>
                  <a:pt x="192" y="44737"/>
                  <a:pt x="11526" y="49636"/>
                  <a:pt x="22956" y="53670"/>
                </a:cubicBezTo>
                <a:cubicBezTo>
                  <a:pt x="26292" y="54815"/>
                  <a:pt x="29227" y="55366"/>
                  <a:pt x="31867" y="55366"/>
                </a:cubicBezTo>
                <a:cubicBezTo>
                  <a:pt x="39418" y="55366"/>
                  <a:pt x="44560" y="50857"/>
                  <a:pt x="49755" y="42816"/>
                </a:cubicBezTo>
                <a:cubicBezTo>
                  <a:pt x="53500" y="37053"/>
                  <a:pt x="59744" y="30234"/>
                  <a:pt x="60224" y="23126"/>
                </a:cubicBezTo>
                <a:cubicBezTo>
                  <a:pt x="60800" y="14866"/>
                  <a:pt x="49755" y="7950"/>
                  <a:pt x="43607" y="4108"/>
                </a:cubicBezTo>
                <a:cubicBezTo>
                  <a:pt x="39005" y="1226"/>
                  <a:pt x="34691" y="1"/>
                  <a:pt x="30399" y="1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5"/>
          <p:cNvSpPr/>
          <p:nvPr/>
        </p:nvSpPr>
        <p:spPr>
          <a:xfrm flipH="1">
            <a:off x="313058" y="3089050"/>
            <a:ext cx="3962287" cy="2162944"/>
          </a:xfrm>
          <a:custGeom>
            <a:rect b="b" l="l" r="r" t="t"/>
            <a:pathLst>
              <a:path extrusionOk="0" h="70123" w="128458">
                <a:moveTo>
                  <a:pt x="112028" y="0"/>
                </a:moveTo>
                <a:cubicBezTo>
                  <a:pt x="103252" y="0"/>
                  <a:pt x="93707" y="377"/>
                  <a:pt x="87407" y="7018"/>
                </a:cubicBezTo>
                <a:cubicBezTo>
                  <a:pt x="79146" y="15855"/>
                  <a:pt x="72327" y="22290"/>
                  <a:pt x="61857" y="28341"/>
                </a:cubicBezTo>
                <a:cubicBezTo>
                  <a:pt x="49563" y="33624"/>
                  <a:pt x="34099" y="34584"/>
                  <a:pt x="21036" y="37274"/>
                </a:cubicBezTo>
                <a:cubicBezTo>
                  <a:pt x="17866" y="37946"/>
                  <a:pt x="14793" y="38618"/>
                  <a:pt x="12007" y="40059"/>
                </a:cubicBezTo>
                <a:cubicBezTo>
                  <a:pt x="5764" y="43229"/>
                  <a:pt x="5091" y="49472"/>
                  <a:pt x="3363" y="55523"/>
                </a:cubicBezTo>
                <a:cubicBezTo>
                  <a:pt x="3170" y="56580"/>
                  <a:pt x="385" y="68970"/>
                  <a:pt x="1" y="68970"/>
                </a:cubicBezTo>
                <a:cubicBezTo>
                  <a:pt x="26223" y="68970"/>
                  <a:pt x="52636" y="70123"/>
                  <a:pt x="78762" y="70123"/>
                </a:cubicBezTo>
                <a:cubicBezTo>
                  <a:pt x="82412" y="70027"/>
                  <a:pt x="85870" y="70027"/>
                  <a:pt x="88943" y="68778"/>
                </a:cubicBezTo>
                <a:cubicBezTo>
                  <a:pt x="89136" y="68778"/>
                  <a:pt x="89232" y="68682"/>
                  <a:pt x="89328" y="68682"/>
                </a:cubicBezTo>
                <a:cubicBezTo>
                  <a:pt x="95187" y="66281"/>
                  <a:pt x="94514" y="60614"/>
                  <a:pt x="98452" y="56676"/>
                </a:cubicBezTo>
                <a:cubicBezTo>
                  <a:pt x="105080" y="50144"/>
                  <a:pt x="116126" y="46591"/>
                  <a:pt x="118047" y="36505"/>
                </a:cubicBezTo>
                <a:cubicBezTo>
                  <a:pt x="119483" y="29325"/>
                  <a:pt x="128458" y="5"/>
                  <a:pt x="115485" y="5"/>
                </a:cubicBezTo>
                <a:cubicBezTo>
                  <a:pt x="115442" y="5"/>
                  <a:pt x="115400" y="6"/>
                  <a:pt x="115357" y="6"/>
                </a:cubicBezTo>
                <a:cubicBezTo>
                  <a:pt x="114266" y="6"/>
                  <a:pt x="113153" y="0"/>
                  <a:pt x="112028" y="0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5"/>
          <p:cNvSpPr/>
          <p:nvPr/>
        </p:nvSpPr>
        <p:spPr>
          <a:xfrm flipH="1" rot="2700000">
            <a:off x="1887477" y="3175740"/>
            <a:ext cx="1259145" cy="1102056"/>
          </a:xfrm>
          <a:custGeom>
            <a:rect b="b" l="l" r="r" t="t"/>
            <a:pathLst>
              <a:path extrusionOk="0" h="35730" w="40823">
                <a:moveTo>
                  <a:pt x="10421" y="0"/>
                </a:moveTo>
                <a:cubicBezTo>
                  <a:pt x="6953" y="0"/>
                  <a:pt x="1575" y="2449"/>
                  <a:pt x="673" y="5318"/>
                </a:cubicBezTo>
                <a:cubicBezTo>
                  <a:pt x="289" y="6279"/>
                  <a:pt x="385" y="7335"/>
                  <a:pt x="385" y="8392"/>
                </a:cubicBezTo>
                <a:cubicBezTo>
                  <a:pt x="481" y="12426"/>
                  <a:pt x="673" y="16268"/>
                  <a:pt x="769" y="20206"/>
                </a:cubicBezTo>
                <a:cubicBezTo>
                  <a:pt x="865" y="22991"/>
                  <a:pt x="1" y="27410"/>
                  <a:pt x="2114" y="29523"/>
                </a:cubicBezTo>
                <a:cubicBezTo>
                  <a:pt x="2882" y="30387"/>
                  <a:pt x="4035" y="30964"/>
                  <a:pt x="5092" y="31348"/>
                </a:cubicBezTo>
                <a:cubicBezTo>
                  <a:pt x="8838" y="32692"/>
                  <a:pt x="12872" y="33557"/>
                  <a:pt x="16618" y="34709"/>
                </a:cubicBezTo>
                <a:cubicBezTo>
                  <a:pt x="18367" y="35293"/>
                  <a:pt x="20291" y="35729"/>
                  <a:pt x="22214" y="35729"/>
                </a:cubicBezTo>
                <a:cubicBezTo>
                  <a:pt x="23775" y="35729"/>
                  <a:pt x="25335" y="35441"/>
                  <a:pt x="26799" y="34709"/>
                </a:cubicBezTo>
                <a:cubicBezTo>
                  <a:pt x="28720" y="33749"/>
                  <a:pt x="30545" y="32308"/>
                  <a:pt x="32370" y="30867"/>
                </a:cubicBezTo>
                <a:cubicBezTo>
                  <a:pt x="34483" y="29235"/>
                  <a:pt x="40054" y="26161"/>
                  <a:pt x="40630" y="23183"/>
                </a:cubicBezTo>
                <a:cubicBezTo>
                  <a:pt x="40822" y="22127"/>
                  <a:pt x="40534" y="21070"/>
                  <a:pt x="39093" y="19822"/>
                </a:cubicBezTo>
                <a:cubicBezTo>
                  <a:pt x="34291" y="16268"/>
                  <a:pt x="29296" y="12618"/>
                  <a:pt x="24494" y="9064"/>
                </a:cubicBezTo>
                <a:cubicBezTo>
                  <a:pt x="20556" y="6183"/>
                  <a:pt x="16714" y="1956"/>
                  <a:pt x="12007" y="228"/>
                </a:cubicBezTo>
                <a:cubicBezTo>
                  <a:pt x="11557" y="73"/>
                  <a:pt x="11017" y="0"/>
                  <a:pt x="10421" y="0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8" name="Google Shape;278;p15"/>
          <p:cNvGrpSpPr/>
          <p:nvPr/>
        </p:nvGrpSpPr>
        <p:grpSpPr>
          <a:xfrm flipH="1">
            <a:off x="313070" y="4073600"/>
            <a:ext cx="3092850" cy="2766275"/>
            <a:chOff x="5200" y="3589850"/>
            <a:chExt cx="3092850" cy="2766275"/>
          </a:xfrm>
        </p:grpSpPr>
        <p:sp>
          <p:nvSpPr>
            <p:cNvPr id="279" name="Google Shape;279;p15"/>
            <p:cNvSpPr/>
            <p:nvPr/>
          </p:nvSpPr>
          <p:spPr>
            <a:xfrm>
              <a:off x="5200" y="3589850"/>
              <a:ext cx="3092850" cy="2766275"/>
            </a:xfrm>
            <a:custGeom>
              <a:rect b="b" l="l" r="r" t="t"/>
              <a:pathLst>
                <a:path extrusionOk="0" fill="none" h="110651" w="123714">
                  <a:moveTo>
                    <a:pt x="3650" y="8741"/>
                  </a:moveTo>
                  <a:lnTo>
                    <a:pt x="3650" y="8741"/>
                  </a:lnTo>
                  <a:cubicBezTo>
                    <a:pt x="9797" y="7493"/>
                    <a:pt x="16809" y="8261"/>
                    <a:pt x="23052" y="8741"/>
                  </a:cubicBezTo>
                  <a:cubicBezTo>
                    <a:pt x="28815" y="9126"/>
                    <a:pt x="34290" y="9894"/>
                    <a:pt x="40053" y="9126"/>
                  </a:cubicBezTo>
                  <a:cubicBezTo>
                    <a:pt x="46104" y="8165"/>
                    <a:pt x="51867" y="5860"/>
                    <a:pt x="57726" y="4131"/>
                  </a:cubicBezTo>
                  <a:cubicBezTo>
                    <a:pt x="71558" y="1"/>
                    <a:pt x="83756" y="4035"/>
                    <a:pt x="96723" y="9126"/>
                  </a:cubicBezTo>
                  <a:cubicBezTo>
                    <a:pt x="103542" y="11719"/>
                    <a:pt x="103446" y="17194"/>
                    <a:pt x="107192" y="22765"/>
                  </a:cubicBezTo>
                  <a:cubicBezTo>
                    <a:pt x="109017" y="25550"/>
                    <a:pt x="112187" y="27951"/>
                    <a:pt x="113532" y="30929"/>
                  </a:cubicBezTo>
                  <a:cubicBezTo>
                    <a:pt x="115453" y="35347"/>
                    <a:pt x="112667" y="43896"/>
                    <a:pt x="111515" y="48314"/>
                  </a:cubicBezTo>
                  <a:cubicBezTo>
                    <a:pt x="110746" y="51099"/>
                    <a:pt x="109786" y="53981"/>
                    <a:pt x="109594" y="56862"/>
                  </a:cubicBezTo>
                  <a:cubicBezTo>
                    <a:pt x="109209" y="62337"/>
                    <a:pt x="112379" y="65795"/>
                    <a:pt x="115453" y="69829"/>
                  </a:cubicBezTo>
                  <a:cubicBezTo>
                    <a:pt x="118814" y="74248"/>
                    <a:pt x="123713" y="81643"/>
                    <a:pt x="120543" y="87118"/>
                  </a:cubicBezTo>
                  <a:cubicBezTo>
                    <a:pt x="116797" y="93361"/>
                    <a:pt x="111226" y="98260"/>
                    <a:pt x="105752" y="103063"/>
                  </a:cubicBezTo>
                  <a:cubicBezTo>
                    <a:pt x="98932" y="109018"/>
                    <a:pt x="93841" y="110651"/>
                    <a:pt x="85293" y="107577"/>
                  </a:cubicBezTo>
                  <a:cubicBezTo>
                    <a:pt x="76840" y="104503"/>
                    <a:pt x="68292" y="101910"/>
                    <a:pt x="59551" y="99701"/>
                  </a:cubicBezTo>
                  <a:cubicBezTo>
                    <a:pt x="55421" y="98740"/>
                    <a:pt x="55229" y="97780"/>
                    <a:pt x="53404" y="93938"/>
                  </a:cubicBezTo>
                  <a:cubicBezTo>
                    <a:pt x="51675" y="90480"/>
                    <a:pt x="50138" y="87118"/>
                    <a:pt x="48506" y="83660"/>
                  </a:cubicBezTo>
                  <a:cubicBezTo>
                    <a:pt x="45144" y="76457"/>
                    <a:pt x="34386" y="76457"/>
                    <a:pt x="27663" y="74440"/>
                  </a:cubicBezTo>
                  <a:cubicBezTo>
                    <a:pt x="20843" y="72327"/>
                    <a:pt x="14120" y="70309"/>
                    <a:pt x="7300" y="68292"/>
                  </a:cubicBezTo>
                  <a:cubicBezTo>
                    <a:pt x="3170" y="67044"/>
                    <a:pt x="769" y="66083"/>
                    <a:pt x="288" y="61761"/>
                  </a:cubicBezTo>
                  <a:cubicBezTo>
                    <a:pt x="0" y="57919"/>
                    <a:pt x="0" y="54077"/>
                    <a:pt x="0" y="50235"/>
                  </a:cubicBezTo>
                  <a:cubicBezTo>
                    <a:pt x="288" y="36212"/>
                    <a:pt x="1537" y="22380"/>
                    <a:pt x="3650" y="874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209300" y="3726725"/>
              <a:ext cx="2732650" cy="2494925"/>
            </a:xfrm>
            <a:custGeom>
              <a:rect b="b" l="l" r="r" t="t"/>
              <a:pathLst>
                <a:path extrusionOk="0" fill="none" h="99797" w="109306">
                  <a:moveTo>
                    <a:pt x="51579" y="3651"/>
                  </a:moveTo>
                  <a:cubicBezTo>
                    <a:pt x="63874" y="1"/>
                    <a:pt x="74728" y="3651"/>
                    <a:pt x="86446" y="8165"/>
                  </a:cubicBezTo>
                  <a:cubicBezTo>
                    <a:pt x="92497" y="10566"/>
                    <a:pt x="92401" y="15465"/>
                    <a:pt x="95667" y="20459"/>
                  </a:cubicBezTo>
                  <a:cubicBezTo>
                    <a:pt x="97299" y="22957"/>
                    <a:pt x="100181" y="25070"/>
                    <a:pt x="101430" y="27855"/>
                  </a:cubicBezTo>
                  <a:cubicBezTo>
                    <a:pt x="102870" y="31217"/>
                    <a:pt x="101430" y="37076"/>
                    <a:pt x="100373" y="41398"/>
                  </a:cubicBezTo>
                  <a:cubicBezTo>
                    <a:pt x="100085" y="42263"/>
                    <a:pt x="99797" y="43127"/>
                    <a:pt x="99701" y="43799"/>
                  </a:cubicBezTo>
                  <a:cubicBezTo>
                    <a:pt x="99028" y="46393"/>
                    <a:pt x="98260" y="48986"/>
                    <a:pt x="98068" y="51676"/>
                  </a:cubicBezTo>
                  <a:cubicBezTo>
                    <a:pt x="97684" y="56670"/>
                    <a:pt x="100469" y="59648"/>
                    <a:pt x="103351" y="63490"/>
                  </a:cubicBezTo>
                  <a:cubicBezTo>
                    <a:pt x="104599" y="65315"/>
                    <a:pt x="106328" y="67716"/>
                    <a:pt x="107385" y="70213"/>
                  </a:cubicBezTo>
                  <a:cubicBezTo>
                    <a:pt x="108729" y="73287"/>
                    <a:pt x="109306" y="76457"/>
                    <a:pt x="107769" y="79242"/>
                  </a:cubicBezTo>
                  <a:cubicBezTo>
                    <a:pt x="106616" y="81259"/>
                    <a:pt x="105272" y="83084"/>
                    <a:pt x="103831" y="84909"/>
                  </a:cubicBezTo>
                  <a:cubicBezTo>
                    <a:pt x="101045" y="88175"/>
                    <a:pt x="97780" y="91056"/>
                    <a:pt x="94706" y="93938"/>
                  </a:cubicBezTo>
                  <a:cubicBezTo>
                    <a:pt x="92977" y="95378"/>
                    <a:pt x="91344" y="96531"/>
                    <a:pt x="89904" y="97395"/>
                  </a:cubicBezTo>
                  <a:cubicBezTo>
                    <a:pt x="85773" y="99701"/>
                    <a:pt x="81931" y="99797"/>
                    <a:pt x="76360" y="97876"/>
                  </a:cubicBezTo>
                  <a:cubicBezTo>
                    <a:pt x="68772" y="95090"/>
                    <a:pt x="60992" y="92785"/>
                    <a:pt x="53116" y="90768"/>
                  </a:cubicBezTo>
                  <a:cubicBezTo>
                    <a:pt x="49562" y="89807"/>
                    <a:pt x="49274" y="88943"/>
                    <a:pt x="47641" y="85581"/>
                  </a:cubicBezTo>
                  <a:cubicBezTo>
                    <a:pt x="46585" y="83372"/>
                    <a:pt x="45432" y="81067"/>
                    <a:pt x="44280" y="78762"/>
                  </a:cubicBezTo>
                  <a:cubicBezTo>
                    <a:pt x="43895" y="77897"/>
                    <a:pt x="43511" y="77225"/>
                    <a:pt x="43223" y="76360"/>
                  </a:cubicBezTo>
                  <a:cubicBezTo>
                    <a:pt x="40053" y="70021"/>
                    <a:pt x="30544" y="69925"/>
                    <a:pt x="24589" y="68100"/>
                  </a:cubicBezTo>
                  <a:cubicBezTo>
                    <a:pt x="23725" y="67812"/>
                    <a:pt x="23149" y="67620"/>
                    <a:pt x="22284" y="67332"/>
                  </a:cubicBezTo>
                  <a:cubicBezTo>
                    <a:pt x="17097" y="65699"/>
                    <a:pt x="11719" y="63874"/>
                    <a:pt x="6436" y="62145"/>
                  </a:cubicBezTo>
                  <a:cubicBezTo>
                    <a:pt x="2882" y="60992"/>
                    <a:pt x="673" y="60128"/>
                    <a:pt x="289" y="56190"/>
                  </a:cubicBezTo>
                  <a:cubicBezTo>
                    <a:pt x="0" y="52732"/>
                    <a:pt x="0" y="49082"/>
                    <a:pt x="96" y="45624"/>
                  </a:cubicBezTo>
                  <a:cubicBezTo>
                    <a:pt x="192" y="39861"/>
                    <a:pt x="577" y="34098"/>
                    <a:pt x="961" y="28335"/>
                  </a:cubicBezTo>
                  <a:cubicBezTo>
                    <a:pt x="1249" y="24013"/>
                    <a:pt x="1729" y="19691"/>
                    <a:pt x="2210" y="15465"/>
                  </a:cubicBezTo>
                  <a:cubicBezTo>
                    <a:pt x="2594" y="12967"/>
                    <a:pt x="2882" y="10470"/>
                    <a:pt x="3362" y="8069"/>
                  </a:cubicBezTo>
                  <a:cubicBezTo>
                    <a:pt x="8357" y="6916"/>
                    <a:pt x="14216" y="7589"/>
                    <a:pt x="19499" y="7877"/>
                  </a:cubicBezTo>
                  <a:cubicBezTo>
                    <a:pt x="19883" y="7877"/>
                    <a:pt x="20267" y="7877"/>
                    <a:pt x="20651" y="8069"/>
                  </a:cubicBezTo>
                  <a:cubicBezTo>
                    <a:pt x="25742" y="8357"/>
                    <a:pt x="30737" y="9125"/>
                    <a:pt x="36019" y="8261"/>
                  </a:cubicBezTo>
                  <a:cubicBezTo>
                    <a:pt x="41110" y="7204"/>
                    <a:pt x="46297" y="5187"/>
                    <a:pt x="51579" y="365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399000" y="3861200"/>
              <a:ext cx="2420500" cy="2245200"/>
            </a:xfrm>
            <a:custGeom>
              <a:rect b="b" l="l" r="r" t="t"/>
              <a:pathLst>
                <a:path extrusionOk="0" fill="none" h="89808" w="96820">
                  <a:moveTo>
                    <a:pt x="46009" y="3170"/>
                  </a:moveTo>
                  <a:cubicBezTo>
                    <a:pt x="56862" y="0"/>
                    <a:pt x="66467" y="3266"/>
                    <a:pt x="76553" y="7204"/>
                  </a:cubicBezTo>
                  <a:cubicBezTo>
                    <a:pt x="81931" y="9413"/>
                    <a:pt x="81835" y="13736"/>
                    <a:pt x="84717" y="18058"/>
                  </a:cubicBezTo>
                  <a:cubicBezTo>
                    <a:pt x="86158" y="20363"/>
                    <a:pt x="88655" y="22380"/>
                    <a:pt x="89711" y="24781"/>
                  </a:cubicBezTo>
                  <a:cubicBezTo>
                    <a:pt x="91056" y="27855"/>
                    <a:pt x="89808" y="33138"/>
                    <a:pt x="88847" y="36980"/>
                  </a:cubicBezTo>
                  <a:cubicBezTo>
                    <a:pt x="88655" y="37748"/>
                    <a:pt x="88559" y="38420"/>
                    <a:pt x="88367" y="39189"/>
                  </a:cubicBezTo>
                  <a:cubicBezTo>
                    <a:pt x="87790" y="41494"/>
                    <a:pt x="87118" y="43895"/>
                    <a:pt x="86926" y="46297"/>
                  </a:cubicBezTo>
                  <a:cubicBezTo>
                    <a:pt x="86638" y="50811"/>
                    <a:pt x="89135" y="53596"/>
                    <a:pt x="91536" y="56958"/>
                  </a:cubicBezTo>
                  <a:cubicBezTo>
                    <a:pt x="92689" y="58591"/>
                    <a:pt x="94130" y="60800"/>
                    <a:pt x="95090" y="63105"/>
                  </a:cubicBezTo>
                  <a:cubicBezTo>
                    <a:pt x="96339" y="65795"/>
                    <a:pt x="96819" y="68676"/>
                    <a:pt x="95474" y="71270"/>
                  </a:cubicBezTo>
                  <a:cubicBezTo>
                    <a:pt x="94514" y="72999"/>
                    <a:pt x="93361" y="74727"/>
                    <a:pt x="92017" y="76360"/>
                  </a:cubicBezTo>
                  <a:cubicBezTo>
                    <a:pt x="89615" y="79434"/>
                    <a:pt x="86830" y="82027"/>
                    <a:pt x="84044" y="84525"/>
                  </a:cubicBezTo>
                  <a:cubicBezTo>
                    <a:pt x="82604" y="85869"/>
                    <a:pt x="81067" y="86926"/>
                    <a:pt x="79722" y="87694"/>
                  </a:cubicBezTo>
                  <a:cubicBezTo>
                    <a:pt x="76168" y="89615"/>
                    <a:pt x="72711" y="89807"/>
                    <a:pt x="67716" y="88078"/>
                  </a:cubicBezTo>
                  <a:cubicBezTo>
                    <a:pt x="60992" y="85677"/>
                    <a:pt x="54077" y="83564"/>
                    <a:pt x="47065" y="81835"/>
                  </a:cubicBezTo>
                  <a:cubicBezTo>
                    <a:pt x="43895" y="80971"/>
                    <a:pt x="43607" y="80202"/>
                    <a:pt x="42167" y="77225"/>
                  </a:cubicBezTo>
                  <a:cubicBezTo>
                    <a:pt x="41206" y="75208"/>
                    <a:pt x="40149" y="73191"/>
                    <a:pt x="39189" y="71270"/>
                  </a:cubicBezTo>
                  <a:cubicBezTo>
                    <a:pt x="38805" y="70501"/>
                    <a:pt x="38421" y="69925"/>
                    <a:pt x="38132" y="69157"/>
                  </a:cubicBezTo>
                  <a:cubicBezTo>
                    <a:pt x="35347" y="63586"/>
                    <a:pt x="26894" y="63394"/>
                    <a:pt x="21516" y="61857"/>
                  </a:cubicBezTo>
                  <a:cubicBezTo>
                    <a:pt x="20843" y="61665"/>
                    <a:pt x="20171" y="61473"/>
                    <a:pt x="19499" y="61280"/>
                  </a:cubicBezTo>
                  <a:cubicBezTo>
                    <a:pt x="15080" y="59744"/>
                    <a:pt x="10278" y="57919"/>
                    <a:pt x="5667" y="56190"/>
                  </a:cubicBezTo>
                  <a:cubicBezTo>
                    <a:pt x="2594" y="55133"/>
                    <a:pt x="673" y="54269"/>
                    <a:pt x="289" y="50715"/>
                  </a:cubicBezTo>
                  <a:cubicBezTo>
                    <a:pt x="0" y="47545"/>
                    <a:pt x="0" y="44376"/>
                    <a:pt x="0" y="41206"/>
                  </a:cubicBezTo>
                  <a:cubicBezTo>
                    <a:pt x="192" y="36019"/>
                    <a:pt x="481" y="30736"/>
                    <a:pt x="865" y="25646"/>
                  </a:cubicBezTo>
                  <a:cubicBezTo>
                    <a:pt x="1249" y="21804"/>
                    <a:pt x="1633" y="17770"/>
                    <a:pt x="2113" y="13928"/>
                  </a:cubicBezTo>
                  <a:cubicBezTo>
                    <a:pt x="2306" y="11815"/>
                    <a:pt x="2690" y="9413"/>
                    <a:pt x="3074" y="7204"/>
                  </a:cubicBezTo>
                  <a:cubicBezTo>
                    <a:pt x="7492" y="6244"/>
                    <a:pt x="12679" y="6724"/>
                    <a:pt x="17289" y="7012"/>
                  </a:cubicBezTo>
                  <a:cubicBezTo>
                    <a:pt x="17674" y="7012"/>
                    <a:pt x="18058" y="7012"/>
                    <a:pt x="18250" y="7108"/>
                  </a:cubicBezTo>
                  <a:cubicBezTo>
                    <a:pt x="22860" y="7396"/>
                    <a:pt x="27279" y="7973"/>
                    <a:pt x="31889" y="7204"/>
                  </a:cubicBezTo>
                  <a:cubicBezTo>
                    <a:pt x="36788" y="6436"/>
                    <a:pt x="41302" y="4611"/>
                    <a:pt x="46009" y="3170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595900" y="4000475"/>
              <a:ext cx="2093925" cy="2000275"/>
            </a:xfrm>
            <a:custGeom>
              <a:rect b="b" l="l" r="r" t="t"/>
              <a:pathLst>
                <a:path extrusionOk="0" fill="none" h="80011" w="83757">
                  <a:moveTo>
                    <a:pt x="40054" y="2594"/>
                  </a:moveTo>
                  <a:cubicBezTo>
                    <a:pt x="49370" y="0"/>
                    <a:pt x="57631" y="2882"/>
                    <a:pt x="66371" y="6340"/>
                  </a:cubicBezTo>
                  <a:cubicBezTo>
                    <a:pt x="70886" y="8165"/>
                    <a:pt x="70886" y="11911"/>
                    <a:pt x="73287" y="15753"/>
                  </a:cubicBezTo>
                  <a:cubicBezTo>
                    <a:pt x="74632" y="17770"/>
                    <a:pt x="76649" y="19499"/>
                    <a:pt x="77609" y="21804"/>
                  </a:cubicBezTo>
                  <a:cubicBezTo>
                    <a:pt x="78762" y="24589"/>
                    <a:pt x="77801" y="29296"/>
                    <a:pt x="76937" y="32753"/>
                  </a:cubicBezTo>
                  <a:cubicBezTo>
                    <a:pt x="76841" y="33426"/>
                    <a:pt x="76553" y="34098"/>
                    <a:pt x="76457" y="34674"/>
                  </a:cubicBezTo>
                  <a:cubicBezTo>
                    <a:pt x="75976" y="36691"/>
                    <a:pt x="75400" y="38709"/>
                    <a:pt x="75208" y="40918"/>
                  </a:cubicBezTo>
                  <a:cubicBezTo>
                    <a:pt x="75016" y="44952"/>
                    <a:pt x="77129" y="47353"/>
                    <a:pt x="79242" y="50523"/>
                  </a:cubicBezTo>
                  <a:cubicBezTo>
                    <a:pt x="80203" y="52060"/>
                    <a:pt x="81355" y="53981"/>
                    <a:pt x="82316" y="55998"/>
                  </a:cubicBezTo>
                  <a:cubicBezTo>
                    <a:pt x="83276" y="58399"/>
                    <a:pt x="83756" y="61088"/>
                    <a:pt x="82700" y="63393"/>
                  </a:cubicBezTo>
                  <a:cubicBezTo>
                    <a:pt x="81835" y="65026"/>
                    <a:pt x="80779" y="66467"/>
                    <a:pt x="79722" y="68004"/>
                  </a:cubicBezTo>
                  <a:cubicBezTo>
                    <a:pt x="77609" y="70789"/>
                    <a:pt x="75208" y="73094"/>
                    <a:pt x="72999" y="75496"/>
                  </a:cubicBezTo>
                  <a:cubicBezTo>
                    <a:pt x="71750" y="76552"/>
                    <a:pt x="70309" y="77513"/>
                    <a:pt x="69253" y="78281"/>
                  </a:cubicBezTo>
                  <a:cubicBezTo>
                    <a:pt x="66083" y="79914"/>
                    <a:pt x="63010" y="80010"/>
                    <a:pt x="58783" y="78473"/>
                  </a:cubicBezTo>
                  <a:cubicBezTo>
                    <a:pt x="52924" y="76456"/>
                    <a:pt x="46873" y="74631"/>
                    <a:pt x="40822" y="73094"/>
                  </a:cubicBezTo>
                  <a:cubicBezTo>
                    <a:pt x="38036" y="72326"/>
                    <a:pt x="37748" y="71750"/>
                    <a:pt x="36500" y="69156"/>
                  </a:cubicBezTo>
                  <a:cubicBezTo>
                    <a:pt x="35635" y="67331"/>
                    <a:pt x="34675" y="65603"/>
                    <a:pt x="33810" y="63970"/>
                  </a:cubicBezTo>
                  <a:cubicBezTo>
                    <a:pt x="33426" y="63393"/>
                    <a:pt x="33234" y="62721"/>
                    <a:pt x="32850" y="62145"/>
                  </a:cubicBezTo>
                  <a:cubicBezTo>
                    <a:pt x="30352" y="57246"/>
                    <a:pt x="23149" y="57246"/>
                    <a:pt x="18346" y="55805"/>
                  </a:cubicBezTo>
                  <a:cubicBezTo>
                    <a:pt x="17578" y="55517"/>
                    <a:pt x="17290" y="55517"/>
                    <a:pt x="16521" y="55229"/>
                  </a:cubicBezTo>
                  <a:cubicBezTo>
                    <a:pt x="12775" y="53788"/>
                    <a:pt x="8645" y="51867"/>
                    <a:pt x="4803" y="50427"/>
                  </a:cubicBezTo>
                  <a:cubicBezTo>
                    <a:pt x="2018" y="49274"/>
                    <a:pt x="481" y="48506"/>
                    <a:pt x="193" y="45336"/>
                  </a:cubicBezTo>
                  <a:cubicBezTo>
                    <a:pt x="1" y="42551"/>
                    <a:pt x="1" y="39669"/>
                    <a:pt x="97" y="36788"/>
                  </a:cubicBezTo>
                  <a:cubicBezTo>
                    <a:pt x="193" y="32177"/>
                    <a:pt x="577" y="27567"/>
                    <a:pt x="961" y="22860"/>
                  </a:cubicBezTo>
                  <a:cubicBezTo>
                    <a:pt x="1153" y="19402"/>
                    <a:pt x="1537" y="15945"/>
                    <a:pt x="1922" y="12583"/>
                  </a:cubicBezTo>
                  <a:cubicBezTo>
                    <a:pt x="2114" y="10662"/>
                    <a:pt x="2402" y="8453"/>
                    <a:pt x="2594" y="6532"/>
                  </a:cubicBezTo>
                  <a:cubicBezTo>
                    <a:pt x="6436" y="5763"/>
                    <a:pt x="11046" y="6052"/>
                    <a:pt x="15080" y="6244"/>
                  </a:cubicBezTo>
                  <a:lnTo>
                    <a:pt x="15945" y="6244"/>
                  </a:lnTo>
                  <a:cubicBezTo>
                    <a:pt x="19883" y="6436"/>
                    <a:pt x="23725" y="6916"/>
                    <a:pt x="27663" y="6244"/>
                  </a:cubicBezTo>
                  <a:cubicBezTo>
                    <a:pt x="32081" y="5379"/>
                    <a:pt x="36115" y="3842"/>
                    <a:pt x="40054" y="259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797600" y="4134950"/>
              <a:ext cx="1769750" cy="1748125"/>
            </a:xfrm>
            <a:custGeom>
              <a:rect b="b" l="l" r="r" t="t"/>
              <a:pathLst>
                <a:path extrusionOk="0" fill="none" h="69925" w="70790">
                  <a:moveTo>
                    <a:pt x="34099" y="2209"/>
                  </a:moveTo>
                  <a:cubicBezTo>
                    <a:pt x="41879" y="0"/>
                    <a:pt x="48794" y="2401"/>
                    <a:pt x="56190" y="5379"/>
                  </a:cubicBezTo>
                  <a:cubicBezTo>
                    <a:pt x="60032" y="7012"/>
                    <a:pt x="60032" y="10085"/>
                    <a:pt x="62049" y="13351"/>
                  </a:cubicBezTo>
                  <a:cubicBezTo>
                    <a:pt x="63106" y="15176"/>
                    <a:pt x="64931" y="16809"/>
                    <a:pt x="65603" y="18730"/>
                  </a:cubicBezTo>
                  <a:cubicBezTo>
                    <a:pt x="66564" y="21227"/>
                    <a:pt x="65795" y="25261"/>
                    <a:pt x="65123" y="28335"/>
                  </a:cubicBezTo>
                  <a:cubicBezTo>
                    <a:pt x="65027" y="28911"/>
                    <a:pt x="64931" y="29584"/>
                    <a:pt x="64835" y="30064"/>
                  </a:cubicBezTo>
                  <a:cubicBezTo>
                    <a:pt x="64451" y="31793"/>
                    <a:pt x="63970" y="33618"/>
                    <a:pt x="63874" y="35539"/>
                  </a:cubicBezTo>
                  <a:cubicBezTo>
                    <a:pt x="63586" y="38997"/>
                    <a:pt x="65411" y="41302"/>
                    <a:pt x="67044" y="44087"/>
                  </a:cubicBezTo>
                  <a:cubicBezTo>
                    <a:pt x="67908" y="45336"/>
                    <a:pt x="68869" y="47161"/>
                    <a:pt x="69637" y="48890"/>
                  </a:cubicBezTo>
                  <a:cubicBezTo>
                    <a:pt x="70406" y="51003"/>
                    <a:pt x="70790" y="53308"/>
                    <a:pt x="69829" y="55229"/>
                  </a:cubicBezTo>
                  <a:cubicBezTo>
                    <a:pt x="69157" y="56670"/>
                    <a:pt x="68293" y="58014"/>
                    <a:pt x="67332" y="59359"/>
                  </a:cubicBezTo>
                  <a:cubicBezTo>
                    <a:pt x="65507" y="61760"/>
                    <a:pt x="63682" y="63873"/>
                    <a:pt x="61761" y="66083"/>
                  </a:cubicBezTo>
                  <a:cubicBezTo>
                    <a:pt x="60801" y="67043"/>
                    <a:pt x="59552" y="67812"/>
                    <a:pt x="58688" y="68484"/>
                  </a:cubicBezTo>
                  <a:cubicBezTo>
                    <a:pt x="55902" y="69733"/>
                    <a:pt x="53405" y="69925"/>
                    <a:pt x="49659" y="68580"/>
                  </a:cubicBezTo>
                  <a:cubicBezTo>
                    <a:pt x="44664" y="66755"/>
                    <a:pt x="39477" y="65218"/>
                    <a:pt x="34291" y="63873"/>
                  </a:cubicBezTo>
                  <a:cubicBezTo>
                    <a:pt x="31889" y="63297"/>
                    <a:pt x="31697" y="62721"/>
                    <a:pt x="30545" y="60608"/>
                  </a:cubicBezTo>
                  <a:cubicBezTo>
                    <a:pt x="29872" y="59167"/>
                    <a:pt x="29008" y="57726"/>
                    <a:pt x="28336" y="56189"/>
                  </a:cubicBezTo>
                  <a:cubicBezTo>
                    <a:pt x="28047" y="55709"/>
                    <a:pt x="27855" y="55229"/>
                    <a:pt x="27471" y="54653"/>
                  </a:cubicBezTo>
                  <a:cubicBezTo>
                    <a:pt x="25262" y="50523"/>
                    <a:pt x="19019" y="50426"/>
                    <a:pt x="15081" y="49274"/>
                  </a:cubicBezTo>
                  <a:cubicBezTo>
                    <a:pt x="14504" y="48986"/>
                    <a:pt x="14120" y="48986"/>
                    <a:pt x="13544" y="48602"/>
                  </a:cubicBezTo>
                  <a:cubicBezTo>
                    <a:pt x="10566" y="47353"/>
                    <a:pt x="7012" y="45432"/>
                    <a:pt x="3843" y="43991"/>
                  </a:cubicBezTo>
                  <a:cubicBezTo>
                    <a:pt x="1538" y="42935"/>
                    <a:pt x="193" y="42166"/>
                    <a:pt x="97" y="39381"/>
                  </a:cubicBezTo>
                  <a:cubicBezTo>
                    <a:pt x="1" y="36883"/>
                    <a:pt x="1" y="34482"/>
                    <a:pt x="97" y="31985"/>
                  </a:cubicBezTo>
                  <a:cubicBezTo>
                    <a:pt x="193" y="27855"/>
                    <a:pt x="577" y="23917"/>
                    <a:pt x="961" y="19786"/>
                  </a:cubicBezTo>
                  <a:cubicBezTo>
                    <a:pt x="1153" y="16809"/>
                    <a:pt x="1442" y="13831"/>
                    <a:pt x="1730" y="10662"/>
                  </a:cubicBezTo>
                  <a:cubicBezTo>
                    <a:pt x="2018" y="9029"/>
                    <a:pt x="2114" y="7108"/>
                    <a:pt x="2402" y="5379"/>
                  </a:cubicBezTo>
                  <a:cubicBezTo>
                    <a:pt x="5572" y="4611"/>
                    <a:pt x="9414" y="4899"/>
                    <a:pt x="12968" y="5091"/>
                  </a:cubicBezTo>
                  <a:lnTo>
                    <a:pt x="13640" y="5091"/>
                  </a:lnTo>
                  <a:cubicBezTo>
                    <a:pt x="17002" y="5187"/>
                    <a:pt x="20267" y="5571"/>
                    <a:pt x="23725" y="4899"/>
                  </a:cubicBezTo>
                  <a:cubicBezTo>
                    <a:pt x="27183" y="4611"/>
                    <a:pt x="30545" y="3266"/>
                    <a:pt x="34099" y="220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989700" y="4276625"/>
              <a:ext cx="1455200" cy="1498400"/>
            </a:xfrm>
            <a:custGeom>
              <a:rect b="b" l="l" r="r" t="t"/>
              <a:pathLst>
                <a:path extrusionOk="0" fill="none" h="59936" w="58208">
                  <a:moveTo>
                    <a:pt x="28432" y="1537"/>
                  </a:moveTo>
                  <a:cubicBezTo>
                    <a:pt x="34675" y="0"/>
                    <a:pt x="40342" y="1921"/>
                    <a:pt x="46201" y="4418"/>
                  </a:cubicBezTo>
                  <a:cubicBezTo>
                    <a:pt x="49275" y="5763"/>
                    <a:pt x="49467" y="8260"/>
                    <a:pt x="50908" y="10950"/>
                  </a:cubicBezTo>
                  <a:cubicBezTo>
                    <a:pt x="51868" y="12487"/>
                    <a:pt x="53117" y="13927"/>
                    <a:pt x="53789" y="15752"/>
                  </a:cubicBezTo>
                  <a:cubicBezTo>
                    <a:pt x="54557" y="17865"/>
                    <a:pt x="53981" y="21323"/>
                    <a:pt x="53501" y="24013"/>
                  </a:cubicBezTo>
                  <a:cubicBezTo>
                    <a:pt x="53405" y="24493"/>
                    <a:pt x="53309" y="24973"/>
                    <a:pt x="53309" y="25453"/>
                  </a:cubicBezTo>
                  <a:cubicBezTo>
                    <a:pt x="53021" y="26990"/>
                    <a:pt x="52540" y="28527"/>
                    <a:pt x="52540" y="30256"/>
                  </a:cubicBezTo>
                  <a:cubicBezTo>
                    <a:pt x="52444" y="33233"/>
                    <a:pt x="53885" y="35251"/>
                    <a:pt x="55230" y="37652"/>
                  </a:cubicBezTo>
                  <a:cubicBezTo>
                    <a:pt x="55902" y="38900"/>
                    <a:pt x="56671" y="40341"/>
                    <a:pt x="57247" y="41878"/>
                  </a:cubicBezTo>
                  <a:cubicBezTo>
                    <a:pt x="57919" y="43799"/>
                    <a:pt x="58207" y="45720"/>
                    <a:pt x="57439" y="47449"/>
                  </a:cubicBezTo>
                  <a:cubicBezTo>
                    <a:pt x="56863" y="48698"/>
                    <a:pt x="56190" y="49850"/>
                    <a:pt x="55422" y="51003"/>
                  </a:cubicBezTo>
                  <a:cubicBezTo>
                    <a:pt x="53981" y="53212"/>
                    <a:pt x="52540" y="54941"/>
                    <a:pt x="51100" y="56862"/>
                  </a:cubicBezTo>
                  <a:cubicBezTo>
                    <a:pt x="50235" y="57630"/>
                    <a:pt x="49179" y="58495"/>
                    <a:pt x="48506" y="58783"/>
                  </a:cubicBezTo>
                  <a:cubicBezTo>
                    <a:pt x="46201" y="59935"/>
                    <a:pt x="43992" y="59935"/>
                    <a:pt x="41014" y="58975"/>
                  </a:cubicBezTo>
                  <a:cubicBezTo>
                    <a:pt x="36788" y="57534"/>
                    <a:pt x="32466" y="56189"/>
                    <a:pt x="28144" y="55133"/>
                  </a:cubicBezTo>
                  <a:cubicBezTo>
                    <a:pt x="26223" y="54653"/>
                    <a:pt x="26030" y="54172"/>
                    <a:pt x="25070" y="52443"/>
                  </a:cubicBezTo>
                  <a:cubicBezTo>
                    <a:pt x="24302" y="51291"/>
                    <a:pt x="23725" y="50042"/>
                    <a:pt x="23053" y="48890"/>
                  </a:cubicBezTo>
                  <a:cubicBezTo>
                    <a:pt x="22765" y="48505"/>
                    <a:pt x="22573" y="48025"/>
                    <a:pt x="22284" y="47641"/>
                  </a:cubicBezTo>
                  <a:cubicBezTo>
                    <a:pt x="20363" y="44279"/>
                    <a:pt x="15369" y="44183"/>
                    <a:pt x="12007" y="43127"/>
                  </a:cubicBezTo>
                  <a:cubicBezTo>
                    <a:pt x="11335" y="42838"/>
                    <a:pt x="11239" y="42935"/>
                    <a:pt x="10662" y="42550"/>
                  </a:cubicBezTo>
                  <a:cubicBezTo>
                    <a:pt x="8453" y="41398"/>
                    <a:pt x="5476" y="39477"/>
                    <a:pt x="2978" y="38132"/>
                  </a:cubicBezTo>
                  <a:cubicBezTo>
                    <a:pt x="1153" y="37172"/>
                    <a:pt x="193" y="36499"/>
                    <a:pt x="97" y="34098"/>
                  </a:cubicBezTo>
                  <a:cubicBezTo>
                    <a:pt x="1" y="31889"/>
                    <a:pt x="97" y="29776"/>
                    <a:pt x="97" y="27566"/>
                  </a:cubicBezTo>
                  <a:cubicBezTo>
                    <a:pt x="193" y="24109"/>
                    <a:pt x="577" y="20651"/>
                    <a:pt x="769" y="17193"/>
                  </a:cubicBezTo>
                  <a:cubicBezTo>
                    <a:pt x="1057" y="14504"/>
                    <a:pt x="1153" y="12006"/>
                    <a:pt x="1538" y="9317"/>
                  </a:cubicBezTo>
                  <a:cubicBezTo>
                    <a:pt x="1634" y="7876"/>
                    <a:pt x="1730" y="6243"/>
                    <a:pt x="2018" y="4803"/>
                  </a:cubicBezTo>
                  <a:cubicBezTo>
                    <a:pt x="4611" y="4034"/>
                    <a:pt x="7877" y="4130"/>
                    <a:pt x="10662" y="4322"/>
                  </a:cubicBezTo>
                  <a:lnTo>
                    <a:pt x="11239" y="4322"/>
                  </a:lnTo>
                  <a:cubicBezTo>
                    <a:pt x="14024" y="4322"/>
                    <a:pt x="16810" y="4514"/>
                    <a:pt x="19499" y="4034"/>
                  </a:cubicBezTo>
                  <a:cubicBezTo>
                    <a:pt x="22765" y="3458"/>
                    <a:pt x="25550" y="2401"/>
                    <a:pt x="28432" y="153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1189000" y="4411075"/>
              <a:ext cx="1138225" cy="1246275"/>
            </a:xfrm>
            <a:custGeom>
              <a:rect b="b" l="l" r="r" t="t"/>
              <a:pathLst>
                <a:path extrusionOk="0" fill="none" h="49851" w="45529">
                  <a:moveTo>
                    <a:pt x="22477" y="1057"/>
                  </a:moveTo>
                  <a:cubicBezTo>
                    <a:pt x="27279" y="1"/>
                    <a:pt x="31602" y="1538"/>
                    <a:pt x="36020" y="3459"/>
                  </a:cubicBezTo>
                  <a:cubicBezTo>
                    <a:pt x="38421" y="4611"/>
                    <a:pt x="38613" y="6340"/>
                    <a:pt x="39670" y="8357"/>
                  </a:cubicBezTo>
                  <a:cubicBezTo>
                    <a:pt x="40342" y="9702"/>
                    <a:pt x="41495" y="11047"/>
                    <a:pt x="41975" y="12487"/>
                  </a:cubicBezTo>
                  <a:cubicBezTo>
                    <a:pt x="42551" y="14408"/>
                    <a:pt x="42167" y="17194"/>
                    <a:pt x="41975" y="19499"/>
                  </a:cubicBezTo>
                  <a:cubicBezTo>
                    <a:pt x="41975" y="19979"/>
                    <a:pt x="41783" y="20267"/>
                    <a:pt x="41783" y="20652"/>
                  </a:cubicBezTo>
                  <a:cubicBezTo>
                    <a:pt x="41591" y="21996"/>
                    <a:pt x="41303" y="23341"/>
                    <a:pt x="41303" y="24590"/>
                  </a:cubicBezTo>
                  <a:cubicBezTo>
                    <a:pt x="41207" y="27183"/>
                    <a:pt x="42263" y="28816"/>
                    <a:pt x="43224" y="30833"/>
                  </a:cubicBezTo>
                  <a:cubicBezTo>
                    <a:pt x="43704" y="31986"/>
                    <a:pt x="44376" y="33138"/>
                    <a:pt x="44857" y="34483"/>
                  </a:cubicBezTo>
                  <a:cubicBezTo>
                    <a:pt x="45337" y="36020"/>
                    <a:pt x="45529" y="37749"/>
                    <a:pt x="44953" y="39189"/>
                  </a:cubicBezTo>
                  <a:cubicBezTo>
                    <a:pt x="44472" y="40246"/>
                    <a:pt x="43992" y="41206"/>
                    <a:pt x="43416" y="42263"/>
                  </a:cubicBezTo>
                  <a:cubicBezTo>
                    <a:pt x="42263" y="44184"/>
                    <a:pt x="41207" y="45721"/>
                    <a:pt x="40246" y="47450"/>
                  </a:cubicBezTo>
                  <a:cubicBezTo>
                    <a:pt x="39670" y="48026"/>
                    <a:pt x="38709" y="48602"/>
                    <a:pt x="38229" y="48986"/>
                  </a:cubicBezTo>
                  <a:cubicBezTo>
                    <a:pt x="36404" y="49851"/>
                    <a:pt x="34579" y="49851"/>
                    <a:pt x="32370" y="48986"/>
                  </a:cubicBezTo>
                  <a:cubicBezTo>
                    <a:pt x="29008" y="47930"/>
                    <a:pt x="25646" y="46873"/>
                    <a:pt x="22093" y="45913"/>
                  </a:cubicBezTo>
                  <a:cubicBezTo>
                    <a:pt x="20556" y="45529"/>
                    <a:pt x="20364" y="45144"/>
                    <a:pt x="19595" y="43800"/>
                  </a:cubicBezTo>
                  <a:cubicBezTo>
                    <a:pt x="19019" y="42839"/>
                    <a:pt x="18539" y="42071"/>
                    <a:pt x="17962" y="41110"/>
                  </a:cubicBezTo>
                  <a:cubicBezTo>
                    <a:pt x="17674" y="40726"/>
                    <a:pt x="17578" y="40438"/>
                    <a:pt x="17290" y="40150"/>
                  </a:cubicBezTo>
                  <a:cubicBezTo>
                    <a:pt x="15753" y="37557"/>
                    <a:pt x="11815" y="37364"/>
                    <a:pt x="9030" y="36500"/>
                  </a:cubicBezTo>
                  <a:cubicBezTo>
                    <a:pt x="8453" y="36404"/>
                    <a:pt x="8549" y="36404"/>
                    <a:pt x="7973" y="36020"/>
                  </a:cubicBezTo>
                  <a:cubicBezTo>
                    <a:pt x="6532" y="35059"/>
                    <a:pt x="4131" y="32946"/>
                    <a:pt x="2306" y="31697"/>
                  </a:cubicBezTo>
                  <a:cubicBezTo>
                    <a:pt x="961" y="30833"/>
                    <a:pt x="289" y="30065"/>
                    <a:pt x="193" y="28240"/>
                  </a:cubicBezTo>
                  <a:cubicBezTo>
                    <a:pt x="1" y="26415"/>
                    <a:pt x="193" y="24590"/>
                    <a:pt x="289" y="22861"/>
                  </a:cubicBezTo>
                  <a:cubicBezTo>
                    <a:pt x="385" y="19979"/>
                    <a:pt x="769" y="17098"/>
                    <a:pt x="961" y="14216"/>
                  </a:cubicBezTo>
                  <a:cubicBezTo>
                    <a:pt x="1250" y="12007"/>
                    <a:pt x="1346" y="9894"/>
                    <a:pt x="1442" y="7685"/>
                  </a:cubicBezTo>
                  <a:cubicBezTo>
                    <a:pt x="1634" y="6532"/>
                    <a:pt x="1634" y="5092"/>
                    <a:pt x="1826" y="3939"/>
                  </a:cubicBezTo>
                  <a:cubicBezTo>
                    <a:pt x="3843" y="3267"/>
                    <a:pt x="6340" y="3363"/>
                    <a:pt x="8646" y="3363"/>
                  </a:cubicBezTo>
                  <a:lnTo>
                    <a:pt x="9126" y="3363"/>
                  </a:lnTo>
                  <a:cubicBezTo>
                    <a:pt x="11335" y="3363"/>
                    <a:pt x="13448" y="3459"/>
                    <a:pt x="15753" y="2978"/>
                  </a:cubicBezTo>
                  <a:cubicBezTo>
                    <a:pt x="17962" y="2690"/>
                    <a:pt x="20172" y="1826"/>
                    <a:pt x="22477" y="105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1383525" y="4550350"/>
              <a:ext cx="816450" cy="996550"/>
            </a:xfrm>
            <a:custGeom>
              <a:rect b="b" l="l" r="r" t="t"/>
              <a:pathLst>
                <a:path extrusionOk="0" fill="none" h="39862" w="32658">
                  <a:moveTo>
                    <a:pt x="16713" y="577"/>
                  </a:moveTo>
                  <a:cubicBezTo>
                    <a:pt x="19979" y="1"/>
                    <a:pt x="22956" y="1153"/>
                    <a:pt x="26126" y="2594"/>
                  </a:cubicBezTo>
                  <a:cubicBezTo>
                    <a:pt x="27663" y="3363"/>
                    <a:pt x="27951" y="4611"/>
                    <a:pt x="28527" y="6052"/>
                  </a:cubicBezTo>
                  <a:cubicBezTo>
                    <a:pt x="29007" y="7205"/>
                    <a:pt x="29680" y="8261"/>
                    <a:pt x="30064" y="9414"/>
                  </a:cubicBezTo>
                  <a:cubicBezTo>
                    <a:pt x="30544" y="11047"/>
                    <a:pt x="30448" y="13256"/>
                    <a:pt x="30352" y="15081"/>
                  </a:cubicBezTo>
                  <a:cubicBezTo>
                    <a:pt x="30352" y="15465"/>
                    <a:pt x="30352" y="15849"/>
                    <a:pt x="30160" y="16041"/>
                  </a:cubicBezTo>
                  <a:cubicBezTo>
                    <a:pt x="30064" y="17098"/>
                    <a:pt x="29968" y="18250"/>
                    <a:pt x="29968" y="19307"/>
                  </a:cubicBezTo>
                  <a:cubicBezTo>
                    <a:pt x="29968" y="21324"/>
                    <a:pt x="30640" y="22765"/>
                    <a:pt x="31216" y="24494"/>
                  </a:cubicBezTo>
                  <a:cubicBezTo>
                    <a:pt x="31601" y="25262"/>
                    <a:pt x="31985" y="26415"/>
                    <a:pt x="32177" y="27471"/>
                  </a:cubicBezTo>
                  <a:cubicBezTo>
                    <a:pt x="32561" y="28816"/>
                    <a:pt x="32657" y="30065"/>
                    <a:pt x="32369" y="31313"/>
                  </a:cubicBezTo>
                  <a:cubicBezTo>
                    <a:pt x="32081" y="32178"/>
                    <a:pt x="31697" y="32946"/>
                    <a:pt x="31409" y="33810"/>
                  </a:cubicBezTo>
                  <a:cubicBezTo>
                    <a:pt x="30640" y="35539"/>
                    <a:pt x="30064" y="36692"/>
                    <a:pt x="29295" y="38133"/>
                  </a:cubicBezTo>
                  <a:cubicBezTo>
                    <a:pt x="29007" y="38517"/>
                    <a:pt x="28143" y="39093"/>
                    <a:pt x="27759" y="39381"/>
                  </a:cubicBezTo>
                  <a:cubicBezTo>
                    <a:pt x="26414" y="39862"/>
                    <a:pt x="25165" y="39862"/>
                    <a:pt x="23340" y="39189"/>
                  </a:cubicBezTo>
                  <a:cubicBezTo>
                    <a:pt x="20843" y="38421"/>
                    <a:pt x="18250" y="37652"/>
                    <a:pt x="15752" y="36980"/>
                  </a:cubicBezTo>
                  <a:cubicBezTo>
                    <a:pt x="14696" y="36692"/>
                    <a:pt x="14408" y="36308"/>
                    <a:pt x="13831" y="35539"/>
                  </a:cubicBezTo>
                  <a:cubicBezTo>
                    <a:pt x="13351" y="34867"/>
                    <a:pt x="12871" y="34195"/>
                    <a:pt x="12487" y="33618"/>
                  </a:cubicBezTo>
                  <a:cubicBezTo>
                    <a:pt x="12391" y="33330"/>
                    <a:pt x="12198" y="33138"/>
                    <a:pt x="12006" y="32946"/>
                  </a:cubicBezTo>
                  <a:cubicBezTo>
                    <a:pt x="10758" y="31217"/>
                    <a:pt x="7972" y="30929"/>
                    <a:pt x="5955" y="30353"/>
                  </a:cubicBezTo>
                  <a:cubicBezTo>
                    <a:pt x="5475" y="30257"/>
                    <a:pt x="5571" y="30353"/>
                    <a:pt x="5091" y="29968"/>
                  </a:cubicBezTo>
                  <a:cubicBezTo>
                    <a:pt x="4322" y="29104"/>
                    <a:pt x="2689" y="26991"/>
                    <a:pt x="1345" y="25934"/>
                  </a:cubicBezTo>
                  <a:cubicBezTo>
                    <a:pt x="480" y="25070"/>
                    <a:pt x="0" y="24302"/>
                    <a:pt x="0" y="22861"/>
                  </a:cubicBezTo>
                  <a:cubicBezTo>
                    <a:pt x="0" y="21420"/>
                    <a:pt x="192" y="19979"/>
                    <a:pt x="192" y="18539"/>
                  </a:cubicBezTo>
                  <a:cubicBezTo>
                    <a:pt x="288" y="16137"/>
                    <a:pt x="672" y="13928"/>
                    <a:pt x="865" y="11623"/>
                  </a:cubicBezTo>
                  <a:cubicBezTo>
                    <a:pt x="961" y="9798"/>
                    <a:pt x="1153" y="8165"/>
                    <a:pt x="1249" y="6340"/>
                  </a:cubicBezTo>
                  <a:cubicBezTo>
                    <a:pt x="1345" y="5380"/>
                    <a:pt x="1249" y="4131"/>
                    <a:pt x="1441" y="3363"/>
                  </a:cubicBezTo>
                  <a:cubicBezTo>
                    <a:pt x="2882" y="2690"/>
                    <a:pt x="4803" y="2690"/>
                    <a:pt x="6435" y="2594"/>
                  </a:cubicBezTo>
                  <a:lnTo>
                    <a:pt x="6724" y="2594"/>
                  </a:lnTo>
                  <a:cubicBezTo>
                    <a:pt x="8356" y="2498"/>
                    <a:pt x="9893" y="2498"/>
                    <a:pt x="11526" y="2114"/>
                  </a:cubicBezTo>
                  <a:cubicBezTo>
                    <a:pt x="13351" y="1634"/>
                    <a:pt x="15080" y="961"/>
                    <a:pt x="16713" y="57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1570800" y="4684825"/>
              <a:ext cx="504300" cy="756425"/>
            </a:xfrm>
            <a:custGeom>
              <a:rect b="b" l="l" r="r" t="t"/>
              <a:pathLst>
                <a:path extrusionOk="0" fill="none" h="30257" w="20172">
                  <a:moveTo>
                    <a:pt x="11335" y="97"/>
                  </a:moveTo>
                  <a:cubicBezTo>
                    <a:pt x="13064" y="1"/>
                    <a:pt x="14793" y="865"/>
                    <a:pt x="16330" y="1826"/>
                  </a:cubicBezTo>
                  <a:cubicBezTo>
                    <a:pt x="17194" y="2306"/>
                    <a:pt x="17290" y="2978"/>
                    <a:pt x="17674" y="3843"/>
                  </a:cubicBezTo>
                  <a:cubicBezTo>
                    <a:pt x="18058" y="4611"/>
                    <a:pt x="18251" y="5668"/>
                    <a:pt x="18539" y="6628"/>
                  </a:cubicBezTo>
                  <a:cubicBezTo>
                    <a:pt x="18827" y="7877"/>
                    <a:pt x="18827" y="9510"/>
                    <a:pt x="18827" y="10950"/>
                  </a:cubicBezTo>
                  <a:lnTo>
                    <a:pt x="18827" y="11623"/>
                  </a:lnTo>
                  <a:lnTo>
                    <a:pt x="18827" y="14120"/>
                  </a:lnTo>
                  <a:cubicBezTo>
                    <a:pt x="18827" y="15561"/>
                    <a:pt x="19211" y="16905"/>
                    <a:pt x="19499" y="18250"/>
                  </a:cubicBezTo>
                  <a:cubicBezTo>
                    <a:pt x="19595" y="18923"/>
                    <a:pt x="19787" y="19787"/>
                    <a:pt x="19979" y="20651"/>
                  </a:cubicBezTo>
                  <a:cubicBezTo>
                    <a:pt x="20076" y="21612"/>
                    <a:pt x="20172" y="22668"/>
                    <a:pt x="19979" y="23533"/>
                  </a:cubicBezTo>
                  <a:cubicBezTo>
                    <a:pt x="19787" y="24205"/>
                    <a:pt x="19595" y="24974"/>
                    <a:pt x="19499" y="25550"/>
                  </a:cubicBezTo>
                  <a:cubicBezTo>
                    <a:pt x="19115" y="26895"/>
                    <a:pt x="18827" y="27855"/>
                    <a:pt x="18635" y="29200"/>
                  </a:cubicBezTo>
                  <a:cubicBezTo>
                    <a:pt x="18539" y="29392"/>
                    <a:pt x="17770" y="29872"/>
                    <a:pt x="17674" y="29968"/>
                  </a:cubicBezTo>
                  <a:cubicBezTo>
                    <a:pt x="16810" y="30256"/>
                    <a:pt x="15849" y="30064"/>
                    <a:pt x="14793" y="29776"/>
                  </a:cubicBezTo>
                  <a:lnTo>
                    <a:pt x="9702" y="28335"/>
                  </a:lnTo>
                  <a:cubicBezTo>
                    <a:pt x="9030" y="28047"/>
                    <a:pt x="8742" y="27951"/>
                    <a:pt x="8453" y="27471"/>
                  </a:cubicBezTo>
                  <a:lnTo>
                    <a:pt x="7301" y="26414"/>
                  </a:lnTo>
                  <a:lnTo>
                    <a:pt x="7013" y="26030"/>
                  </a:lnTo>
                  <a:cubicBezTo>
                    <a:pt x="6052" y="24974"/>
                    <a:pt x="4227" y="24686"/>
                    <a:pt x="2882" y="24397"/>
                  </a:cubicBezTo>
                  <a:cubicBezTo>
                    <a:pt x="2402" y="24205"/>
                    <a:pt x="2786" y="24493"/>
                    <a:pt x="2306" y="24013"/>
                  </a:cubicBezTo>
                  <a:cubicBezTo>
                    <a:pt x="2306" y="23245"/>
                    <a:pt x="1250" y="20940"/>
                    <a:pt x="577" y="19979"/>
                  </a:cubicBezTo>
                  <a:cubicBezTo>
                    <a:pt x="289" y="19307"/>
                    <a:pt x="1" y="18538"/>
                    <a:pt x="97" y="17482"/>
                  </a:cubicBezTo>
                  <a:cubicBezTo>
                    <a:pt x="97" y="16425"/>
                    <a:pt x="289" y="15177"/>
                    <a:pt x="385" y="14120"/>
                  </a:cubicBezTo>
                  <a:cubicBezTo>
                    <a:pt x="481" y="12295"/>
                    <a:pt x="865" y="10662"/>
                    <a:pt x="1058" y="8837"/>
                  </a:cubicBezTo>
                  <a:cubicBezTo>
                    <a:pt x="1250" y="7493"/>
                    <a:pt x="1250" y="6244"/>
                    <a:pt x="1346" y="4899"/>
                  </a:cubicBezTo>
                  <a:cubicBezTo>
                    <a:pt x="1346" y="4323"/>
                    <a:pt x="1346" y="3170"/>
                    <a:pt x="1442" y="2594"/>
                  </a:cubicBezTo>
                  <a:cubicBezTo>
                    <a:pt x="2306" y="2018"/>
                    <a:pt x="3459" y="2018"/>
                    <a:pt x="4611" y="1922"/>
                  </a:cubicBezTo>
                  <a:lnTo>
                    <a:pt x="4804" y="1922"/>
                  </a:lnTo>
                  <a:cubicBezTo>
                    <a:pt x="5764" y="1730"/>
                    <a:pt x="6821" y="1633"/>
                    <a:pt x="7781" y="1441"/>
                  </a:cubicBezTo>
                  <a:cubicBezTo>
                    <a:pt x="9030" y="865"/>
                    <a:pt x="10086" y="385"/>
                    <a:pt x="11335" y="9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1758100" y="4816900"/>
              <a:ext cx="206550" cy="509075"/>
            </a:xfrm>
            <a:custGeom>
              <a:rect b="b" l="l" r="r" t="t"/>
              <a:pathLst>
                <a:path extrusionOk="0" fill="none" h="20363" w="8262">
                  <a:moveTo>
                    <a:pt x="7781" y="20363"/>
                  </a:moveTo>
                  <a:cubicBezTo>
                    <a:pt x="6052" y="19979"/>
                    <a:pt x="4131" y="19403"/>
                    <a:pt x="2498" y="18826"/>
                  </a:cubicBezTo>
                  <a:cubicBezTo>
                    <a:pt x="1730" y="18538"/>
                    <a:pt x="1057" y="18250"/>
                    <a:pt x="289" y="17962"/>
                  </a:cubicBezTo>
                  <a:cubicBezTo>
                    <a:pt x="1" y="17866"/>
                    <a:pt x="289" y="18058"/>
                    <a:pt x="1" y="17578"/>
                  </a:cubicBezTo>
                  <a:cubicBezTo>
                    <a:pt x="769" y="17001"/>
                    <a:pt x="193" y="14696"/>
                    <a:pt x="289" y="13928"/>
                  </a:cubicBezTo>
                  <a:cubicBezTo>
                    <a:pt x="577" y="12487"/>
                    <a:pt x="769" y="11046"/>
                    <a:pt x="961" y="9605"/>
                  </a:cubicBezTo>
                  <a:cubicBezTo>
                    <a:pt x="1057" y="8357"/>
                    <a:pt x="1442" y="7300"/>
                    <a:pt x="1538" y="6052"/>
                  </a:cubicBezTo>
                  <a:cubicBezTo>
                    <a:pt x="1634" y="5283"/>
                    <a:pt x="1538" y="4323"/>
                    <a:pt x="1538" y="3458"/>
                  </a:cubicBezTo>
                  <a:cubicBezTo>
                    <a:pt x="1538" y="3074"/>
                    <a:pt x="1442" y="2306"/>
                    <a:pt x="1538" y="1921"/>
                  </a:cubicBezTo>
                  <a:cubicBezTo>
                    <a:pt x="1634" y="1441"/>
                    <a:pt x="2402" y="1249"/>
                    <a:pt x="2690" y="1057"/>
                  </a:cubicBezTo>
                  <a:cubicBezTo>
                    <a:pt x="3555" y="577"/>
                    <a:pt x="4611" y="96"/>
                    <a:pt x="5572" y="0"/>
                  </a:cubicBezTo>
                  <a:cubicBezTo>
                    <a:pt x="5956" y="577"/>
                    <a:pt x="6532" y="1057"/>
                    <a:pt x="6532" y="1729"/>
                  </a:cubicBezTo>
                  <a:cubicBezTo>
                    <a:pt x="6532" y="3458"/>
                    <a:pt x="7013" y="5187"/>
                    <a:pt x="7397" y="6820"/>
                  </a:cubicBezTo>
                  <a:cubicBezTo>
                    <a:pt x="7877" y="9125"/>
                    <a:pt x="7685" y="11526"/>
                    <a:pt x="7685" y="13736"/>
                  </a:cubicBezTo>
                  <a:lnTo>
                    <a:pt x="7685" y="17385"/>
                  </a:lnTo>
                  <a:cubicBezTo>
                    <a:pt x="7685" y="18442"/>
                    <a:pt x="7877" y="19210"/>
                    <a:pt x="7973" y="20171"/>
                  </a:cubicBezTo>
                  <a:cubicBezTo>
                    <a:pt x="8261" y="20075"/>
                    <a:pt x="7685" y="20363"/>
                    <a:pt x="7781" y="20363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6"/>
          <p:cNvSpPr/>
          <p:nvPr/>
        </p:nvSpPr>
        <p:spPr>
          <a:xfrm rot="-1574467">
            <a:off x="557288" y="3443654"/>
            <a:ext cx="1630751" cy="1427302"/>
          </a:xfrm>
          <a:custGeom>
            <a:rect b="b" l="l" r="r" t="t"/>
            <a:pathLst>
              <a:path extrusionOk="0" h="35730" w="40823">
                <a:moveTo>
                  <a:pt x="10421" y="0"/>
                </a:moveTo>
                <a:cubicBezTo>
                  <a:pt x="6953" y="0"/>
                  <a:pt x="1575" y="2449"/>
                  <a:pt x="673" y="5318"/>
                </a:cubicBezTo>
                <a:cubicBezTo>
                  <a:pt x="289" y="6279"/>
                  <a:pt x="385" y="7335"/>
                  <a:pt x="385" y="8392"/>
                </a:cubicBezTo>
                <a:cubicBezTo>
                  <a:pt x="481" y="12426"/>
                  <a:pt x="673" y="16268"/>
                  <a:pt x="769" y="20206"/>
                </a:cubicBezTo>
                <a:cubicBezTo>
                  <a:pt x="865" y="22991"/>
                  <a:pt x="1" y="27410"/>
                  <a:pt x="2114" y="29523"/>
                </a:cubicBezTo>
                <a:cubicBezTo>
                  <a:pt x="2882" y="30387"/>
                  <a:pt x="4035" y="30964"/>
                  <a:pt x="5092" y="31348"/>
                </a:cubicBezTo>
                <a:cubicBezTo>
                  <a:pt x="8838" y="32692"/>
                  <a:pt x="12872" y="33557"/>
                  <a:pt x="16618" y="34709"/>
                </a:cubicBezTo>
                <a:cubicBezTo>
                  <a:pt x="18367" y="35293"/>
                  <a:pt x="20291" y="35729"/>
                  <a:pt x="22214" y="35729"/>
                </a:cubicBezTo>
                <a:cubicBezTo>
                  <a:pt x="23775" y="35729"/>
                  <a:pt x="25335" y="35441"/>
                  <a:pt x="26799" y="34709"/>
                </a:cubicBezTo>
                <a:cubicBezTo>
                  <a:pt x="28720" y="33749"/>
                  <a:pt x="30545" y="32308"/>
                  <a:pt x="32370" y="30867"/>
                </a:cubicBezTo>
                <a:cubicBezTo>
                  <a:pt x="34483" y="29235"/>
                  <a:pt x="40054" y="26161"/>
                  <a:pt x="40630" y="23183"/>
                </a:cubicBezTo>
                <a:cubicBezTo>
                  <a:pt x="40822" y="22127"/>
                  <a:pt x="40534" y="21070"/>
                  <a:pt x="39093" y="19822"/>
                </a:cubicBezTo>
                <a:cubicBezTo>
                  <a:pt x="34291" y="16268"/>
                  <a:pt x="29296" y="12618"/>
                  <a:pt x="24494" y="9064"/>
                </a:cubicBezTo>
                <a:cubicBezTo>
                  <a:pt x="20556" y="6183"/>
                  <a:pt x="16714" y="1956"/>
                  <a:pt x="12007" y="228"/>
                </a:cubicBezTo>
                <a:cubicBezTo>
                  <a:pt x="11557" y="73"/>
                  <a:pt x="11017" y="0"/>
                  <a:pt x="104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1" name="Google Shape;291;p16"/>
          <p:cNvGrpSpPr/>
          <p:nvPr/>
        </p:nvGrpSpPr>
        <p:grpSpPr>
          <a:xfrm>
            <a:off x="344175" y="4062450"/>
            <a:ext cx="3092850" cy="2766275"/>
            <a:chOff x="5200" y="3589850"/>
            <a:chExt cx="3092850" cy="2766275"/>
          </a:xfrm>
        </p:grpSpPr>
        <p:sp>
          <p:nvSpPr>
            <p:cNvPr id="292" name="Google Shape;292;p16"/>
            <p:cNvSpPr/>
            <p:nvPr/>
          </p:nvSpPr>
          <p:spPr>
            <a:xfrm>
              <a:off x="5200" y="3589850"/>
              <a:ext cx="3092850" cy="2766275"/>
            </a:xfrm>
            <a:custGeom>
              <a:rect b="b" l="l" r="r" t="t"/>
              <a:pathLst>
                <a:path extrusionOk="0" fill="none" h="110651" w="123714">
                  <a:moveTo>
                    <a:pt x="3650" y="8741"/>
                  </a:moveTo>
                  <a:lnTo>
                    <a:pt x="3650" y="8741"/>
                  </a:lnTo>
                  <a:cubicBezTo>
                    <a:pt x="9797" y="7493"/>
                    <a:pt x="16809" y="8261"/>
                    <a:pt x="23052" y="8741"/>
                  </a:cubicBezTo>
                  <a:cubicBezTo>
                    <a:pt x="28815" y="9126"/>
                    <a:pt x="34290" y="9894"/>
                    <a:pt x="40053" y="9126"/>
                  </a:cubicBezTo>
                  <a:cubicBezTo>
                    <a:pt x="46104" y="8165"/>
                    <a:pt x="51867" y="5860"/>
                    <a:pt x="57726" y="4131"/>
                  </a:cubicBezTo>
                  <a:cubicBezTo>
                    <a:pt x="71558" y="1"/>
                    <a:pt x="83756" y="4035"/>
                    <a:pt x="96723" y="9126"/>
                  </a:cubicBezTo>
                  <a:cubicBezTo>
                    <a:pt x="103542" y="11719"/>
                    <a:pt x="103446" y="17194"/>
                    <a:pt x="107192" y="22765"/>
                  </a:cubicBezTo>
                  <a:cubicBezTo>
                    <a:pt x="109017" y="25550"/>
                    <a:pt x="112187" y="27951"/>
                    <a:pt x="113532" y="30929"/>
                  </a:cubicBezTo>
                  <a:cubicBezTo>
                    <a:pt x="115453" y="35347"/>
                    <a:pt x="112667" y="43896"/>
                    <a:pt x="111515" y="48314"/>
                  </a:cubicBezTo>
                  <a:cubicBezTo>
                    <a:pt x="110746" y="51099"/>
                    <a:pt x="109786" y="53981"/>
                    <a:pt x="109594" y="56862"/>
                  </a:cubicBezTo>
                  <a:cubicBezTo>
                    <a:pt x="109209" y="62337"/>
                    <a:pt x="112379" y="65795"/>
                    <a:pt x="115453" y="69829"/>
                  </a:cubicBezTo>
                  <a:cubicBezTo>
                    <a:pt x="118814" y="74248"/>
                    <a:pt x="123713" y="81643"/>
                    <a:pt x="120543" y="87118"/>
                  </a:cubicBezTo>
                  <a:cubicBezTo>
                    <a:pt x="116797" y="93361"/>
                    <a:pt x="111226" y="98260"/>
                    <a:pt x="105752" y="103063"/>
                  </a:cubicBezTo>
                  <a:cubicBezTo>
                    <a:pt x="98932" y="109018"/>
                    <a:pt x="93841" y="110651"/>
                    <a:pt x="85293" y="107577"/>
                  </a:cubicBezTo>
                  <a:cubicBezTo>
                    <a:pt x="76840" y="104503"/>
                    <a:pt x="68292" y="101910"/>
                    <a:pt x="59551" y="99701"/>
                  </a:cubicBezTo>
                  <a:cubicBezTo>
                    <a:pt x="55421" y="98740"/>
                    <a:pt x="55229" y="97780"/>
                    <a:pt x="53404" y="93938"/>
                  </a:cubicBezTo>
                  <a:cubicBezTo>
                    <a:pt x="51675" y="90480"/>
                    <a:pt x="50138" y="87118"/>
                    <a:pt x="48506" y="83660"/>
                  </a:cubicBezTo>
                  <a:cubicBezTo>
                    <a:pt x="45144" y="76457"/>
                    <a:pt x="34386" y="76457"/>
                    <a:pt x="27663" y="74440"/>
                  </a:cubicBezTo>
                  <a:cubicBezTo>
                    <a:pt x="20843" y="72327"/>
                    <a:pt x="14120" y="70309"/>
                    <a:pt x="7300" y="68292"/>
                  </a:cubicBezTo>
                  <a:cubicBezTo>
                    <a:pt x="3170" y="67044"/>
                    <a:pt x="769" y="66083"/>
                    <a:pt x="288" y="61761"/>
                  </a:cubicBezTo>
                  <a:cubicBezTo>
                    <a:pt x="0" y="57919"/>
                    <a:pt x="0" y="54077"/>
                    <a:pt x="0" y="50235"/>
                  </a:cubicBezTo>
                  <a:cubicBezTo>
                    <a:pt x="288" y="36212"/>
                    <a:pt x="1537" y="22380"/>
                    <a:pt x="3650" y="8741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209300" y="3726725"/>
              <a:ext cx="2732650" cy="2494925"/>
            </a:xfrm>
            <a:custGeom>
              <a:rect b="b" l="l" r="r" t="t"/>
              <a:pathLst>
                <a:path extrusionOk="0" fill="none" h="99797" w="109306">
                  <a:moveTo>
                    <a:pt x="51579" y="3651"/>
                  </a:moveTo>
                  <a:cubicBezTo>
                    <a:pt x="63874" y="1"/>
                    <a:pt x="74728" y="3651"/>
                    <a:pt x="86446" y="8165"/>
                  </a:cubicBezTo>
                  <a:cubicBezTo>
                    <a:pt x="92497" y="10566"/>
                    <a:pt x="92401" y="15465"/>
                    <a:pt x="95667" y="20459"/>
                  </a:cubicBezTo>
                  <a:cubicBezTo>
                    <a:pt x="97299" y="22957"/>
                    <a:pt x="100181" y="25070"/>
                    <a:pt x="101430" y="27855"/>
                  </a:cubicBezTo>
                  <a:cubicBezTo>
                    <a:pt x="102870" y="31217"/>
                    <a:pt x="101430" y="37076"/>
                    <a:pt x="100373" y="41398"/>
                  </a:cubicBezTo>
                  <a:cubicBezTo>
                    <a:pt x="100085" y="42263"/>
                    <a:pt x="99797" y="43127"/>
                    <a:pt x="99701" y="43799"/>
                  </a:cubicBezTo>
                  <a:cubicBezTo>
                    <a:pt x="99028" y="46393"/>
                    <a:pt x="98260" y="48986"/>
                    <a:pt x="98068" y="51676"/>
                  </a:cubicBezTo>
                  <a:cubicBezTo>
                    <a:pt x="97684" y="56670"/>
                    <a:pt x="100469" y="59648"/>
                    <a:pt x="103351" y="63490"/>
                  </a:cubicBezTo>
                  <a:cubicBezTo>
                    <a:pt x="104599" y="65315"/>
                    <a:pt x="106328" y="67716"/>
                    <a:pt x="107385" y="70213"/>
                  </a:cubicBezTo>
                  <a:cubicBezTo>
                    <a:pt x="108729" y="73287"/>
                    <a:pt x="109306" y="76457"/>
                    <a:pt x="107769" y="79242"/>
                  </a:cubicBezTo>
                  <a:cubicBezTo>
                    <a:pt x="106616" y="81259"/>
                    <a:pt x="105272" y="83084"/>
                    <a:pt x="103831" y="84909"/>
                  </a:cubicBezTo>
                  <a:cubicBezTo>
                    <a:pt x="101045" y="88175"/>
                    <a:pt x="97780" y="91056"/>
                    <a:pt x="94706" y="93938"/>
                  </a:cubicBezTo>
                  <a:cubicBezTo>
                    <a:pt x="92977" y="95378"/>
                    <a:pt x="91344" y="96531"/>
                    <a:pt x="89904" y="97395"/>
                  </a:cubicBezTo>
                  <a:cubicBezTo>
                    <a:pt x="85773" y="99701"/>
                    <a:pt x="81931" y="99797"/>
                    <a:pt x="76360" y="97876"/>
                  </a:cubicBezTo>
                  <a:cubicBezTo>
                    <a:pt x="68772" y="95090"/>
                    <a:pt x="60992" y="92785"/>
                    <a:pt x="53116" y="90768"/>
                  </a:cubicBezTo>
                  <a:cubicBezTo>
                    <a:pt x="49562" y="89807"/>
                    <a:pt x="49274" y="88943"/>
                    <a:pt x="47641" y="85581"/>
                  </a:cubicBezTo>
                  <a:cubicBezTo>
                    <a:pt x="46585" y="83372"/>
                    <a:pt x="45432" y="81067"/>
                    <a:pt x="44280" y="78762"/>
                  </a:cubicBezTo>
                  <a:cubicBezTo>
                    <a:pt x="43895" y="77897"/>
                    <a:pt x="43511" y="77225"/>
                    <a:pt x="43223" y="76360"/>
                  </a:cubicBezTo>
                  <a:cubicBezTo>
                    <a:pt x="40053" y="70021"/>
                    <a:pt x="30544" y="69925"/>
                    <a:pt x="24589" y="68100"/>
                  </a:cubicBezTo>
                  <a:cubicBezTo>
                    <a:pt x="23725" y="67812"/>
                    <a:pt x="23149" y="67620"/>
                    <a:pt x="22284" y="67332"/>
                  </a:cubicBezTo>
                  <a:cubicBezTo>
                    <a:pt x="17097" y="65699"/>
                    <a:pt x="11719" y="63874"/>
                    <a:pt x="6436" y="62145"/>
                  </a:cubicBezTo>
                  <a:cubicBezTo>
                    <a:pt x="2882" y="60992"/>
                    <a:pt x="673" y="60128"/>
                    <a:pt x="289" y="56190"/>
                  </a:cubicBezTo>
                  <a:cubicBezTo>
                    <a:pt x="0" y="52732"/>
                    <a:pt x="0" y="49082"/>
                    <a:pt x="96" y="45624"/>
                  </a:cubicBezTo>
                  <a:cubicBezTo>
                    <a:pt x="192" y="39861"/>
                    <a:pt x="577" y="34098"/>
                    <a:pt x="961" y="28335"/>
                  </a:cubicBezTo>
                  <a:cubicBezTo>
                    <a:pt x="1249" y="24013"/>
                    <a:pt x="1729" y="19691"/>
                    <a:pt x="2210" y="15465"/>
                  </a:cubicBezTo>
                  <a:cubicBezTo>
                    <a:pt x="2594" y="12967"/>
                    <a:pt x="2882" y="10470"/>
                    <a:pt x="3362" y="8069"/>
                  </a:cubicBezTo>
                  <a:cubicBezTo>
                    <a:pt x="8357" y="6916"/>
                    <a:pt x="14216" y="7589"/>
                    <a:pt x="19499" y="7877"/>
                  </a:cubicBezTo>
                  <a:cubicBezTo>
                    <a:pt x="19883" y="7877"/>
                    <a:pt x="20267" y="7877"/>
                    <a:pt x="20651" y="8069"/>
                  </a:cubicBezTo>
                  <a:cubicBezTo>
                    <a:pt x="25742" y="8357"/>
                    <a:pt x="30737" y="9125"/>
                    <a:pt x="36019" y="8261"/>
                  </a:cubicBezTo>
                  <a:cubicBezTo>
                    <a:pt x="41110" y="7204"/>
                    <a:pt x="46297" y="5187"/>
                    <a:pt x="51579" y="3651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399000" y="3861200"/>
              <a:ext cx="2420500" cy="2245200"/>
            </a:xfrm>
            <a:custGeom>
              <a:rect b="b" l="l" r="r" t="t"/>
              <a:pathLst>
                <a:path extrusionOk="0" fill="none" h="89808" w="96820">
                  <a:moveTo>
                    <a:pt x="46009" y="3170"/>
                  </a:moveTo>
                  <a:cubicBezTo>
                    <a:pt x="56862" y="0"/>
                    <a:pt x="66467" y="3266"/>
                    <a:pt x="76553" y="7204"/>
                  </a:cubicBezTo>
                  <a:cubicBezTo>
                    <a:pt x="81931" y="9413"/>
                    <a:pt x="81835" y="13736"/>
                    <a:pt x="84717" y="18058"/>
                  </a:cubicBezTo>
                  <a:cubicBezTo>
                    <a:pt x="86158" y="20363"/>
                    <a:pt x="88655" y="22380"/>
                    <a:pt x="89711" y="24781"/>
                  </a:cubicBezTo>
                  <a:cubicBezTo>
                    <a:pt x="91056" y="27855"/>
                    <a:pt x="89808" y="33138"/>
                    <a:pt x="88847" y="36980"/>
                  </a:cubicBezTo>
                  <a:cubicBezTo>
                    <a:pt x="88655" y="37748"/>
                    <a:pt x="88559" y="38420"/>
                    <a:pt x="88367" y="39189"/>
                  </a:cubicBezTo>
                  <a:cubicBezTo>
                    <a:pt x="87790" y="41494"/>
                    <a:pt x="87118" y="43895"/>
                    <a:pt x="86926" y="46297"/>
                  </a:cubicBezTo>
                  <a:cubicBezTo>
                    <a:pt x="86638" y="50811"/>
                    <a:pt x="89135" y="53596"/>
                    <a:pt x="91536" y="56958"/>
                  </a:cubicBezTo>
                  <a:cubicBezTo>
                    <a:pt x="92689" y="58591"/>
                    <a:pt x="94130" y="60800"/>
                    <a:pt x="95090" y="63105"/>
                  </a:cubicBezTo>
                  <a:cubicBezTo>
                    <a:pt x="96339" y="65795"/>
                    <a:pt x="96819" y="68676"/>
                    <a:pt x="95474" y="71270"/>
                  </a:cubicBezTo>
                  <a:cubicBezTo>
                    <a:pt x="94514" y="72999"/>
                    <a:pt x="93361" y="74727"/>
                    <a:pt x="92017" y="76360"/>
                  </a:cubicBezTo>
                  <a:cubicBezTo>
                    <a:pt x="89615" y="79434"/>
                    <a:pt x="86830" y="82027"/>
                    <a:pt x="84044" y="84525"/>
                  </a:cubicBezTo>
                  <a:cubicBezTo>
                    <a:pt x="82604" y="85869"/>
                    <a:pt x="81067" y="86926"/>
                    <a:pt x="79722" y="87694"/>
                  </a:cubicBezTo>
                  <a:cubicBezTo>
                    <a:pt x="76168" y="89615"/>
                    <a:pt x="72711" y="89807"/>
                    <a:pt x="67716" y="88078"/>
                  </a:cubicBezTo>
                  <a:cubicBezTo>
                    <a:pt x="60992" y="85677"/>
                    <a:pt x="54077" y="83564"/>
                    <a:pt x="47065" y="81835"/>
                  </a:cubicBezTo>
                  <a:cubicBezTo>
                    <a:pt x="43895" y="80971"/>
                    <a:pt x="43607" y="80202"/>
                    <a:pt x="42167" y="77225"/>
                  </a:cubicBezTo>
                  <a:cubicBezTo>
                    <a:pt x="41206" y="75208"/>
                    <a:pt x="40149" y="73191"/>
                    <a:pt x="39189" y="71270"/>
                  </a:cubicBezTo>
                  <a:cubicBezTo>
                    <a:pt x="38805" y="70501"/>
                    <a:pt x="38421" y="69925"/>
                    <a:pt x="38132" y="69157"/>
                  </a:cubicBezTo>
                  <a:cubicBezTo>
                    <a:pt x="35347" y="63586"/>
                    <a:pt x="26894" y="63394"/>
                    <a:pt x="21516" y="61857"/>
                  </a:cubicBezTo>
                  <a:cubicBezTo>
                    <a:pt x="20843" y="61665"/>
                    <a:pt x="20171" y="61473"/>
                    <a:pt x="19499" y="61280"/>
                  </a:cubicBezTo>
                  <a:cubicBezTo>
                    <a:pt x="15080" y="59744"/>
                    <a:pt x="10278" y="57919"/>
                    <a:pt x="5667" y="56190"/>
                  </a:cubicBezTo>
                  <a:cubicBezTo>
                    <a:pt x="2594" y="55133"/>
                    <a:pt x="673" y="54269"/>
                    <a:pt x="289" y="50715"/>
                  </a:cubicBezTo>
                  <a:cubicBezTo>
                    <a:pt x="0" y="47545"/>
                    <a:pt x="0" y="44376"/>
                    <a:pt x="0" y="41206"/>
                  </a:cubicBezTo>
                  <a:cubicBezTo>
                    <a:pt x="192" y="36019"/>
                    <a:pt x="481" y="30736"/>
                    <a:pt x="865" y="25646"/>
                  </a:cubicBezTo>
                  <a:cubicBezTo>
                    <a:pt x="1249" y="21804"/>
                    <a:pt x="1633" y="17770"/>
                    <a:pt x="2113" y="13928"/>
                  </a:cubicBezTo>
                  <a:cubicBezTo>
                    <a:pt x="2306" y="11815"/>
                    <a:pt x="2690" y="9413"/>
                    <a:pt x="3074" y="7204"/>
                  </a:cubicBezTo>
                  <a:cubicBezTo>
                    <a:pt x="7492" y="6244"/>
                    <a:pt x="12679" y="6724"/>
                    <a:pt x="17289" y="7012"/>
                  </a:cubicBezTo>
                  <a:cubicBezTo>
                    <a:pt x="17674" y="7012"/>
                    <a:pt x="18058" y="7012"/>
                    <a:pt x="18250" y="7108"/>
                  </a:cubicBezTo>
                  <a:cubicBezTo>
                    <a:pt x="22860" y="7396"/>
                    <a:pt x="27279" y="7973"/>
                    <a:pt x="31889" y="7204"/>
                  </a:cubicBezTo>
                  <a:cubicBezTo>
                    <a:pt x="36788" y="6436"/>
                    <a:pt x="41302" y="4611"/>
                    <a:pt x="46009" y="3170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595900" y="4000475"/>
              <a:ext cx="2093925" cy="2000275"/>
            </a:xfrm>
            <a:custGeom>
              <a:rect b="b" l="l" r="r" t="t"/>
              <a:pathLst>
                <a:path extrusionOk="0" fill="none" h="80011" w="83757">
                  <a:moveTo>
                    <a:pt x="40054" y="2594"/>
                  </a:moveTo>
                  <a:cubicBezTo>
                    <a:pt x="49370" y="0"/>
                    <a:pt x="57631" y="2882"/>
                    <a:pt x="66371" y="6340"/>
                  </a:cubicBezTo>
                  <a:cubicBezTo>
                    <a:pt x="70886" y="8165"/>
                    <a:pt x="70886" y="11911"/>
                    <a:pt x="73287" y="15753"/>
                  </a:cubicBezTo>
                  <a:cubicBezTo>
                    <a:pt x="74632" y="17770"/>
                    <a:pt x="76649" y="19499"/>
                    <a:pt x="77609" y="21804"/>
                  </a:cubicBezTo>
                  <a:cubicBezTo>
                    <a:pt x="78762" y="24589"/>
                    <a:pt x="77801" y="29296"/>
                    <a:pt x="76937" y="32753"/>
                  </a:cubicBezTo>
                  <a:cubicBezTo>
                    <a:pt x="76841" y="33426"/>
                    <a:pt x="76553" y="34098"/>
                    <a:pt x="76457" y="34674"/>
                  </a:cubicBezTo>
                  <a:cubicBezTo>
                    <a:pt x="75976" y="36691"/>
                    <a:pt x="75400" y="38709"/>
                    <a:pt x="75208" y="40918"/>
                  </a:cubicBezTo>
                  <a:cubicBezTo>
                    <a:pt x="75016" y="44952"/>
                    <a:pt x="77129" y="47353"/>
                    <a:pt x="79242" y="50523"/>
                  </a:cubicBezTo>
                  <a:cubicBezTo>
                    <a:pt x="80203" y="52060"/>
                    <a:pt x="81355" y="53981"/>
                    <a:pt x="82316" y="55998"/>
                  </a:cubicBezTo>
                  <a:cubicBezTo>
                    <a:pt x="83276" y="58399"/>
                    <a:pt x="83756" y="61088"/>
                    <a:pt x="82700" y="63393"/>
                  </a:cubicBezTo>
                  <a:cubicBezTo>
                    <a:pt x="81835" y="65026"/>
                    <a:pt x="80779" y="66467"/>
                    <a:pt x="79722" y="68004"/>
                  </a:cubicBezTo>
                  <a:cubicBezTo>
                    <a:pt x="77609" y="70789"/>
                    <a:pt x="75208" y="73094"/>
                    <a:pt x="72999" y="75496"/>
                  </a:cubicBezTo>
                  <a:cubicBezTo>
                    <a:pt x="71750" y="76552"/>
                    <a:pt x="70309" y="77513"/>
                    <a:pt x="69253" y="78281"/>
                  </a:cubicBezTo>
                  <a:cubicBezTo>
                    <a:pt x="66083" y="79914"/>
                    <a:pt x="63010" y="80010"/>
                    <a:pt x="58783" y="78473"/>
                  </a:cubicBezTo>
                  <a:cubicBezTo>
                    <a:pt x="52924" y="76456"/>
                    <a:pt x="46873" y="74631"/>
                    <a:pt x="40822" y="73094"/>
                  </a:cubicBezTo>
                  <a:cubicBezTo>
                    <a:pt x="38036" y="72326"/>
                    <a:pt x="37748" y="71750"/>
                    <a:pt x="36500" y="69156"/>
                  </a:cubicBezTo>
                  <a:cubicBezTo>
                    <a:pt x="35635" y="67331"/>
                    <a:pt x="34675" y="65603"/>
                    <a:pt x="33810" y="63970"/>
                  </a:cubicBezTo>
                  <a:cubicBezTo>
                    <a:pt x="33426" y="63393"/>
                    <a:pt x="33234" y="62721"/>
                    <a:pt x="32850" y="62145"/>
                  </a:cubicBezTo>
                  <a:cubicBezTo>
                    <a:pt x="30352" y="57246"/>
                    <a:pt x="23149" y="57246"/>
                    <a:pt x="18346" y="55805"/>
                  </a:cubicBezTo>
                  <a:cubicBezTo>
                    <a:pt x="17578" y="55517"/>
                    <a:pt x="17290" y="55517"/>
                    <a:pt x="16521" y="55229"/>
                  </a:cubicBezTo>
                  <a:cubicBezTo>
                    <a:pt x="12775" y="53788"/>
                    <a:pt x="8645" y="51867"/>
                    <a:pt x="4803" y="50427"/>
                  </a:cubicBezTo>
                  <a:cubicBezTo>
                    <a:pt x="2018" y="49274"/>
                    <a:pt x="481" y="48506"/>
                    <a:pt x="193" y="45336"/>
                  </a:cubicBezTo>
                  <a:cubicBezTo>
                    <a:pt x="1" y="42551"/>
                    <a:pt x="1" y="39669"/>
                    <a:pt x="97" y="36788"/>
                  </a:cubicBezTo>
                  <a:cubicBezTo>
                    <a:pt x="193" y="32177"/>
                    <a:pt x="577" y="27567"/>
                    <a:pt x="961" y="22860"/>
                  </a:cubicBezTo>
                  <a:cubicBezTo>
                    <a:pt x="1153" y="19402"/>
                    <a:pt x="1537" y="15945"/>
                    <a:pt x="1922" y="12583"/>
                  </a:cubicBezTo>
                  <a:cubicBezTo>
                    <a:pt x="2114" y="10662"/>
                    <a:pt x="2402" y="8453"/>
                    <a:pt x="2594" y="6532"/>
                  </a:cubicBezTo>
                  <a:cubicBezTo>
                    <a:pt x="6436" y="5763"/>
                    <a:pt x="11046" y="6052"/>
                    <a:pt x="15080" y="6244"/>
                  </a:cubicBezTo>
                  <a:lnTo>
                    <a:pt x="15945" y="6244"/>
                  </a:lnTo>
                  <a:cubicBezTo>
                    <a:pt x="19883" y="6436"/>
                    <a:pt x="23725" y="6916"/>
                    <a:pt x="27663" y="6244"/>
                  </a:cubicBezTo>
                  <a:cubicBezTo>
                    <a:pt x="32081" y="5379"/>
                    <a:pt x="36115" y="3842"/>
                    <a:pt x="40054" y="2594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797600" y="4134950"/>
              <a:ext cx="1769750" cy="1748125"/>
            </a:xfrm>
            <a:custGeom>
              <a:rect b="b" l="l" r="r" t="t"/>
              <a:pathLst>
                <a:path extrusionOk="0" fill="none" h="69925" w="70790">
                  <a:moveTo>
                    <a:pt x="34099" y="2209"/>
                  </a:moveTo>
                  <a:cubicBezTo>
                    <a:pt x="41879" y="0"/>
                    <a:pt x="48794" y="2401"/>
                    <a:pt x="56190" y="5379"/>
                  </a:cubicBezTo>
                  <a:cubicBezTo>
                    <a:pt x="60032" y="7012"/>
                    <a:pt x="60032" y="10085"/>
                    <a:pt x="62049" y="13351"/>
                  </a:cubicBezTo>
                  <a:cubicBezTo>
                    <a:pt x="63106" y="15176"/>
                    <a:pt x="64931" y="16809"/>
                    <a:pt x="65603" y="18730"/>
                  </a:cubicBezTo>
                  <a:cubicBezTo>
                    <a:pt x="66564" y="21227"/>
                    <a:pt x="65795" y="25261"/>
                    <a:pt x="65123" y="28335"/>
                  </a:cubicBezTo>
                  <a:cubicBezTo>
                    <a:pt x="65027" y="28911"/>
                    <a:pt x="64931" y="29584"/>
                    <a:pt x="64835" y="30064"/>
                  </a:cubicBezTo>
                  <a:cubicBezTo>
                    <a:pt x="64451" y="31793"/>
                    <a:pt x="63970" y="33618"/>
                    <a:pt x="63874" y="35539"/>
                  </a:cubicBezTo>
                  <a:cubicBezTo>
                    <a:pt x="63586" y="38997"/>
                    <a:pt x="65411" y="41302"/>
                    <a:pt x="67044" y="44087"/>
                  </a:cubicBezTo>
                  <a:cubicBezTo>
                    <a:pt x="67908" y="45336"/>
                    <a:pt x="68869" y="47161"/>
                    <a:pt x="69637" y="48890"/>
                  </a:cubicBezTo>
                  <a:cubicBezTo>
                    <a:pt x="70406" y="51003"/>
                    <a:pt x="70790" y="53308"/>
                    <a:pt x="69829" y="55229"/>
                  </a:cubicBezTo>
                  <a:cubicBezTo>
                    <a:pt x="69157" y="56670"/>
                    <a:pt x="68293" y="58014"/>
                    <a:pt x="67332" y="59359"/>
                  </a:cubicBezTo>
                  <a:cubicBezTo>
                    <a:pt x="65507" y="61760"/>
                    <a:pt x="63682" y="63873"/>
                    <a:pt x="61761" y="66083"/>
                  </a:cubicBezTo>
                  <a:cubicBezTo>
                    <a:pt x="60801" y="67043"/>
                    <a:pt x="59552" y="67812"/>
                    <a:pt x="58688" y="68484"/>
                  </a:cubicBezTo>
                  <a:cubicBezTo>
                    <a:pt x="55902" y="69733"/>
                    <a:pt x="53405" y="69925"/>
                    <a:pt x="49659" y="68580"/>
                  </a:cubicBezTo>
                  <a:cubicBezTo>
                    <a:pt x="44664" y="66755"/>
                    <a:pt x="39477" y="65218"/>
                    <a:pt x="34291" y="63873"/>
                  </a:cubicBezTo>
                  <a:cubicBezTo>
                    <a:pt x="31889" y="63297"/>
                    <a:pt x="31697" y="62721"/>
                    <a:pt x="30545" y="60608"/>
                  </a:cubicBezTo>
                  <a:cubicBezTo>
                    <a:pt x="29872" y="59167"/>
                    <a:pt x="29008" y="57726"/>
                    <a:pt x="28336" y="56189"/>
                  </a:cubicBezTo>
                  <a:cubicBezTo>
                    <a:pt x="28047" y="55709"/>
                    <a:pt x="27855" y="55229"/>
                    <a:pt x="27471" y="54653"/>
                  </a:cubicBezTo>
                  <a:cubicBezTo>
                    <a:pt x="25262" y="50523"/>
                    <a:pt x="19019" y="50426"/>
                    <a:pt x="15081" y="49274"/>
                  </a:cubicBezTo>
                  <a:cubicBezTo>
                    <a:pt x="14504" y="48986"/>
                    <a:pt x="14120" y="48986"/>
                    <a:pt x="13544" y="48602"/>
                  </a:cubicBezTo>
                  <a:cubicBezTo>
                    <a:pt x="10566" y="47353"/>
                    <a:pt x="7012" y="45432"/>
                    <a:pt x="3843" y="43991"/>
                  </a:cubicBezTo>
                  <a:cubicBezTo>
                    <a:pt x="1538" y="42935"/>
                    <a:pt x="193" y="42166"/>
                    <a:pt x="97" y="39381"/>
                  </a:cubicBezTo>
                  <a:cubicBezTo>
                    <a:pt x="1" y="36883"/>
                    <a:pt x="1" y="34482"/>
                    <a:pt x="97" y="31985"/>
                  </a:cubicBezTo>
                  <a:cubicBezTo>
                    <a:pt x="193" y="27855"/>
                    <a:pt x="577" y="23917"/>
                    <a:pt x="961" y="19786"/>
                  </a:cubicBezTo>
                  <a:cubicBezTo>
                    <a:pt x="1153" y="16809"/>
                    <a:pt x="1442" y="13831"/>
                    <a:pt x="1730" y="10662"/>
                  </a:cubicBezTo>
                  <a:cubicBezTo>
                    <a:pt x="2018" y="9029"/>
                    <a:pt x="2114" y="7108"/>
                    <a:pt x="2402" y="5379"/>
                  </a:cubicBezTo>
                  <a:cubicBezTo>
                    <a:pt x="5572" y="4611"/>
                    <a:pt x="9414" y="4899"/>
                    <a:pt x="12968" y="5091"/>
                  </a:cubicBezTo>
                  <a:lnTo>
                    <a:pt x="13640" y="5091"/>
                  </a:lnTo>
                  <a:cubicBezTo>
                    <a:pt x="17002" y="5187"/>
                    <a:pt x="20267" y="5571"/>
                    <a:pt x="23725" y="4899"/>
                  </a:cubicBezTo>
                  <a:cubicBezTo>
                    <a:pt x="27183" y="4611"/>
                    <a:pt x="30545" y="3266"/>
                    <a:pt x="34099" y="2209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989700" y="4276625"/>
              <a:ext cx="1455200" cy="1498400"/>
            </a:xfrm>
            <a:custGeom>
              <a:rect b="b" l="l" r="r" t="t"/>
              <a:pathLst>
                <a:path extrusionOk="0" fill="none" h="59936" w="58208">
                  <a:moveTo>
                    <a:pt x="28432" y="1537"/>
                  </a:moveTo>
                  <a:cubicBezTo>
                    <a:pt x="34675" y="0"/>
                    <a:pt x="40342" y="1921"/>
                    <a:pt x="46201" y="4418"/>
                  </a:cubicBezTo>
                  <a:cubicBezTo>
                    <a:pt x="49275" y="5763"/>
                    <a:pt x="49467" y="8260"/>
                    <a:pt x="50908" y="10950"/>
                  </a:cubicBezTo>
                  <a:cubicBezTo>
                    <a:pt x="51868" y="12487"/>
                    <a:pt x="53117" y="13927"/>
                    <a:pt x="53789" y="15752"/>
                  </a:cubicBezTo>
                  <a:cubicBezTo>
                    <a:pt x="54557" y="17865"/>
                    <a:pt x="53981" y="21323"/>
                    <a:pt x="53501" y="24013"/>
                  </a:cubicBezTo>
                  <a:cubicBezTo>
                    <a:pt x="53405" y="24493"/>
                    <a:pt x="53309" y="24973"/>
                    <a:pt x="53309" y="25453"/>
                  </a:cubicBezTo>
                  <a:cubicBezTo>
                    <a:pt x="53021" y="26990"/>
                    <a:pt x="52540" y="28527"/>
                    <a:pt x="52540" y="30256"/>
                  </a:cubicBezTo>
                  <a:cubicBezTo>
                    <a:pt x="52444" y="33233"/>
                    <a:pt x="53885" y="35251"/>
                    <a:pt x="55230" y="37652"/>
                  </a:cubicBezTo>
                  <a:cubicBezTo>
                    <a:pt x="55902" y="38900"/>
                    <a:pt x="56671" y="40341"/>
                    <a:pt x="57247" y="41878"/>
                  </a:cubicBezTo>
                  <a:cubicBezTo>
                    <a:pt x="57919" y="43799"/>
                    <a:pt x="58207" y="45720"/>
                    <a:pt x="57439" y="47449"/>
                  </a:cubicBezTo>
                  <a:cubicBezTo>
                    <a:pt x="56863" y="48698"/>
                    <a:pt x="56190" y="49850"/>
                    <a:pt x="55422" y="51003"/>
                  </a:cubicBezTo>
                  <a:cubicBezTo>
                    <a:pt x="53981" y="53212"/>
                    <a:pt x="52540" y="54941"/>
                    <a:pt x="51100" y="56862"/>
                  </a:cubicBezTo>
                  <a:cubicBezTo>
                    <a:pt x="50235" y="57630"/>
                    <a:pt x="49179" y="58495"/>
                    <a:pt x="48506" y="58783"/>
                  </a:cubicBezTo>
                  <a:cubicBezTo>
                    <a:pt x="46201" y="59935"/>
                    <a:pt x="43992" y="59935"/>
                    <a:pt x="41014" y="58975"/>
                  </a:cubicBezTo>
                  <a:cubicBezTo>
                    <a:pt x="36788" y="57534"/>
                    <a:pt x="32466" y="56189"/>
                    <a:pt x="28144" y="55133"/>
                  </a:cubicBezTo>
                  <a:cubicBezTo>
                    <a:pt x="26223" y="54653"/>
                    <a:pt x="26030" y="54172"/>
                    <a:pt x="25070" y="52443"/>
                  </a:cubicBezTo>
                  <a:cubicBezTo>
                    <a:pt x="24302" y="51291"/>
                    <a:pt x="23725" y="50042"/>
                    <a:pt x="23053" y="48890"/>
                  </a:cubicBezTo>
                  <a:cubicBezTo>
                    <a:pt x="22765" y="48505"/>
                    <a:pt x="22573" y="48025"/>
                    <a:pt x="22284" y="47641"/>
                  </a:cubicBezTo>
                  <a:cubicBezTo>
                    <a:pt x="20363" y="44279"/>
                    <a:pt x="15369" y="44183"/>
                    <a:pt x="12007" y="43127"/>
                  </a:cubicBezTo>
                  <a:cubicBezTo>
                    <a:pt x="11335" y="42838"/>
                    <a:pt x="11239" y="42935"/>
                    <a:pt x="10662" y="42550"/>
                  </a:cubicBezTo>
                  <a:cubicBezTo>
                    <a:pt x="8453" y="41398"/>
                    <a:pt x="5476" y="39477"/>
                    <a:pt x="2978" y="38132"/>
                  </a:cubicBezTo>
                  <a:cubicBezTo>
                    <a:pt x="1153" y="37172"/>
                    <a:pt x="193" y="36499"/>
                    <a:pt x="97" y="34098"/>
                  </a:cubicBezTo>
                  <a:cubicBezTo>
                    <a:pt x="1" y="31889"/>
                    <a:pt x="97" y="29776"/>
                    <a:pt x="97" y="27566"/>
                  </a:cubicBezTo>
                  <a:cubicBezTo>
                    <a:pt x="193" y="24109"/>
                    <a:pt x="577" y="20651"/>
                    <a:pt x="769" y="17193"/>
                  </a:cubicBezTo>
                  <a:cubicBezTo>
                    <a:pt x="1057" y="14504"/>
                    <a:pt x="1153" y="12006"/>
                    <a:pt x="1538" y="9317"/>
                  </a:cubicBezTo>
                  <a:cubicBezTo>
                    <a:pt x="1634" y="7876"/>
                    <a:pt x="1730" y="6243"/>
                    <a:pt x="2018" y="4803"/>
                  </a:cubicBezTo>
                  <a:cubicBezTo>
                    <a:pt x="4611" y="4034"/>
                    <a:pt x="7877" y="4130"/>
                    <a:pt x="10662" y="4322"/>
                  </a:cubicBezTo>
                  <a:lnTo>
                    <a:pt x="11239" y="4322"/>
                  </a:lnTo>
                  <a:cubicBezTo>
                    <a:pt x="14024" y="4322"/>
                    <a:pt x="16810" y="4514"/>
                    <a:pt x="19499" y="4034"/>
                  </a:cubicBezTo>
                  <a:cubicBezTo>
                    <a:pt x="22765" y="3458"/>
                    <a:pt x="25550" y="2401"/>
                    <a:pt x="28432" y="1537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1189000" y="4411075"/>
              <a:ext cx="1138225" cy="1246275"/>
            </a:xfrm>
            <a:custGeom>
              <a:rect b="b" l="l" r="r" t="t"/>
              <a:pathLst>
                <a:path extrusionOk="0" fill="none" h="49851" w="45529">
                  <a:moveTo>
                    <a:pt x="22477" y="1057"/>
                  </a:moveTo>
                  <a:cubicBezTo>
                    <a:pt x="27279" y="1"/>
                    <a:pt x="31602" y="1538"/>
                    <a:pt x="36020" y="3459"/>
                  </a:cubicBezTo>
                  <a:cubicBezTo>
                    <a:pt x="38421" y="4611"/>
                    <a:pt x="38613" y="6340"/>
                    <a:pt x="39670" y="8357"/>
                  </a:cubicBezTo>
                  <a:cubicBezTo>
                    <a:pt x="40342" y="9702"/>
                    <a:pt x="41495" y="11047"/>
                    <a:pt x="41975" y="12487"/>
                  </a:cubicBezTo>
                  <a:cubicBezTo>
                    <a:pt x="42551" y="14408"/>
                    <a:pt x="42167" y="17194"/>
                    <a:pt x="41975" y="19499"/>
                  </a:cubicBezTo>
                  <a:cubicBezTo>
                    <a:pt x="41975" y="19979"/>
                    <a:pt x="41783" y="20267"/>
                    <a:pt x="41783" y="20652"/>
                  </a:cubicBezTo>
                  <a:cubicBezTo>
                    <a:pt x="41591" y="21996"/>
                    <a:pt x="41303" y="23341"/>
                    <a:pt x="41303" y="24590"/>
                  </a:cubicBezTo>
                  <a:cubicBezTo>
                    <a:pt x="41207" y="27183"/>
                    <a:pt x="42263" y="28816"/>
                    <a:pt x="43224" y="30833"/>
                  </a:cubicBezTo>
                  <a:cubicBezTo>
                    <a:pt x="43704" y="31986"/>
                    <a:pt x="44376" y="33138"/>
                    <a:pt x="44857" y="34483"/>
                  </a:cubicBezTo>
                  <a:cubicBezTo>
                    <a:pt x="45337" y="36020"/>
                    <a:pt x="45529" y="37749"/>
                    <a:pt x="44953" y="39189"/>
                  </a:cubicBezTo>
                  <a:cubicBezTo>
                    <a:pt x="44472" y="40246"/>
                    <a:pt x="43992" y="41206"/>
                    <a:pt x="43416" y="42263"/>
                  </a:cubicBezTo>
                  <a:cubicBezTo>
                    <a:pt x="42263" y="44184"/>
                    <a:pt x="41207" y="45721"/>
                    <a:pt x="40246" y="47450"/>
                  </a:cubicBezTo>
                  <a:cubicBezTo>
                    <a:pt x="39670" y="48026"/>
                    <a:pt x="38709" y="48602"/>
                    <a:pt x="38229" y="48986"/>
                  </a:cubicBezTo>
                  <a:cubicBezTo>
                    <a:pt x="36404" y="49851"/>
                    <a:pt x="34579" y="49851"/>
                    <a:pt x="32370" y="48986"/>
                  </a:cubicBezTo>
                  <a:cubicBezTo>
                    <a:pt x="29008" y="47930"/>
                    <a:pt x="25646" y="46873"/>
                    <a:pt x="22093" y="45913"/>
                  </a:cubicBezTo>
                  <a:cubicBezTo>
                    <a:pt x="20556" y="45529"/>
                    <a:pt x="20364" y="45144"/>
                    <a:pt x="19595" y="43800"/>
                  </a:cubicBezTo>
                  <a:cubicBezTo>
                    <a:pt x="19019" y="42839"/>
                    <a:pt x="18539" y="42071"/>
                    <a:pt x="17962" y="41110"/>
                  </a:cubicBezTo>
                  <a:cubicBezTo>
                    <a:pt x="17674" y="40726"/>
                    <a:pt x="17578" y="40438"/>
                    <a:pt x="17290" y="40150"/>
                  </a:cubicBezTo>
                  <a:cubicBezTo>
                    <a:pt x="15753" y="37557"/>
                    <a:pt x="11815" y="37364"/>
                    <a:pt x="9030" y="36500"/>
                  </a:cubicBezTo>
                  <a:cubicBezTo>
                    <a:pt x="8453" y="36404"/>
                    <a:pt x="8549" y="36404"/>
                    <a:pt x="7973" y="36020"/>
                  </a:cubicBezTo>
                  <a:cubicBezTo>
                    <a:pt x="6532" y="35059"/>
                    <a:pt x="4131" y="32946"/>
                    <a:pt x="2306" y="31697"/>
                  </a:cubicBezTo>
                  <a:cubicBezTo>
                    <a:pt x="961" y="30833"/>
                    <a:pt x="289" y="30065"/>
                    <a:pt x="193" y="28240"/>
                  </a:cubicBezTo>
                  <a:cubicBezTo>
                    <a:pt x="1" y="26415"/>
                    <a:pt x="193" y="24590"/>
                    <a:pt x="289" y="22861"/>
                  </a:cubicBezTo>
                  <a:cubicBezTo>
                    <a:pt x="385" y="19979"/>
                    <a:pt x="769" y="17098"/>
                    <a:pt x="961" y="14216"/>
                  </a:cubicBezTo>
                  <a:cubicBezTo>
                    <a:pt x="1250" y="12007"/>
                    <a:pt x="1346" y="9894"/>
                    <a:pt x="1442" y="7685"/>
                  </a:cubicBezTo>
                  <a:cubicBezTo>
                    <a:pt x="1634" y="6532"/>
                    <a:pt x="1634" y="5092"/>
                    <a:pt x="1826" y="3939"/>
                  </a:cubicBezTo>
                  <a:cubicBezTo>
                    <a:pt x="3843" y="3267"/>
                    <a:pt x="6340" y="3363"/>
                    <a:pt x="8646" y="3363"/>
                  </a:cubicBezTo>
                  <a:lnTo>
                    <a:pt x="9126" y="3363"/>
                  </a:lnTo>
                  <a:cubicBezTo>
                    <a:pt x="11335" y="3363"/>
                    <a:pt x="13448" y="3459"/>
                    <a:pt x="15753" y="2978"/>
                  </a:cubicBezTo>
                  <a:cubicBezTo>
                    <a:pt x="17962" y="2690"/>
                    <a:pt x="20172" y="1826"/>
                    <a:pt x="22477" y="1057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1383525" y="4550350"/>
              <a:ext cx="816450" cy="996550"/>
            </a:xfrm>
            <a:custGeom>
              <a:rect b="b" l="l" r="r" t="t"/>
              <a:pathLst>
                <a:path extrusionOk="0" fill="none" h="39862" w="32658">
                  <a:moveTo>
                    <a:pt x="16713" y="577"/>
                  </a:moveTo>
                  <a:cubicBezTo>
                    <a:pt x="19979" y="1"/>
                    <a:pt x="22956" y="1153"/>
                    <a:pt x="26126" y="2594"/>
                  </a:cubicBezTo>
                  <a:cubicBezTo>
                    <a:pt x="27663" y="3363"/>
                    <a:pt x="27951" y="4611"/>
                    <a:pt x="28527" y="6052"/>
                  </a:cubicBezTo>
                  <a:cubicBezTo>
                    <a:pt x="29007" y="7205"/>
                    <a:pt x="29680" y="8261"/>
                    <a:pt x="30064" y="9414"/>
                  </a:cubicBezTo>
                  <a:cubicBezTo>
                    <a:pt x="30544" y="11047"/>
                    <a:pt x="30448" y="13256"/>
                    <a:pt x="30352" y="15081"/>
                  </a:cubicBezTo>
                  <a:cubicBezTo>
                    <a:pt x="30352" y="15465"/>
                    <a:pt x="30352" y="15849"/>
                    <a:pt x="30160" y="16041"/>
                  </a:cubicBezTo>
                  <a:cubicBezTo>
                    <a:pt x="30064" y="17098"/>
                    <a:pt x="29968" y="18250"/>
                    <a:pt x="29968" y="19307"/>
                  </a:cubicBezTo>
                  <a:cubicBezTo>
                    <a:pt x="29968" y="21324"/>
                    <a:pt x="30640" y="22765"/>
                    <a:pt x="31216" y="24494"/>
                  </a:cubicBezTo>
                  <a:cubicBezTo>
                    <a:pt x="31601" y="25262"/>
                    <a:pt x="31985" y="26415"/>
                    <a:pt x="32177" y="27471"/>
                  </a:cubicBezTo>
                  <a:cubicBezTo>
                    <a:pt x="32561" y="28816"/>
                    <a:pt x="32657" y="30065"/>
                    <a:pt x="32369" y="31313"/>
                  </a:cubicBezTo>
                  <a:cubicBezTo>
                    <a:pt x="32081" y="32178"/>
                    <a:pt x="31697" y="32946"/>
                    <a:pt x="31409" y="33810"/>
                  </a:cubicBezTo>
                  <a:cubicBezTo>
                    <a:pt x="30640" y="35539"/>
                    <a:pt x="30064" y="36692"/>
                    <a:pt x="29295" y="38133"/>
                  </a:cubicBezTo>
                  <a:cubicBezTo>
                    <a:pt x="29007" y="38517"/>
                    <a:pt x="28143" y="39093"/>
                    <a:pt x="27759" y="39381"/>
                  </a:cubicBezTo>
                  <a:cubicBezTo>
                    <a:pt x="26414" y="39862"/>
                    <a:pt x="25165" y="39862"/>
                    <a:pt x="23340" y="39189"/>
                  </a:cubicBezTo>
                  <a:cubicBezTo>
                    <a:pt x="20843" y="38421"/>
                    <a:pt x="18250" y="37652"/>
                    <a:pt x="15752" y="36980"/>
                  </a:cubicBezTo>
                  <a:cubicBezTo>
                    <a:pt x="14696" y="36692"/>
                    <a:pt x="14408" y="36308"/>
                    <a:pt x="13831" y="35539"/>
                  </a:cubicBezTo>
                  <a:cubicBezTo>
                    <a:pt x="13351" y="34867"/>
                    <a:pt x="12871" y="34195"/>
                    <a:pt x="12487" y="33618"/>
                  </a:cubicBezTo>
                  <a:cubicBezTo>
                    <a:pt x="12391" y="33330"/>
                    <a:pt x="12198" y="33138"/>
                    <a:pt x="12006" y="32946"/>
                  </a:cubicBezTo>
                  <a:cubicBezTo>
                    <a:pt x="10758" y="31217"/>
                    <a:pt x="7972" y="30929"/>
                    <a:pt x="5955" y="30353"/>
                  </a:cubicBezTo>
                  <a:cubicBezTo>
                    <a:pt x="5475" y="30257"/>
                    <a:pt x="5571" y="30353"/>
                    <a:pt x="5091" y="29968"/>
                  </a:cubicBezTo>
                  <a:cubicBezTo>
                    <a:pt x="4322" y="29104"/>
                    <a:pt x="2689" y="26991"/>
                    <a:pt x="1345" y="25934"/>
                  </a:cubicBezTo>
                  <a:cubicBezTo>
                    <a:pt x="480" y="25070"/>
                    <a:pt x="0" y="24302"/>
                    <a:pt x="0" y="22861"/>
                  </a:cubicBezTo>
                  <a:cubicBezTo>
                    <a:pt x="0" y="21420"/>
                    <a:pt x="192" y="19979"/>
                    <a:pt x="192" y="18539"/>
                  </a:cubicBezTo>
                  <a:cubicBezTo>
                    <a:pt x="288" y="16137"/>
                    <a:pt x="672" y="13928"/>
                    <a:pt x="865" y="11623"/>
                  </a:cubicBezTo>
                  <a:cubicBezTo>
                    <a:pt x="961" y="9798"/>
                    <a:pt x="1153" y="8165"/>
                    <a:pt x="1249" y="6340"/>
                  </a:cubicBezTo>
                  <a:cubicBezTo>
                    <a:pt x="1345" y="5380"/>
                    <a:pt x="1249" y="4131"/>
                    <a:pt x="1441" y="3363"/>
                  </a:cubicBezTo>
                  <a:cubicBezTo>
                    <a:pt x="2882" y="2690"/>
                    <a:pt x="4803" y="2690"/>
                    <a:pt x="6435" y="2594"/>
                  </a:cubicBezTo>
                  <a:lnTo>
                    <a:pt x="6724" y="2594"/>
                  </a:lnTo>
                  <a:cubicBezTo>
                    <a:pt x="8356" y="2498"/>
                    <a:pt x="9893" y="2498"/>
                    <a:pt x="11526" y="2114"/>
                  </a:cubicBezTo>
                  <a:cubicBezTo>
                    <a:pt x="13351" y="1634"/>
                    <a:pt x="15080" y="961"/>
                    <a:pt x="16713" y="577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1570800" y="4684825"/>
              <a:ext cx="504300" cy="756425"/>
            </a:xfrm>
            <a:custGeom>
              <a:rect b="b" l="l" r="r" t="t"/>
              <a:pathLst>
                <a:path extrusionOk="0" fill="none" h="30257" w="20172">
                  <a:moveTo>
                    <a:pt x="11335" y="97"/>
                  </a:moveTo>
                  <a:cubicBezTo>
                    <a:pt x="13064" y="1"/>
                    <a:pt x="14793" y="865"/>
                    <a:pt x="16330" y="1826"/>
                  </a:cubicBezTo>
                  <a:cubicBezTo>
                    <a:pt x="17194" y="2306"/>
                    <a:pt x="17290" y="2978"/>
                    <a:pt x="17674" y="3843"/>
                  </a:cubicBezTo>
                  <a:cubicBezTo>
                    <a:pt x="18058" y="4611"/>
                    <a:pt x="18251" y="5668"/>
                    <a:pt x="18539" y="6628"/>
                  </a:cubicBezTo>
                  <a:cubicBezTo>
                    <a:pt x="18827" y="7877"/>
                    <a:pt x="18827" y="9510"/>
                    <a:pt x="18827" y="10950"/>
                  </a:cubicBezTo>
                  <a:lnTo>
                    <a:pt x="18827" y="11623"/>
                  </a:lnTo>
                  <a:lnTo>
                    <a:pt x="18827" y="14120"/>
                  </a:lnTo>
                  <a:cubicBezTo>
                    <a:pt x="18827" y="15561"/>
                    <a:pt x="19211" y="16905"/>
                    <a:pt x="19499" y="18250"/>
                  </a:cubicBezTo>
                  <a:cubicBezTo>
                    <a:pt x="19595" y="18923"/>
                    <a:pt x="19787" y="19787"/>
                    <a:pt x="19979" y="20651"/>
                  </a:cubicBezTo>
                  <a:cubicBezTo>
                    <a:pt x="20076" y="21612"/>
                    <a:pt x="20172" y="22668"/>
                    <a:pt x="19979" y="23533"/>
                  </a:cubicBezTo>
                  <a:cubicBezTo>
                    <a:pt x="19787" y="24205"/>
                    <a:pt x="19595" y="24974"/>
                    <a:pt x="19499" y="25550"/>
                  </a:cubicBezTo>
                  <a:cubicBezTo>
                    <a:pt x="19115" y="26895"/>
                    <a:pt x="18827" y="27855"/>
                    <a:pt x="18635" y="29200"/>
                  </a:cubicBezTo>
                  <a:cubicBezTo>
                    <a:pt x="18539" y="29392"/>
                    <a:pt x="17770" y="29872"/>
                    <a:pt x="17674" y="29968"/>
                  </a:cubicBezTo>
                  <a:cubicBezTo>
                    <a:pt x="16810" y="30256"/>
                    <a:pt x="15849" y="30064"/>
                    <a:pt x="14793" y="29776"/>
                  </a:cubicBezTo>
                  <a:lnTo>
                    <a:pt x="9702" y="28335"/>
                  </a:lnTo>
                  <a:cubicBezTo>
                    <a:pt x="9030" y="28047"/>
                    <a:pt x="8742" y="27951"/>
                    <a:pt x="8453" y="27471"/>
                  </a:cubicBezTo>
                  <a:lnTo>
                    <a:pt x="7301" y="26414"/>
                  </a:lnTo>
                  <a:lnTo>
                    <a:pt x="7013" y="26030"/>
                  </a:lnTo>
                  <a:cubicBezTo>
                    <a:pt x="6052" y="24974"/>
                    <a:pt x="4227" y="24686"/>
                    <a:pt x="2882" y="24397"/>
                  </a:cubicBezTo>
                  <a:cubicBezTo>
                    <a:pt x="2402" y="24205"/>
                    <a:pt x="2786" y="24493"/>
                    <a:pt x="2306" y="24013"/>
                  </a:cubicBezTo>
                  <a:cubicBezTo>
                    <a:pt x="2306" y="23245"/>
                    <a:pt x="1250" y="20940"/>
                    <a:pt x="577" y="19979"/>
                  </a:cubicBezTo>
                  <a:cubicBezTo>
                    <a:pt x="289" y="19307"/>
                    <a:pt x="1" y="18538"/>
                    <a:pt x="97" y="17482"/>
                  </a:cubicBezTo>
                  <a:cubicBezTo>
                    <a:pt x="97" y="16425"/>
                    <a:pt x="289" y="15177"/>
                    <a:pt x="385" y="14120"/>
                  </a:cubicBezTo>
                  <a:cubicBezTo>
                    <a:pt x="481" y="12295"/>
                    <a:pt x="865" y="10662"/>
                    <a:pt x="1058" y="8837"/>
                  </a:cubicBezTo>
                  <a:cubicBezTo>
                    <a:pt x="1250" y="7493"/>
                    <a:pt x="1250" y="6244"/>
                    <a:pt x="1346" y="4899"/>
                  </a:cubicBezTo>
                  <a:cubicBezTo>
                    <a:pt x="1346" y="4323"/>
                    <a:pt x="1346" y="3170"/>
                    <a:pt x="1442" y="2594"/>
                  </a:cubicBezTo>
                  <a:cubicBezTo>
                    <a:pt x="2306" y="2018"/>
                    <a:pt x="3459" y="2018"/>
                    <a:pt x="4611" y="1922"/>
                  </a:cubicBezTo>
                  <a:lnTo>
                    <a:pt x="4804" y="1922"/>
                  </a:lnTo>
                  <a:cubicBezTo>
                    <a:pt x="5764" y="1730"/>
                    <a:pt x="6821" y="1633"/>
                    <a:pt x="7781" y="1441"/>
                  </a:cubicBezTo>
                  <a:cubicBezTo>
                    <a:pt x="9030" y="865"/>
                    <a:pt x="10086" y="385"/>
                    <a:pt x="11335" y="97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1758100" y="4816900"/>
              <a:ext cx="206550" cy="509075"/>
            </a:xfrm>
            <a:custGeom>
              <a:rect b="b" l="l" r="r" t="t"/>
              <a:pathLst>
                <a:path extrusionOk="0" fill="none" h="20363" w="8262">
                  <a:moveTo>
                    <a:pt x="7781" y="20363"/>
                  </a:moveTo>
                  <a:cubicBezTo>
                    <a:pt x="6052" y="19979"/>
                    <a:pt x="4131" y="19403"/>
                    <a:pt x="2498" y="18826"/>
                  </a:cubicBezTo>
                  <a:cubicBezTo>
                    <a:pt x="1730" y="18538"/>
                    <a:pt x="1057" y="18250"/>
                    <a:pt x="289" y="17962"/>
                  </a:cubicBezTo>
                  <a:cubicBezTo>
                    <a:pt x="1" y="17866"/>
                    <a:pt x="289" y="18058"/>
                    <a:pt x="1" y="17578"/>
                  </a:cubicBezTo>
                  <a:cubicBezTo>
                    <a:pt x="769" y="17001"/>
                    <a:pt x="193" y="14696"/>
                    <a:pt x="289" y="13928"/>
                  </a:cubicBezTo>
                  <a:cubicBezTo>
                    <a:pt x="577" y="12487"/>
                    <a:pt x="769" y="11046"/>
                    <a:pt x="961" y="9605"/>
                  </a:cubicBezTo>
                  <a:cubicBezTo>
                    <a:pt x="1057" y="8357"/>
                    <a:pt x="1442" y="7300"/>
                    <a:pt x="1538" y="6052"/>
                  </a:cubicBezTo>
                  <a:cubicBezTo>
                    <a:pt x="1634" y="5283"/>
                    <a:pt x="1538" y="4323"/>
                    <a:pt x="1538" y="3458"/>
                  </a:cubicBezTo>
                  <a:cubicBezTo>
                    <a:pt x="1538" y="3074"/>
                    <a:pt x="1442" y="2306"/>
                    <a:pt x="1538" y="1921"/>
                  </a:cubicBezTo>
                  <a:cubicBezTo>
                    <a:pt x="1634" y="1441"/>
                    <a:pt x="2402" y="1249"/>
                    <a:pt x="2690" y="1057"/>
                  </a:cubicBezTo>
                  <a:cubicBezTo>
                    <a:pt x="3555" y="577"/>
                    <a:pt x="4611" y="96"/>
                    <a:pt x="5572" y="0"/>
                  </a:cubicBezTo>
                  <a:cubicBezTo>
                    <a:pt x="5956" y="577"/>
                    <a:pt x="6532" y="1057"/>
                    <a:pt x="6532" y="1729"/>
                  </a:cubicBezTo>
                  <a:cubicBezTo>
                    <a:pt x="6532" y="3458"/>
                    <a:pt x="7013" y="5187"/>
                    <a:pt x="7397" y="6820"/>
                  </a:cubicBezTo>
                  <a:cubicBezTo>
                    <a:pt x="7877" y="9125"/>
                    <a:pt x="7685" y="11526"/>
                    <a:pt x="7685" y="13736"/>
                  </a:cubicBezTo>
                  <a:lnTo>
                    <a:pt x="7685" y="17385"/>
                  </a:lnTo>
                  <a:cubicBezTo>
                    <a:pt x="7685" y="18442"/>
                    <a:pt x="7877" y="19210"/>
                    <a:pt x="7973" y="20171"/>
                  </a:cubicBezTo>
                  <a:cubicBezTo>
                    <a:pt x="8261" y="20075"/>
                    <a:pt x="7685" y="20363"/>
                    <a:pt x="7781" y="20363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16"/>
          <p:cNvSpPr txBox="1"/>
          <p:nvPr>
            <p:ph type="title"/>
          </p:nvPr>
        </p:nvSpPr>
        <p:spPr>
          <a:xfrm>
            <a:off x="819775" y="838200"/>
            <a:ext cx="3361800" cy="281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solidFill>
          <a:schemeClr val="accent3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720000" y="540000"/>
            <a:ext cx="48198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305" name="Google Shape;305;p17"/>
          <p:cNvSpPr txBox="1"/>
          <p:nvPr>
            <p:ph hasCustomPrompt="1" idx="2" type="title"/>
          </p:nvPr>
        </p:nvSpPr>
        <p:spPr>
          <a:xfrm>
            <a:off x="625875" y="2034500"/>
            <a:ext cx="838800" cy="5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17"/>
          <p:cNvSpPr txBox="1"/>
          <p:nvPr>
            <p:ph idx="3" type="title"/>
          </p:nvPr>
        </p:nvSpPr>
        <p:spPr>
          <a:xfrm>
            <a:off x="1769350" y="1807125"/>
            <a:ext cx="2812200" cy="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307" name="Google Shape;307;p17"/>
          <p:cNvSpPr txBox="1"/>
          <p:nvPr>
            <p:ph idx="1" type="subTitle"/>
          </p:nvPr>
        </p:nvSpPr>
        <p:spPr>
          <a:xfrm>
            <a:off x="1780375" y="2096875"/>
            <a:ext cx="24678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17"/>
          <p:cNvSpPr txBox="1"/>
          <p:nvPr>
            <p:ph hasCustomPrompt="1" idx="4" type="title"/>
          </p:nvPr>
        </p:nvSpPr>
        <p:spPr>
          <a:xfrm>
            <a:off x="625875" y="3478700"/>
            <a:ext cx="838800" cy="5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9" name="Google Shape;309;p17"/>
          <p:cNvSpPr txBox="1"/>
          <p:nvPr>
            <p:ph idx="5" type="title"/>
          </p:nvPr>
        </p:nvSpPr>
        <p:spPr>
          <a:xfrm>
            <a:off x="1769350" y="3251325"/>
            <a:ext cx="2812200" cy="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310" name="Google Shape;310;p17"/>
          <p:cNvSpPr txBox="1"/>
          <p:nvPr>
            <p:ph idx="6" type="subTitle"/>
          </p:nvPr>
        </p:nvSpPr>
        <p:spPr>
          <a:xfrm>
            <a:off x="1780375" y="3541075"/>
            <a:ext cx="25266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17"/>
          <p:cNvSpPr txBox="1"/>
          <p:nvPr>
            <p:ph hasCustomPrompt="1" idx="7" type="title"/>
          </p:nvPr>
        </p:nvSpPr>
        <p:spPr>
          <a:xfrm>
            <a:off x="4597425" y="2034500"/>
            <a:ext cx="838800" cy="5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2" name="Google Shape;312;p17"/>
          <p:cNvSpPr txBox="1"/>
          <p:nvPr>
            <p:ph idx="8" type="title"/>
          </p:nvPr>
        </p:nvSpPr>
        <p:spPr>
          <a:xfrm>
            <a:off x="5740900" y="1807125"/>
            <a:ext cx="2812200" cy="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313" name="Google Shape;313;p17"/>
          <p:cNvSpPr txBox="1"/>
          <p:nvPr>
            <p:ph idx="9" type="subTitle"/>
          </p:nvPr>
        </p:nvSpPr>
        <p:spPr>
          <a:xfrm>
            <a:off x="5751925" y="2096875"/>
            <a:ext cx="24678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17"/>
          <p:cNvSpPr txBox="1"/>
          <p:nvPr>
            <p:ph hasCustomPrompt="1" idx="13" type="title"/>
          </p:nvPr>
        </p:nvSpPr>
        <p:spPr>
          <a:xfrm>
            <a:off x="4597425" y="3478700"/>
            <a:ext cx="838800" cy="5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17"/>
          <p:cNvSpPr txBox="1"/>
          <p:nvPr>
            <p:ph idx="14" type="title"/>
          </p:nvPr>
        </p:nvSpPr>
        <p:spPr>
          <a:xfrm>
            <a:off x="5740900" y="3251325"/>
            <a:ext cx="2812200" cy="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316" name="Google Shape;316;p17"/>
          <p:cNvSpPr txBox="1"/>
          <p:nvPr>
            <p:ph idx="15" type="subTitle"/>
          </p:nvPr>
        </p:nvSpPr>
        <p:spPr>
          <a:xfrm>
            <a:off x="5751925" y="3541075"/>
            <a:ext cx="25266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17"/>
          <p:cNvSpPr/>
          <p:nvPr/>
        </p:nvSpPr>
        <p:spPr>
          <a:xfrm>
            <a:off x="7709939" y="-349120"/>
            <a:ext cx="1900830" cy="2036168"/>
          </a:xfrm>
          <a:custGeom>
            <a:rect b="b" l="l" r="r" t="t"/>
            <a:pathLst>
              <a:path extrusionOk="0" h="67703" w="63203">
                <a:moveTo>
                  <a:pt x="49091" y="1"/>
                </a:moveTo>
                <a:cubicBezTo>
                  <a:pt x="47866" y="1"/>
                  <a:pt x="46607" y="233"/>
                  <a:pt x="45433" y="563"/>
                </a:cubicBezTo>
                <a:cubicBezTo>
                  <a:pt x="44376" y="852"/>
                  <a:pt x="43416" y="1140"/>
                  <a:pt x="42455" y="1524"/>
                </a:cubicBezTo>
                <a:cubicBezTo>
                  <a:pt x="34771" y="4405"/>
                  <a:pt x="27183" y="7479"/>
                  <a:pt x="19403" y="10072"/>
                </a:cubicBezTo>
                <a:cubicBezTo>
                  <a:pt x="15081" y="11513"/>
                  <a:pt x="10663" y="13146"/>
                  <a:pt x="7205" y="16027"/>
                </a:cubicBezTo>
                <a:cubicBezTo>
                  <a:pt x="1" y="21983"/>
                  <a:pt x="673" y="30723"/>
                  <a:pt x="2594" y="38983"/>
                </a:cubicBezTo>
                <a:cubicBezTo>
                  <a:pt x="3939" y="44458"/>
                  <a:pt x="5572" y="50029"/>
                  <a:pt x="7781" y="55312"/>
                </a:cubicBezTo>
                <a:cubicBezTo>
                  <a:pt x="8838" y="58097"/>
                  <a:pt x="10182" y="60787"/>
                  <a:pt x="12584" y="62612"/>
                </a:cubicBezTo>
                <a:cubicBezTo>
                  <a:pt x="15177" y="64629"/>
                  <a:pt x="18731" y="65013"/>
                  <a:pt x="22093" y="65301"/>
                </a:cubicBezTo>
                <a:cubicBezTo>
                  <a:pt x="30545" y="65973"/>
                  <a:pt x="39094" y="66838"/>
                  <a:pt x="47546" y="67510"/>
                </a:cubicBezTo>
                <a:cubicBezTo>
                  <a:pt x="48466" y="67621"/>
                  <a:pt x="49400" y="67703"/>
                  <a:pt x="50316" y="67703"/>
                </a:cubicBezTo>
                <a:cubicBezTo>
                  <a:pt x="51790" y="67703"/>
                  <a:pt x="53217" y="67490"/>
                  <a:pt x="54462" y="66838"/>
                </a:cubicBezTo>
                <a:cubicBezTo>
                  <a:pt x="57151" y="65397"/>
                  <a:pt x="58400" y="62420"/>
                  <a:pt x="59168" y="59346"/>
                </a:cubicBezTo>
                <a:cubicBezTo>
                  <a:pt x="63202" y="42921"/>
                  <a:pt x="59264" y="23039"/>
                  <a:pt x="55806" y="6807"/>
                </a:cubicBezTo>
                <a:cubicBezTo>
                  <a:pt x="55422" y="5270"/>
                  <a:pt x="55038" y="3637"/>
                  <a:pt x="54269" y="2388"/>
                </a:cubicBezTo>
                <a:cubicBezTo>
                  <a:pt x="52964" y="608"/>
                  <a:pt x="51071" y="1"/>
                  <a:pt x="49091" y="1"/>
                </a:cubicBezTo>
                <a:close/>
              </a:path>
            </a:pathLst>
          </a:custGeom>
          <a:solidFill>
            <a:srgbClr val="6647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7"/>
          <p:cNvSpPr/>
          <p:nvPr/>
        </p:nvSpPr>
        <p:spPr>
          <a:xfrm>
            <a:off x="7709950" y="955325"/>
            <a:ext cx="1592050" cy="916525"/>
          </a:xfrm>
          <a:custGeom>
            <a:rect b="b" l="l" r="r" t="t"/>
            <a:pathLst>
              <a:path extrusionOk="0" h="36661" w="63682">
                <a:moveTo>
                  <a:pt x="37224" y="0"/>
                </a:moveTo>
                <a:cubicBezTo>
                  <a:pt x="31709" y="0"/>
                  <a:pt x="25232" y="1843"/>
                  <a:pt x="20171" y="4012"/>
                </a:cubicBezTo>
                <a:cubicBezTo>
                  <a:pt x="18730" y="4588"/>
                  <a:pt x="17386" y="5357"/>
                  <a:pt x="16329" y="5933"/>
                </a:cubicBezTo>
                <a:cubicBezTo>
                  <a:pt x="0" y="15154"/>
                  <a:pt x="19211" y="29369"/>
                  <a:pt x="28335" y="34268"/>
                </a:cubicBezTo>
                <a:cubicBezTo>
                  <a:pt x="31485" y="35953"/>
                  <a:pt x="34524" y="36661"/>
                  <a:pt x="37474" y="36661"/>
                </a:cubicBezTo>
                <a:cubicBezTo>
                  <a:pt x="44779" y="36661"/>
                  <a:pt x="51543" y="32320"/>
                  <a:pt x="58111" y="27736"/>
                </a:cubicBezTo>
                <a:cubicBezTo>
                  <a:pt x="63394" y="24086"/>
                  <a:pt x="63682" y="19284"/>
                  <a:pt x="59552" y="14193"/>
                </a:cubicBezTo>
                <a:cubicBezTo>
                  <a:pt x="55325" y="9199"/>
                  <a:pt x="48794" y="2475"/>
                  <a:pt x="42263" y="650"/>
                </a:cubicBezTo>
                <a:cubicBezTo>
                  <a:pt x="40743" y="199"/>
                  <a:pt x="39035" y="0"/>
                  <a:pt x="37224" y="0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" name="Google Shape;319;p17"/>
          <p:cNvGrpSpPr/>
          <p:nvPr/>
        </p:nvGrpSpPr>
        <p:grpSpPr>
          <a:xfrm>
            <a:off x="6156038" y="-1949857"/>
            <a:ext cx="2755862" cy="3417362"/>
            <a:chOff x="6679725" y="-1145700"/>
            <a:chExt cx="2290825" cy="2840700"/>
          </a:xfrm>
        </p:grpSpPr>
        <p:sp>
          <p:nvSpPr>
            <p:cNvPr id="320" name="Google Shape;320;p17"/>
            <p:cNvSpPr/>
            <p:nvPr/>
          </p:nvSpPr>
          <p:spPr>
            <a:xfrm>
              <a:off x="6679725" y="-1145700"/>
              <a:ext cx="2290825" cy="2840700"/>
            </a:xfrm>
            <a:custGeom>
              <a:rect b="b" l="l" r="r" t="t"/>
              <a:pathLst>
                <a:path extrusionOk="0" fill="none" h="113628" w="91633">
                  <a:moveTo>
                    <a:pt x="44184" y="8069"/>
                  </a:moveTo>
                  <a:cubicBezTo>
                    <a:pt x="40246" y="10182"/>
                    <a:pt x="36596" y="12583"/>
                    <a:pt x="33426" y="14984"/>
                  </a:cubicBezTo>
                  <a:cubicBezTo>
                    <a:pt x="22573" y="22860"/>
                    <a:pt x="7781" y="32945"/>
                    <a:pt x="4419" y="46585"/>
                  </a:cubicBezTo>
                  <a:cubicBezTo>
                    <a:pt x="1250" y="60320"/>
                    <a:pt x="1" y="74439"/>
                    <a:pt x="1730" y="88366"/>
                  </a:cubicBezTo>
                  <a:cubicBezTo>
                    <a:pt x="2882" y="98644"/>
                    <a:pt x="15177" y="98067"/>
                    <a:pt x="22957" y="101237"/>
                  </a:cubicBezTo>
                  <a:cubicBezTo>
                    <a:pt x="30065" y="104023"/>
                    <a:pt x="36980" y="107096"/>
                    <a:pt x="44472" y="109305"/>
                  </a:cubicBezTo>
                  <a:cubicBezTo>
                    <a:pt x="59552" y="113628"/>
                    <a:pt x="74344" y="103542"/>
                    <a:pt x="84813" y="93169"/>
                  </a:cubicBezTo>
                  <a:cubicBezTo>
                    <a:pt x="85774" y="92208"/>
                    <a:pt x="86542" y="91248"/>
                    <a:pt x="87023" y="90095"/>
                  </a:cubicBezTo>
                  <a:cubicBezTo>
                    <a:pt x="90096" y="81163"/>
                    <a:pt x="75689" y="68580"/>
                    <a:pt x="71366" y="62049"/>
                  </a:cubicBezTo>
                  <a:cubicBezTo>
                    <a:pt x="70694" y="61280"/>
                    <a:pt x="70118" y="60416"/>
                    <a:pt x="69926" y="59359"/>
                  </a:cubicBezTo>
                  <a:cubicBezTo>
                    <a:pt x="69445" y="57438"/>
                    <a:pt x="70118" y="55229"/>
                    <a:pt x="71078" y="53404"/>
                  </a:cubicBezTo>
                  <a:cubicBezTo>
                    <a:pt x="74536" y="46489"/>
                    <a:pt x="80107" y="41494"/>
                    <a:pt x="85294" y="35923"/>
                  </a:cubicBezTo>
                  <a:cubicBezTo>
                    <a:pt x="87695" y="33138"/>
                    <a:pt x="90288" y="30352"/>
                    <a:pt x="90865" y="26798"/>
                  </a:cubicBezTo>
                  <a:cubicBezTo>
                    <a:pt x="91633" y="22572"/>
                    <a:pt x="89424" y="18346"/>
                    <a:pt x="86542" y="15272"/>
                  </a:cubicBezTo>
                  <a:cubicBezTo>
                    <a:pt x="82892" y="11142"/>
                    <a:pt x="77898" y="6820"/>
                    <a:pt x="72903" y="4419"/>
                  </a:cubicBezTo>
                  <a:cubicBezTo>
                    <a:pt x="63682" y="0"/>
                    <a:pt x="53309" y="3170"/>
                    <a:pt x="44184" y="806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6770975" y="-939200"/>
              <a:ext cx="2060325" cy="2559775"/>
            </a:xfrm>
            <a:custGeom>
              <a:rect b="b" l="l" r="r" t="t"/>
              <a:pathLst>
                <a:path extrusionOk="0" fill="none" h="102391" w="82413">
                  <a:moveTo>
                    <a:pt x="29872" y="13352"/>
                  </a:moveTo>
                  <a:cubicBezTo>
                    <a:pt x="20171" y="20171"/>
                    <a:pt x="6820" y="29584"/>
                    <a:pt x="3651" y="42071"/>
                  </a:cubicBezTo>
                  <a:cubicBezTo>
                    <a:pt x="1153" y="52156"/>
                    <a:pt x="1" y="62433"/>
                    <a:pt x="481" y="72614"/>
                  </a:cubicBezTo>
                  <a:cubicBezTo>
                    <a:pt x="577" y="75016"/>
                    <a:pt x="769" y="77417"/>
                    <a:pt x="1153" y="79818"/>
                  </a:cubicBezTo>
                  <a:cubicBezTo>
                    <a:pt x="2402" y="89135"/>
                    <a:pt x="13256" y="88655"/>
                    <a:pt x="20363" y="91344"/>
                  </a:cubicBezTo>
                  <a:cubicBezTo>
                    <a:pt x="26703" y="93938"/>
                    <a:pt x="33138" y="96627"/>
                    <a:pt x="39670" y="98548"/>
                  </a:cubicBezTo>
                  <a:cubicBezTo>
                    <a:pt x="53309" y="102390"/>
                    <a:pt x="66564" y="93553"/>
                    <a:pt x="76073" y="84333"/>
                  </a:cubicBezTo>
                  <a:cubicBezTo>
                    <a:pt x="76937" y="83468"/>
                    <a:pt x="77802" y="82604"/>
                    <a:pt x="78090" y="81451"/>
                  </a:cubicBezTo>
                  <a:cubicBezTo>
                    <a:pt x="80971" y="73383"/>
                    <a:pt x="68389" y="61953"/>
                    <a:pt x="64547" y="55998"/>
                  </a:cubicBezTo>
                  <a:cubicBezTo>
                    <a:pt x="64066" y="55229"/>
                    <a:pt x="63586" y="54365"/>
                    <a:pt x="63298" y="53404"/>
                  </a:cubicBezTo>
                  <a:cubicBezTo>
                    <a:pt x="62818" y="51676"/>
                    <a:pt x="63586" y="49755"/>
                    <a:pt x="64451" y="48026"/>
                  </a:cubicBezTo>
                  <a:cubicBezTo>
                    <a:pt x="67524" y="41782"/>
                    <a:pt x="72327" y="37364"/>
                    <a:pt x="76937" y="32177"/>
                  </a:cubicBezTo>
                  <a:cubicBezTo>
                    <a:pt x="79050" y="29776"/>
                    <a:pt x="81355" y="27279"/>
                    <a:pt x="81836" y="24013"/>
                  </a:cubicBezTo>
                  <a:cubicBezTo>
                    <a:pt x="82412" y="20267"/>
                    <a:pt x="80491" y="16425"/>
                    <a:pt x="77898" y="13736"/>
                  </a:cubicBezTo>
                  <a:cubicBezTo>
                    <a:pt x="74536" y="9990"/>
                    <a:pt x="70022" y="6148"/>
                    <a:pt x="65507" y="3939"/>
                  </a:cubicBezTo>
                  <a:cubicBezTo>
                    <a:pt x="57055" y="1"/>
                    <a:pt x="47738" y="2786"/>
                    <a:pt x="39670" y="7108"/>
                  </a:cubicBezTo>
                  <a:cubicBezTo>
                    <a:pt x="36116" y="9125"/>
                    <a:pt x="32850" y="11335"/>
                    <a:pt x="29872" y="13352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6847825" y="-723075"/>
              <a:ext cx="1839375" cy="2276400"/>
            </a:xfrm>
            <a:custGeom>
              <a:rect b="b" l="l" r="r" t="t"/>
              <a:pathLst>
                <a:path extrusionOk="0" fill="none" h="91056" w="73575">
                  <a:moveTo>
                    <a:pt x="26991" y="11334"/>
                  </a:moveTo>
                  <a:cubicBezTo>
                    <a:pt x="18346" y="17289"/>
                    <a:pt x="6532" y="25742"/>
                    <a:pt x="3650" y="36979"/>
                  </a:cubicBezTo>
                  <a:cubicBezTo>
                    <a:pt x="1345" y="46008"/>
                    <a:pt x="0" y="55325"/>
                    <a:pt x="577" y="64354"/>
                  </a:cubicBezTo>
                  <a:cubicBezTo>
                    <a:pt x="769" y="66563"/>
                    <a:pt x="961" y="68580"/>
                    <a:pt x="1345" y="70693"/>
                  </a:cubicBezTo>
                  <a:cubicBezTo>
                    <a:pt x="2498" y="78857"/>
                    <a:pt x="12103" y="78569"/>
                    <a:pt x="18538" y="81066"/>
                  </a:cubicBezTo>
                  <a:cubicBezTo>
                    <a:pt x="24109" y="83372"/>
                    <a:pt x="29776" y="85869"/>
                    <a:pt x="35635" y="87502"/>
                  </a:cubicBezTo>
                  <a:cubicBezTo>
                    <a:pt x="47834" y="91056"/>
                    <a:pt x="59648" y="83180"/>
                    <a:pt x="68100" y="75015"/>
                  </a:cubicBezTo>
                  <a:cubicBezTo>
                    <a:pt x="68773" y="74343"/>
                    <a:pt x="69637" y="73478"/>
                    <a:pt x="70021" y="72518"/>
                  </a:cubicBezTo>
                  <a:cubicBezTo>
                    <a:pt x="72807" y="65314"/>
                    <a:pt x="61857" y="55133"/>
                    <a:pt x="58495" y="49562"/>
                  </a:cubicBezTo>
                  <a:cubicBezTo>
                    <a:pt x="58015" y="48890"/>
                    <a:pt x="57631" y="48121"/>
                    <a:pt x="57439" y="47353"/>
                  </a:cubicBezTo>
                  <a:cubicBezTo>
                    <a:pt x="57054" y="45624"/>
                    <a:pt x="57631" y="43991"/>
                    <a:pt x="58207" y="42550"/>
                  </a:cubicBezTo>
                  <a:cubicBezTo>
                    <a:pt x="60896" y="36883"/>
                    <a:pt x="65123" y="33041"/>
                    <a:pt x="68965" y="28431"/>
                  </a:cubicBezTo>
                  <a:cubicBezTo>
                    <a:pt x="70694" y="26318"/>
                    <a:pt x="72807" y="24013"/>
                    <a:pt x="73095" y="21227"/>
                  </a:cubicBezTo>
                  <a:cubicBezTo>
                    <a:pt x="73575" y="17865"/>
                    <a:pt x="71942" y="14696"/>
                    <a:pt x="69541" y="12102"/>
                  </a:cubicBezTo>
                  <a:cubicBezTo>
                    <a:pt x="66563" y="8933"/>
                    <a:pt x="62529" y="5379"/>
                    <a:pt x="58495" y="3458"/>
                  </a:cubicBezTo>
                  <a:cubicBezTo>
                    <a:pt x="51003" y="0"/>
                    <a:pt x="42743" y="2401"/>
                    <a:pt x="35539" y="6147"/>
                  </a:cubicBezTo>
                  <a:cubicBezTo>
                    <a:pt x="32561" y="7684"/>
                    <a:pt x="29584" y="9509"/>
                    <a:pt x="26991" y="1133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6929475" y="-516575"/>
              <a:ext cx="1616075" cy="1990650"/>
            </a:xfrm>
            <a:custGeom>
              <a:rect b="b" l="l" r="r" t="t"/>
              <a:pathLst>
                <a:path extrusionOk="0" fill="none" h="79626" w="64643">
                  <a:moveTo>
                    <a:pt x="23917" y="9701"/>
                  </a:moveTo>
                  <a:cubicBezTo>
                    <a:pt x="16425" y="14696"/>
                    <a:pt x="5955" y="22380"/>
                    <a:pt x="3362" y="32369"/>
                  </a:cubicBezTo>
                  <a:cubicBezTo>
                    <a:pt x="1153" y="40438"/>
                    <a:pt x="0" y="48698"/>
                    <a:pt x="576" y="56478"/>
                  </a:cubicBezTo>
                  <a:cubicBezTo>
                    <a:pt x="672" y="58399"/>
                    <a:pt x="1057" y="60224"/>
                    <a:pt x="1345" y="61953"/>
                  </a:cubicBezTo>
                  <a:cubicBezTo>
                    <a:pt x="2497" y="68964"/>
                    <a:pt x="10758" y="68868"/>
                    <a:pt x="16329" y="70981"/>
                  </a:cubicBezTo>
                  <a:cubicBezTo>
                    <a:pt x="21323" y="72902"/>
                    <a:pt x="26126" y="75208"/>
                    <a:pt x="31313" y="76648"/>
                  </a:cubicBezTo>
                  <a:cubicBezTo>
                    <a:pt x="41878" y="79626"/>
                    <a:pt x="52348" y="72999"/>
                    <a:pt x="59743" y="65987"/>
                  </a:cubicBezTo>
                  <a:cubicBezTo>
                    <a:pt x="60512" y="65314"/>
                    <a:pt x="61088" y="64642"/>
                    <a:pt x="61472" y="63778"/>
                  </a:cubicBezTo>
                  <a:cubicBezTo>
                    <a:pt x="63970" y="57534"/>
                    <a:pt x="54941" y="48410"/>
                    <a:pt x="52059" y="43415"/>
                  </a:cubicBezTo>
                  <a:cubicBezTo>
                    <a:pt x="51675" y="42743"/>
                    <a:pt x="51387" y="42070"/>
                    <a:pt x="51099" y="41302"/>
                  </a:cubicBezTo>
                  <a:cubicBezTo>
                    <a:pt x="50715" y="39861"/>
                    <a:pt x="51195" y="38324"/>
                    <a:pt x="51867" y="36980"/>
                  </a:cubicBezTo>
                  <a:cubicBezTo>
                    <a:pt x="53980" y="32081"/>
                    <a:pt x="57630" y="28719"/>
                    <a:pt x="60800" y="24781"/>
                  </a:cubicBezTo>
                  <a:cubicBezTo>
                    <a:pt x="62433" y="22860"/>
                    <a:pt x="63970" y="20939"/>
                    <a:pt x="64354" y="18538"/>
                  </a:cubicBezTo>
                  <a:cubicBezTo>
                    <a:pt x="64642" y="15657"/>
                    <a:pt x="63105" y="12775"/>
                    <a:pt x="61088" y="10566"/>
                  </a:cubicBezTo>
                  <a:cubicBezTo>
                    <a:pt x="58495" y="7877"/>
                    <a:pt x="54941" y="4803"/>
                    <a:pt x="51387" y="3170"/>
                  </a:cubicBezTo>
                  <a:cubicBezTo>
                    <a:pt x="44760" y="0"/>
                    <a:pt x="37556" y="2114"/>
                    <a:pt x="31313" y="5187"/>
                  </a:cubicBezTo>
                  <a:cubicBezTo>
                    <a:pt x="28815" y="6532"/>
                    <a:pt x="26126" y="8261"/>
                    <a:pt x="23917" y="970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7011100" y="-312475"/>
              <a:ext cx="1404775" cy="1721725"/>
            </a:xfrm>
            <a:custGeom>
              <a:rect b="b" l="l" r="r" t="t"/>
              <a:pathLst>
                <a:path extrusionOk="0" fill="none" h="68869" w="56191">
                  <a:moveTo>
                    <a:pt x="20844" y="8069"/>
                  </a:moveTo>
                  <a:cubicBezTo>
                    <a:pt x="14504" y="12199"/>
                    <a:pt x="5476" y="19019"/>
                    <a:pt x="3074" y="27759"/>
                  </a:cubicBezTo>
                  <a:cubicBezTo>
                    <a:pt x="1153" y="34867"/>
                    <a:pt x="1" y="42071"/>
                    <a:pt x="481" y="48698"/>
                  </a:cubicBezTo>
                  <a:cubicBezTo>
                    <a:pt x="577" y="50331"/>
                    <a:pt x="961" y="51964"/>
                    <a:pt x="1153" y="53501"/>
                  </a:cubicBezTo>
                  <a:cubicBezTo>
                    <a:pt x="2402" y="59360"/>
                    <a:pt x="9318" y="59360"/>
                    <a:pt x="14120" y="61281"/>
                  </a:cubicBezTo>
                  <a:cubicBezTo>
                    <a:pt x="18443" y="63010"/>
                    <a:pt x="22669" y="64931"/>
                    <a:pt x="27087" y="66179"/>
                  </a:cubicBezTo>
                  <a:cubicBezTo>
                    <a:pt x="36116" y="68869"/>
                    <a:pt x="45145" y="63298"/>
                    <a:pt x="51580" y="57150"/>
                  </a:cubicBezTo>
                  <a:cubicBezTo>
                    <a:pt x="52156" y="56574"/>
                    <a:pt x="52829" y="55998"/>
                    <a:pt x="53117" y="55326"/>
                  </a:cubicBezTo>
                  <a:cubicBezTo>
                    <a:pt x="55518" y="49851"/>
                    <a:pt x="48314" y="41975"/>
                    <a:pt x="45913" y="37364"/>
                  </a:cubicBezTo>
                  <a:cubicBezTo>
                    <a:pt x="45721" y="36788"/>
                    <a:pt x="45337" y="36308"/>
                    <a:pt x="45241" y="35539"/>
                  </a:cubicBezTo>
                  <a:cubicBezTo>
                    <a:pt x="44856" y="34291"/>
                    <a:pt x="45337" y="32946"/>
                    <a:pt x="45817" y="31697"/>
                  </a:cubicBezTo>
                  <a:cubicBezTo>
                    <a:pt x="47546" y="27567"/>
                    <a:pt x="50523" y="24493"/>
                    <a:pt x="53117" y="21132"/>
                  </a:cubicBezTo>
                  <a:cubicBezTo>
                    <a:pt x="54365" y="19595"/>
                    <a:pt x="55710" y="17962"/>
                    <a:pt x="55902" y="15753"/>
                  </a:cubicBezTo>
                  <a:cubicBezTo>
                    <a:pt x="56190" y="13352"/>
                    <a:pt x="54846" y="10854"/>
                    <a:pt x="53021" y="9029"/>
                  </a:cubicBezTo>
                  <a:cubicBezTo>
                    <a:pt x="50715" y="6628"/>
                    <a:pt x="47738" y="4131"/>
                    <a:pt x="44760" y="2690"/>
                  </a:cubicBezTo>
                  <a:cubicBezTo>
                    <a:pt x="39093" y="1"/>
                    <a:pt x="32946" y="1730"/>
                    <a:pt x="27567" y="4227"/>
                  </a:cubicBezTo>
                  <a:cubicBezTo>
                    <a:pt x="24974" y="5572"/>
                    <a:pt x="22765" y="6916"/>
                    <a:pt x="20844" y="806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7085550" y="-98750"/>
              <a:ext cx="1183850" cy="1433575"/>
            </a:xfrm>
            <a:custGeom>
              <a:rect b="b" l="l" r="r" t="t"/>
              <a:pathLst>
                <a:path extrusionOk="0" fill="none" h="57343" w="47354">
                  <a:moveTo>
                    <a:pt x="17962" y="6147"/>
                  </a:moveTo>
                  <a:cubicBezTo>
                    <a:pt x="12679" y="9413"/>
                    <a:pt x="5187" y="15368"/>
                    <a:pt x="2978" y="22860"/>
                  </a:cubicBezTo>
                  <a:cubicBezTo>
                    <a:pt x="1153" y="28815"/>
                    <a:pt x="0" y="35058"/>
                    <a:pt x="577" y="40533"/>
                  </a:cubicBezTo>
                  <a:cubicBezTo>
                    <a:pt x="673" y="41782"/>
                    <a:pt x="1057" y="43127"/>
                    <a:pt x="1441" y="44471"/>
                  </a:cubicBezTo>
                  <a:cubicBezTo>
                    <a:pt x="2498" y="49274"/>
                    <a:pt x="8261" y="49370"/>
                    <a:pt x="12295" y="50907"/>
                  </a:cubicBezTo>
                  <a:cubicBezTo>
                    <a:pt x="15945" y="52347"/>
                    <a:pt x="19403" y="54076"/>
                    <a:pt x="23149" y="55133"/>
                  </a:cubicBezTo>
                  <a:cubicBezTo>
                    <a:pt x="30737" y="57342"/>
                    <a:pt x="38132" y="53020"/>
                    <a:pt x="43703" y="47929"/>
                  </a:cubicBezTo>
                  <a:cubicBezTo>
                    <a:pt x="44184" y="47449"/>
                    <a:pt x="44760" y="46969"/>
                    <a:pt x="44952" y="46392"/>
                  </a:cubicBezTo>
                  <a:cubicBezTo>
                    <a:pt x="47257" y="41782"/>
                    <a:pt x="41878" y="35058"/>
                    <a:pt x="39957" y="31024"/>
                  </a:cubicBezTo>
                  <a:cubicBezTo>
                    <a:pt x="39765" y="30544"/>
                    <a:pt x="39477" y="30064"/>
                    <a:pt x="39381" y="29488"/>
                  </a:cubicBezTo>
                  <a:cubicBezTo>
                    <a:pt x="39093" y="28335"/>
                    <a:pt x="39381" y="27182"/>
                    <a:pt x="39765" y="26222"/>
                  </a:cubicBezTo>
                  <a:cubicBezTo>
                    <a:pt x="41014" y="22764"/>
                    <a:pt x="43319" y="20171"/>
                    <a:pt x="45240" y="17481"/>
                  </a:cubicBezTo>
                  <a:cubicBezTo>
                    <a:pt x="46201" y="16137"/>
                    <a:pt x="47161" y="14696"/>
                    <a:pt x="47257" y="12967"/>
                  </a:cubicBezTo>
                  <a:cubicBezTo>
                    <a:pt x="47353" y="10950"/>
                    <a:pt x="46201" y="9029"/>
                    <a:pt x="44760" y="7492"/>
                  </a:cubicBezTo>
                  <a:cubicBezTo>
                    <a:pt x="42839" y="5571"/>
                    <a:pt x="40342" y="3362"/>
                    <a:pt x="37748" y="2209"/>
                  </a:cubicBezTo>
                  <a:cubicBezTo>
                    <a:pt x="33138" y="0"/>
                    <a:pt x="27951" y="1249"/>
                    <a:pt x="23533" y="3266"/>
                  </a:cubicBezTo>
                  <a:cubicBezTo>
                    <a:pt x="21516" y="4226"/>
                    <a:pt x="19595" y="5187"/>
                    <a:pt x="17962" y="614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7162375" y="107750"/>
              <a:ext cx="972550" cy="1155025"/>
            </a:xfrm>
            <a:custGeom>
              <a:rect b="b" l="l" r="r" t="t"/>
              <a:pathLst>
                <a:path extrusionOk="0" fill="none" h="46201" w="38902">
                  <a:moveTo>
                    <a:pt x="15081" y="4515"/>
                  </a:moveTo>
                  <a:cubicBezTo>
                    <a:pt x="10951" y="6820"/>
                    <a:pt x="4804" y="11911"/>
                    <a:pt x="2786" y="18154"/>
                  </a:cubicBezTo>
                  <a:cubicBezTo>
                    <a:pt x="1154" y="23245"/>
                    <a:pt x="1" y="28431"/>
                    <a:pt x="673" y="32561"/>
                  </a:cubicBezTo>
                  <a:cubicBezTo>
                    <a:pt x="769" y="33714"/>
                    <a:pt x="1154" y="34771"/>
                    <a:pt x="1442" y="35731"/>
                  </a:cubicBezTo>
                  <a:cubicBezTo>
                    <a:pt x="2594" y="39477"/>
                    <a:pt x="7109" y="39669"/>
                    <a:pt x="10278" y="41014"/>
                  </a:cubicBezTo>
                  <a:cubicBezTo>
                    <a:pt x="13160" y="42166"/>
                    <a:pt x="16041" y="43511"/>
                    <a:pt x="18923" y="44376"/>
                  </a:cubicBezTo>
                  <a:cubicBezTo>
                    <a:pt x="24878" y="46201"/>
                    <a:pt x="30929" y="42935"/>
                    <a:pt x="35540" y="38997"/>
                  </a:cubicBezTo>
                  <a:cubicBezTo>
                    <a:pt x="36020" y="38613"/>
                    <a:pt x="36404" y="38228"/>
                    <a:pt x="36788" y="37652"/>
                  </a:cubicBezTo>
                  <a:cubicBezTo>
                    <a:pt x="38901" y="33906"/>
                    <a:pt x="35348" y="28431"/>
                    <a:pt x="33907" y="24781"/>
                  </a:cubicBezTo>
                  <a:cubicBezTo>
                    <a:pt x="33811" y="24301"/>
                    <a:pt x="33523" y="23917"/>
                    <a:pt x="33427" y="23437"/>
                  </a:cubicBezTo>
                  <a:cubicBezTo>
                    <a:pt x="33138" y="22476"/>
                    <a:pt x="33427" y="21516"/>
                    <a:pt x="33619" y="20747"/>
                  </a:cubicBezTo>
                  <a:cubicBezTo>
                    <a:pt x="34483" y="17962"/>
                    <a:pt x="36116" y="15945"/>
                    <a:pt x="37461" y="13640"/>
                  </a:cubicBezTo>
                  <a:cubicBezTo>
                    <a:pt x="38037" y="12583"/>
                    <a:pt x="38805" y="11430"/>
                    <a:pt x="38805" y="10182"/>
                  </a:cubicBezTo>
                  <a:cubicBezTo>
                    <a:pt x="38805" y="8549"/>
                    <a:pt x="37845" y="7012"/>
                    <a:pt x="36596" y="5860"/>
                  </a:cubicBezTo>
                  <a:cubicBezTo>
                    <a:pt x="35059" y="4227"/>
                    <a:pt x="33042" y="2690"/>
                    <a:pt x="31025" y="1729"/>
                  </a:cubicBezTo>
                  <a:cubicBezTo>
                    <a:pt x="27279" y="0"/>
                    <a:pt x="23149" y="865"/>
                    <a:pt x="19595" y="2210"/>
                  </a:cubicBezTo>
                  <a:cubicBezTo>
                    <a:pt x="17962" y="3170"/>
                    <a:pt x="16330" y="3746"/>
                    <a:pt x="15081" y="451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7244025" y="319050"/>
              <a:ext cx="758825" cy="874100"/>
            </a:xfrm>
            <a:custGeom>
              <a:rect b="b" l="l" r="r" t="t"/>
              <a:pathLst>
                <a:path extrusionOk="0" fill="none" h="34964" w="30353">
                  <a:moveTo>
                    <a:pt x="12007" y="2690"/>
                  </a:moveTo>
                  <a:cubicBezTo>
                    <a:pt x="9029" y="4131"/>
                    <a:pt x="4323" y="8453"/>
                    <a:pt x="2498" y="13448"/>
                  </a:cubicBezTo>
                  <a:cubicBezTo>
                    <a:pt x="1057" y="17578"/>
                    <a:pt x="1" y="21612"/>
                    <a:pt x="481" y="24590"/>
                  </a:cubicBezTo>
                  <a:cubicBezTo>
                    <a:pt x="577" y="25454"/>
                    <a:pt x="1057" y="26223"/>
                    <a:pt x="1345" y="26895"/>
                  </a:cubicBezTo>
                  <a:cubicBezTo>
                    <a:pt x="2402" y="29584"/>
                    <a:pt x="5668" y="29872"/>
                    <a:pt x="8069" y="30833"/>
                  </a:cubicBezTo>
                  <a:cubicBezTo>
                    <a:pt x="10182" y="31793"/>
                    <a:pt x="12391" y="32754"/>
                    <a:pt x="14696" y="33522"/>
                  </a:cubicBezTo>
                  <a:cubicBezTo>
                    <a:pt x="19211" y="34963"/>
                    <a:pt x="23629" y="32754"/>
                    <a:pt x="27375" y="29872"/>
                  </a:cubicBezTo>
                  <a:cubicBezTo>
                    <a:pt x="27759" y="29680"/>
                    <a:pt x="28047" y="29296"/>
                    <a:pt x="28336" y="28912"/>
                  </a:cubicBezTo>
                  <a:cubicBezTo>
                    <a:pt x="30353" y="26030"/>
                    <a:pt x="28432" y="21708"/>
                    <a:pt x="27663" y="18635"/>
                  </a:cubicBezTo>
                  <a:lnTo>
                    <a:pt x="27279" y="17578"/>
                  </a:lnTo>
                  <a:cubicBezTo>
                    <a:pt x="27183" y="16810"/>
                    <a:pt x="27279" y="15945"/>
                    <a:pt x="27375" y="15273"/>
                  </a:cubicBezTo>
                  <a:cubicBezTo>
                    <a:pt x="27855" y="13064"/>
                    <a:pt x="28816" y="11623"/>
                    <a:pt x="29392" y="9990"/>
                  </a:cubicBezTo>
                  <a:cubicBezTo>
                    <a:pt x="29776" y="9126"/>
                    <a:pt x="30161" y="8453"/>
                    <a:pt x="29968" y="7493"/>
                  </a:cubicBezTo>
                  <a:cubicBezTo>
                    <a:pt x="29872" y="6340"/>
                    <a:pt x="29200" y="5188"/>
                    <a:pt x="28240" y="4323"/>
                  </a:cubicBezTo>
                  <a:cubicBezTo>
                    <a:pt x="26991" y="3267"/>
                    <a:pt x="25454" y="2018"/>
                    <a:pt x="23917" y="1346"/>
                  </a:cubicBezTo>
                  <a:cubicBezTo>
                    <a:pt x="21036" y="1"/>
                    <a:pt x="17962" y="481"/>
                    <a:pt x="15369" y="1346"/>
                  </a:cubicBezTo>
                  <a:cubicBezTo>
                    <a:pt x="14024" y="1826"/>
                    <a:pt x="12968" y="2210"/>
                    <a:pt x="12007" y="2690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7323275" y="537575"/>
              <a:ext cx="545100" cy="583525"/>
            </a:xfrm>
            <a:custGeom>
              <a:rect b="b" l="l" r="r" t="t"/>
              <a:pathLst>
                <a:path extrusionOk="0" fill="none" h="23341" w="21804">
                  <a:moveTo>
                    <a:pt x="8933" y="481"/>
                  </a:moveTo>
                  <a:cubicBezTo>
                    <a:pt x="7204" y="961"/>
                    <a:pt x="3938" y="4611"/>
                    <a:pt x="2210" y="8357"/>
                  </a:cubicBezTo>
                  <a:cubicBezTo>
                    <a:pt x="961" y="11334"/>
                    <a:pt x="0" y="14408"/>
                    <a:pt x="481" y="16233"/>
                  </a:cubicBezTo>
                  <a:cubicBezTo>
                    <a:pt x="577" y="16809"/>
                    <a:pt x="1057" y="17289"/>
                    <a:pt x="1249" y="17770"/>
                  </a:cubicBezTo>
                  <a:cubicBezTo>
                    <a:pt x="2210" y="19306"/>
                    <a:pt x="4323" y="19691"/>
                    <a:pt x="5956" y="20555"/>
                  </a:cubicBezTo>
                  <a:cubicBezTo>
                    <a:pt x="7396" y="21227"/>
                    <a:pt x="8837" y="21900"/>
                    <a:pt x="10374" y="22380"/>
                  </a:cubicBezTo>
                  <a:cubicBezTo>
                    <a:pt x="13447" y="23341"/>
                    <a:pt x="16521" y="22380"/>
                    <a:pt x="19210" y="20555"/>
                  </a:cubicBezTo>
                  <a:cubicBezTo>
                    <a:pt x="19403" y="20267"/>
                    <a:pt x="19787" y="20171"/>
                    <a:pt x="19979" y="19979"/>
                  </a:cubicBezTo>
                  <a:cubicBezTo>
                    <a:pt x="21804" y="18058"/>
                    <a:pt x="21804" y="14792"/>
                    <a:pt x="21420" y="12103"/>
                  </a:cubicBezTo>
                  <a:cubicBezTo>
                    <a:pt x="21420" y="11911"/>
                    <a:pt x="21324" y="11526"/>
                    <a:pt x="21324" y="11334"/>
                  </a:cubicBezTo>
                  <a:cubicBezTo>
                    <a:pt x="21228" y="10662"/>
                    <a:pt x="21228" y="10086"/>
                    <a:pt x="21228" y="9605"/>
                  </a:cubicBezTo>
                  <a:cubicBezTo>
                    <a:pt x="21228" y="8261"/>
                    <a:pt x="21612" y="7204"/>
                    <a:pt x="21612" y="6148"/>
                  </a:cubicBezTo>
                  <a:cubicBezTo>
                    <a:pt x="21612" y="5667"/>
                    <a:pt x="21708" y="5187"/>
                    <a:pt x="21420" y="4611"/>
                  </a:cubicBezTo>
                  <a:cubicBezTo>
                    <a:pt x="21228" y="3842"/>
                    <a:pt x="20651" y="3266"/>
                    <a:pt x="19883" y="2690"/>
                  </a:cubicBezTo>
                  <a:cubicBezTo>
                    <a:pt x="19018" y="1921"/>
                    <a:pt x="17962" y="1249"/>
                    <a:pt x="17001" y="865"/>
                  </a:cubicBezTo>
                  <a:cubicBezTo>
                    <a:pt x="15080" y="0"/>
                    <a:pt x="13063" y="0"/>
                    <a:pt x="11334" y="289"/>
                  </a:cubicBezTo>
                  <a:cubicBezTo>
                    <a:pt x="10374" y="289"/>
                    <a:pt x="9701" y="385"/>
                    <a:pt x="8933" y="48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7395300" y="703250"/>
              <a:ext cx="408250" cy="369825"/>
            </a:xfrm>
            <a:custGeom>
              <a:rect b="b" l="l" r="r" t="t"/>
              <a:pathLst>
                <a:path extrusionOk="0" fill="none" h="14793" w="16330">
                  <a:moveTo>
                    <a:pt x="6340" y="481"/>
                  </a:moveTo>
                  <a:cubicBezTo>
                    <a:pt x="5092" y="1"/>
                    <a:pt x="1" y="8645"/>
                    <a:pt x="769" y="9990"/>
                  </a:cubicBezTo>
                  <a:cubicBezTo>
                    <a:pt x="1057" y="10374"/>
                    <a:pt x="1442" y="10470"/>
                    <a:pt x="1730" y="10662"/>
                  </a:cubicBezTo>
                  <a:cubicBezTo>
                    <a:pt x="4803" y="12391"/>
                    <a:pt x="7973" y="14793"/>
                    <a:pt x="11335" y="13256"/>
                  </a:cubicBezTo>
                  <a:cubicBezTo>
                    <a:pt x="13928" y="12103"/>
                    <a:pt x="16329" y="8645"/>
                    <a:pt x="15369" y="5860"/>
                  </a:cubicBezTo>
                  <a:cubicBezTo>
                    <a:pt x="14216" y="2978"/>
                    <a:pt x="8741" y="1442"/>
                    <a:pt x="6340" y="48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Google Shape;330;p17"/>
          <p:cNvSpPr/>
          <p:nvPr/>
        </p:nvSpPr>
        <p:spPr>
          <a:xfrm>
            <a:off x="-685971" y="4611216"/>
            <a:ext cx="10958875" cy="983175"/>
          </a:xfrm>
          <a:custGeom>
            <a:rect b="b" l="l" r="r" t="t"/>
            <a:pathLst>
              <a:path extrusionOk="0" h="39327" w="438355">
                <a:moveTo>
                  <a:pt x="12199" y="20529"/>
                </a:moveTo>
                <a:cubicBezTo>
                  <a:pt x="9088" y="15640"/>
                  <a:pt x="-628" y="7321"/>
                  <a:pt x="17533" y="4527"/>
                </a:cubicBezTo>
                <a:cubicBezTo>
                  <a:pt x="35694" y="1733"/>
                  <a:pt x="88907" y="3511"/>
                  <a:pt x="121165" y="3765"/>
                </a:cubicBezTo>
                <a:cubicBezTo>
                  <a:pt x="153423" y="4019"/>
                  <a:pt x="166123" y="6623"/>
                  <a:pt x="211081" y="6051"/>
                </a:cubicBezTo>
                <a:cubicBezTo>
                  <a:pt x="256039" y="5480"/>
                  <a:pt x="357131" y="-1569"/>
                  <a:pt x="390913" y="336"/>
                </a:cubicBezTo>
                <a:cubicBezTo>
                  <a:pt x="424695" y="2241"/>
                  <a:pt x="410916" y="11131"/>
                  <a:pt x="413773" y="17481"/>
                </a:cubicBezTo>
                <a:cubicBezTo>
                  <a:pt x="416631" y="23831"/>
                  <a:pt x="470987" y="35706"/>
                  <a:pt x="408058" y="38436"/>
                </a:cubicBezTo>
                <a:cubicBezTo>
                  <a:pt x="345130" y="41167"/>
                  <a:pt x="102179" y="36849"/>
                  <a:pt x="36202" y="33864"/>
                </a:cubicBezTo>
                <a:cubicBezTo>
                  <a:pt x="-29774" y="30880"/>
                  <a:pt x="15311" y="25419"/>
                  <a:pt x="12199" y="20529"/>
                </a:cubicBezTo>
                <a:close/>
              </a:path>
            </a:pathLst>
          </a:custGeom>
          <a:solidFill>
            <a:srgbClr val="664796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">
  <p:cSld name="CUSTOM_2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"/>
          <p:cNvSpPr txBox="1"/>
          <p:nvPr>
            <p:ph type="title"/>
          </p:nvPr>
        </p:nvSpPr>
        <p:spPr>
          <a:xfrm>
            <a:off x="4572000" y="540000"/>
            <a:ext cx="3852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333" name="Google Shape;333;p18"/>
          <p:cNvSpPr txBox="1"/>
          <p:nvPr>
            <p:ph idx="1" type="subTitle"/>
          </p:nvPr>
        </p:nvSpPr>
        <p:spPr>
          <a:xfrm>
            <a:off x="4994900" y="1598600"/>
            <a:ext cx="3429000" cy="14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18"/>
          <p:cNvSpPr/>
          <p:nvPr/>
        </p:nvSpPr>
        <p:spPr>
          <a:xfrm>
            <a:off x="7486289" y="4421422"/>
            <a:ext cx="1875407" cy="1707795"/>
          </a:xfrm>
          <a:custGeom>
            <a:rect b="b" l="l" r="r" t="t"/>
            <a:pathLst>
              <a:path extrusionOk="0" h="55367" w="60801">
                <a:moveTo>
                  <a:pt x="30399" y="1"/>
                </a:moveTo>
                <a:cubicBezTo>
                  <a:pt x="25107" y="1"/>
                  <a:pt x="19848" y="1863"/>
                  <a:pt x="14120" y="4780"/>
                </a:cubicBezTo>
                <a:cubicBezTo>
                  <a:pt x="10086" y="6797"/>
                  <a:pt x="5956" y="8911"/>
                  <a:pt x="3362" y="12656"/>
                </a:cubicBezTo>
                <a:cubicBezTo>
                  <a:pt x="385" y="16691"/>
                  <a:pt x="0" y="21589"/>
                  <a:pt x="192" y="26392"/>
                </a:cubicBezTo>
                <a:lnTo>
                  <a:pt x="192" y="31194"/>
                </a:lnTo>
                <a:cubicBezTo>
                  <a:pt x="192" y="44737"/>
                  <a:pt x="11526" y="49636"/>
                  <a:pt x="22956" y="53670"/>
                </a:cubicBezTo>
                <a:cubicBezTo>
                  <a:pt x="26292" y="54815"/>
                  <a:pt x="29227" y="55366"/>
                  <a:pt x="31867" y="55366"/>
                </a:cubicBezTo>
                <a:cubicBezTo>
                  <a:pt x="39418" y="55366"/>
                  <a:pt x="44560" y="50857"/>
                  <a:pt x="49755" y="42816"/>
                </a:cubicBezTo>
                <a:cubicBezTo>
                  <a:pt x="53500" y="37053"/>
                  <a:pt x="59744" y="30234"/>
                  <a:pt x="60224" y="23126"/>
                </a:cubicBezTo>
                <a:cubicBezTo>
                  <a:pt x="60800" y="14866"/>
                  <a:pt x="49755" y="7950"/>
                  <a:pt x="43607" y="4108"/>
                </a:cubicBezTo>
                <a:cubicBezTo>
                  <a:pt x="39005" y="1226"/>
                  <a:pt x="34691" y="1"/>
                  <a:pt x="30399" y="1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8"/>
          <p:cNvSpPr/>
          <p:nvPr/>
        </p:nvSpPr>
        <p:spPr>
          <a:xfrm>
            <a:off x="4821500" y="3517675"/>
            <a:ext cx="3962287" cy="2162944"/>
          </a:xfrm>
          <a:custGeom>
            <a:rect b="b" l="l" r="r" t="t"/>
            <a:pathLst>
              <a:path extrusionOk="0" h="70123" w="128458">
                <a:moveTo>
                  <a:pt x="112028" y="0"/>
                </a:moveTo>
                <a:cubicBezTo>
                  <a:pt x="103252" y="0"/>
                  <a:pt x="93707" y="377"/>
                  <a:pt x="87407" y="7018"/>
                </a:cubicBezTo>
                <a:cubicBezTo>
                  <a:pt x="79146" y="15855"/>
                  <a:pt x="72327" y="22290"/>
                  <a:pt x="61857" y="28341"/>
                </a:cubicBezTo>
                <a:cubicBezTo>
                  <a:pt x="49563" y="33624"/>
                  <a:pt x="34099" y="34584"/>
                  <a:pt x="21036" y="37274"/>
                </a:cubicBezTo>
                <a:cubicBezTo>
                  <a:pt x="17866" y="37946"/>
                  <a:pt x="14793" y="38618"/>
                  <a:pt x="12007" y="40059"/>
                </a:cubicBezTo>
                <a:cubicBezTo>
                  <a:pt x="5764" y="43229"/>
                  <a:pt x="5091" y="49472"/>
                  <a:pt x="3363" y="55523"/>
                </a:cubicBezTo>
                <a:cubicBezTo>
                  <a:pt x="3170" y="56580"/>
                  <a:pt x="385" y="68970"/>
                  <a:pt x="1" y="68970"/>
                </a:cubicBezTo>
                <a:cubicBezTo>
                  <a:pt x="26223" y="68970"/>
                  <a:pt x="52636" y="70123"/>
                  <a:pt x="78762" y="70123"/>
                </a:cubicBezTo>
                <a:cubicBezTo>
                  <a:pt x="82412" y="70027"/>
                  <a:pt x="85870" y="70027"/>
                  <a:pt x="88943" y="68778"/>
                </a:cubicBezTo>
                <a:cubicBezTo>
                  <a:pt x="89136" y="68778"/>
                  <a:pt x="89232" y="68682"/>
                  <a:pt x="89328" y="68682"/>
                </a:cubicBezTo>
                <a:cubicBezTo>
                  <a:pt x="95187" y="66281"/>
                  <a:pt x="94514" y="60614"/>
                  <a:pt x="98452" y="56676"/>
                </a:cubicBezTo>
                <a:cubicBezTo>
                  <a:pt x="105080" y="50144"/>
                  <a:pt x="116126" y="46591"/>
                  <a:pt x="118047" y="36505"/>
                </a:cubicBezTo>
                <a:cubicBezTo>
                  <a:pt x="119483" y="29325"/>
                  <a:pt x="128458" y="5"/>
                  <a:pt x="115485" y="5"/>
                </a:cubicBezTo>
                <a:cubicBezTo>
                  <a:pt x="115442" y="5"/>
                  <a:pt x="115400" y="6"/>
                  <a:pt x="115357" y="6"/>
                </a:cubicBezTo>
                <a:cubicBezTo>
                  <a:pt x="114266" y="6"/>
                  <a:pt x="113153" y="0"/>
                  <a:pt x="112028" y="0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8"/>
          <p:cNvSpPr/>
          <p:nvPr/>
        </p:nvSpPr>
        <p:spPr>
          <a:xfrm>
            <a:off x="3147306" y="-452828"/>
            <a:ext cx="1193925" cy="6087050"/>
          </a:xfrm>
          <a:custGeom>
            <a:rect b="b" l="l" r="r" t="t"/>
            <a:pathLst>
              <a:path extrusionOk="0" h="243482" w="47757">
                <a:moveTo>
                  <a:pt x="28251" y="16073"/>
                </a:moveTo>
                <a:cubicBezTo>
                  <a:pt x="23705" y="19175"/>
                  <a:pt x="19965" y="25421"/>
                  <a:pt x="18563" y="34939"/>
                </a:cubicBezTo>
                <a:cubicBezTo>
                  <a:pt x="17161" y="44457"/>
                  <a:pt x="22557" y="61369"/>
                  <a:pt x="19838" y="73181"/>
                </a:cubicBezTo>
                <a:cubicBezTo>
                  <a:pt x="17119" y="84994"/>
                  <a:pt x="5264" y="94554"/>
                  <a:pt x="2247" y="105814"/>
                </a:cubicBezTo>
                <a:cubicBezTo>
                  <a:pt x="-770" y="117074"/>
                  <a:pt x="-515" y="128971"/>
                  <a:pt x="1737" y="140741"/>
                </a:cubicBezTo>
                <a:cubicBezTo>
                  <a:pt x="3989" y="152511"/>
                  <a:pt x="11892" y="162071"/>
                  <a:pt x="15759" y="176433"/>
                </a:cubicBezTo>
                <a:cubicBezTo>
                  <a:pt x="19626" y="190795"/>
                  <a:pt x="20093" y="218754"/>
                  <a:pt x="24937" y="226912"/>
                </a:cubicBezTo>
                <a:cubicBezTo>
                  <a:pt x="29781" y="235070"/>
                  <a:pt x="41339" y="260480"/>
                  <a:pt x="44823" y="225383"/>
                </a:cubicBezTo>
                <a:cubicBezTo>
                  <a:pt x="48307" y="190286"/>
                  <a:pt x="48604" y="51213"/>
                  <a:pt x="45842" y="16328"/>
                </a:cubicBezTo>
                <a:cubicBezTo>
                  <a:pt x="43080" y="-18557"/>
                  <a:pt x="32798" y="12971"/>
                  <a:pt x="28251" y="1607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grpSp>
        <p:nvGrpSpPr>
          <p:cNvPr id="337" name="Google Shape;337;p18"/>
          <p:cNvGrpSpPr/>
          <p:nvPr/>
        </p:nvGrpSpPr>
        <p:grpSpPr>
          <a:xfrm>
            <a:off x="4163025" y="3776200"/>
            <a:ext cx="3092850" cy="2766275"/>
            <a:chOff x="5200" y="3589850"/>
            <a:chExt cx="3092850" cy="2766275"/>
          </a:xfrm>
        </p:grpSpPr>
        <p:sp>
          <p:nvSpPr>
            <p:cNvPr id="338" name="Google Shape;338;p18"/>
            <p:cNvSpPr/>
            <p:nvPr/>
          </p:nvSpPr>
          <p:spPr>
            <a:xfrm>
              <a:off x="5200" y="3589850"/>
              <a:ext cx="3092850" cy="2766275"/>
            </a:xfrm>
            <a:custGeom>
              <a:rect b="b" l="l" r="r" t="t"/>
              <a:pathLst>
                <a:path extrusionOk="0" fill="none" h="110651" w="123714">
                  <a:moveTo>
                    <a:pt x="3650" y="8741"/>
                  </a:moveTo>
                  <a:lnTo>
                    <a:pt x="3650" y="8741"/>
                  </a:lnTo>
                  <a:cubicBezTo>
                    <a:pt x="9797" y="7493"/>
                    <a:pt x="16809" y="8261"/>
                    <a:pt x="23052" y="8741"/>
                  </a:cubicBezTo>
                  <a:cubicBezTo>
                    <a:pt x="28815" y="9126"/>
                    <a:pt x="34290" y="9894"/>
                    <a:pt x="40053" y="9126"/>
                  </a:cubicBezTo>
                  <a:cubicBezTo>
                    <a:pt x="46104" y="8165"/>
                    <a:pt x="51867" y="5860"/>
                    <a:pt x="57726" y="4131"/>
                  </a:cubicBezTo>
                  <a:cubicBezTo>
                    <a:pt x="71558" y="1"/>
                    <a:pt x="83756" y="4035"/>
                    <a:pt x="96723" y="9126"/>
                  </a:cubicBezTo>
                  <a:cubicBezTo>
                    <a:pt x="103542" y="11719"/>
                    <a:pt x="103446" y="17194"/>
                    <a:pt x="107192" y="22765"/>
                  </a:cubicBezTo>
                  <a:cubicBezTo>
                    <a:pt x="109017" y="25550"/>
                    <a:pt x="112187" y="27951"/>
                    <a:pt x="113532" y="30929"/>
                  </a:cubicBezTo>
                  <a:cubicBezTo>
                    <a:pt x="115453" y="35347"/>
                    <a:pt x="112667" y="43896"/>
                    <a:pt x="111515" y="48314"/>
                  </a:cubicBezTo>
                  <a:cubicBezTo>
                    <a:pt x="110746" y="51099"/>
                    <a:pt x="109786" y="53981"/>
                    <a:pt x="109594" y="56862"/>
                  </a:cubicBezTo>
                  <a:cubicBezTo>
                    <a:pt x="109209" y="62337"/>
                    <a:pt x="112379" y="65795"/>
                    <a:pt x="115453" y="69829"/>
                  </a:cubicBezTo>
                  <a:cubicBezTo>
                    <a:pt x="118814" y="74248"/>
                    <a:pt x="123713" y="81643"/>
                    <a:pt x="120543" y="87118"/>
                  </a:cubicBezTo>
                  <a:cubicBezTo>
                    <a:pt x="116797" y="93361"/>
                    <a:pt x="111226" y="98260"/>
                    <a:pt x="105752" y="103063"/>
                  </a:cubicBezTo>
                  <a:cubicBezTo>
                    <a:pt x="98932" y="109018"/>
                    <a:pt x="93841" y="110651"/>
                    <a:pt x="85293" y="107577"/>
                  </a:cubicBezTo>
                  <a:cubicBezTo>
                    <a:pt x="76840" y="104503"/>
                    <a:pt x="68292" y="101910"/>
                    <a:pt x="59551" y="99701"/>
                  </a:cubicBezTo>
                  <a:cubicBezTo>
                    <a:pt x="55421" y="98740"/>
                    <a:pt x="55229" y="97780"/>
                    <a:pt x="53404" y="93938"/>
                  </a:cubicBezTo>
                  <a:cubicBezTo>
                    <a:pt x="51675" y="90480"/>
                    <a:pt x="50138" y="87118"/>
                    <a:pt x="48506" y="83660"/>
                  </a:cubicBezTo>
                  <a:cubicBezTo>
                    <a:pt x="45144" y="76457"/>
                    <a:pt x="34386" y="76457"/>
                    <a:pt x="27663" y="74440"/>
                  </a:cubicBezTo>
                  <a:cubicBezTo>
                    <a:pt x="20843" y="72327"/>
                    <a:pt x="14120" y="70309"/>
                    <a:pt x="7300" y="68292"/>
                  </a:cubicBezTo>
                  <a:cubicBezTo>
                    <a:pt x="3170" y="67044"/>
                    <a:pt x="769" y="66083"/>
                    <a:pt x="288" y="61761"/>
                  </a:cubicBezTo>
                  <a:cubicBezTo>
                    <a:pt x="0" y="57919"/>
                    <a:pt x="0" y="54077"/>
                    <a:pt x="0" y="50235"/>
                  </a:cubicBezTo>
                  <a:cubicBezTo>
                    <a:pt x="288" y="36212"/>
                    <a:pt x="1537" y="22380"/>
                    <a:pt x="3650" y="8741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209300" y="3726725"/>
              <a:ext cx="2732650" cy="2494925"/>
            </a:xfrm>
            <a:custGeom>
              <a:rect b="b" l="l" r="r" t="t"/>
              <a:pathLst>
                <a:path extrusionOk="0" fill="none" h="99797" w="109306">
                  <a:moveTo>
                    <a:pt x="51579" y="3651"/>
                  </a:moveTo>
                  <a:cubicBezTo>
                    <a:pt x="63874" y="1"/>
                    <a:pt x="74728" y="3651"/>
                    <a:pt x="86446" y="8165"/>
                  </a:cubicBezTo>
                  <a:cubicBezTo>
                    <a:pt x="92497" y="10566"/>
                    <a:pt x="92401" y="15465"/>
                    <a:pt x="95667" y="20459"/>
                  </a:cubicBezTo>
                  <a:cubicBezTo>
                    <a:pt x="97299" y="22957"/>
                    <a:pt x="100181" y="25070"/>
                    <a:pt x="101430" y="27855"/>
                  </a:cubicBezTo>
                  <a:cubicBezTo>
                    <a:pt x="102870" y="31217"/>
                    <a:pt x="101430" y="37076"/>
                    <a:pt x="100373" y="41398"/>
                  </a:cubicBezTo>
                  <a:cubicBezTo>
                    <a:pt x="100085" y="42263"/>
                    <a:pt x="99797" y="43127"/>
                    <a:pt x="99701" y="43799"/>
                  </a:cubicBezTo>
                  <a:cubicBezTo>
                    <a:pt x="99028" y="46393"/>
                    <a:pt x="98260" y="48986"/>
                    <a:pt x="98068" y="51676"/>
                  </a:cubicBezTo>
                  <a:cubicBezTo>
                    <a:pt x="97684" y="56670"/>
                    <a:pt x="100469" y="59648"/>
                    <a:pt x="103351" y="63490"/>
                  </a:cubicBezTo>
                  <a:cubicBezTo>
                    <a:pt x="104599" y="65315"/>
                    <a:pt x="106328" y="67716"/>
                    <a:pt x="107385" y="70213"/>
                  </a:cubicBezTo>
                  <a:cubicBezTo>
                    <a:pt x="108729" y="73287"/>
                    <a:pt x="109306" y="76457"/>
                    <a:pt x="107769" y="79242"/>
                  </a:cubicBezTo>
                  <a:cubicBezTo>
                    <a:pt x="106616" y="81259"/>
                    <a:pt x="105272" y="83084"/>
                    <a:pt x="103831" y="84909"/>
                  </a:cubicBezTo>
                  <a:cubicBezTo>
                    <a:pt x="101045" y="88175"/>
                    <a:pt x="97780" y="91056"/>
                    <a:pt x="94706" y="93938"/>
                  </a:cubicBezTo>
                  <a:cubicBezTo>
                    <a:pt x="92977" y="95378"/>
                    <a:pt x="91344" y="96531"/>
                    <a:pt x="89904" y="97395"/>
                  </a:cubicBezTo>
                  <a:cubicBezTo>
                    <a:pt x="85773" y="99701"/>
                    <a:pt x="81931" y="99797"/>
                    <a:pt x="76360" y="97876"/>
                  </a:cubicBezTo>
                  <a:cubicBezTo>
                    <a:pt x="68772" y="95090"/>
                    <a:pt x="60992" y="92785"/>
                    <a:pt x="53116" y="90768"/>
                  </a:cubicBezTo>
                  <a:cubicBezTo>
                    <a:pt x="49562" y="89807"/>
                    <a:pt x="49274" y="88943"/>
                    <a:pt x="47641" y="85581"/>
                  </a:cubicBezTo>
                  <a:cubicBezTo>
                    <a:pt x="46585" y="83372"/>
                    <a:pt x="45432" y="81067"/>
                    <a:pt x="44280" y="78762"/>
                  </a:cubicBezTo>
                  <a:cubicBezTo>
                    <a:pt x="43895" y="77897"/>
                    <a:pt x="43511" y="77225"/>
                    <a:pt x="43223" y="76360"/>
                  </a:cubicBezTo>
                  <a:cubicBezTo>
                    <a:pt x="40053" y="70021"/>
                    <a:pt x="30544" y="69925"/>
                    <a:pt x="24589" y="68100"/>
                  </a:cubicBezTo>
                  <a:cubicBezTo>
                    <a:pt x="23725" y="67812"/>
                    <a:pt x="23149" y="67620"/>
                    <a:pt x="22284" y="67332"/>
                  </a:cubicBezTo>
                  <a:cubicBezTo>
                    <a:pt x="17097" y="65699"/>
                    <a:pt x="11719" y="63874"/>
                    <a:pt x="6436" y="62145"/>
                  </a:cubicBezTo>
                  <a:cubicBezTo>
                    <a:pt x="2882" y="60992"/>
                    <a:pt x="673" y="60128"/>
                    <a:pt x="289" y="56190"/>
                  </a:cubicBezTo>
                  <a:cubicBezTo>
                    <a:pt x="0" y="52732"/>
                    <a:pt x="0" y="49082"/>
                    <a:pt x="96" y="45624"/>
                  </a:cubicBezTo>
                  <a:cubicBezTo>
                    <a:pt x="192" y="39861"/>
                    <a:pt x="577" y="34098"/>
                    <a:pt x="961" y="28335"/>
                  </a:cubicBezTo>
                  <a:cubicBezTo>
                    <a:pt x="1249" y="24013"/>
                    <a:pt x="1729" y="19691"/>
                    <a:pt x="2210" y="15465"/>
                  </a:cubicBezTo>
                  <a:cubicBezTo>
                    <a:pt x="2594" y="12967"/>
                    <a:pt x="2882" y="10470"/>
                    <a:pt x="3362" y="8069"/>
                  </a:cubicBezTo>
                  <a:cubicBezTo>
                    <a:pt x="8357" y="6916"/>
                    <a:pt x="14216" y="7589"/>
                    <a:pt x="19499" y="7877"/>
                  </a:cubicBezTo>
                  <a:cubicBezTo>
                    <a:pt x="19883" y="7877"/>
                    <a:pt x="20267" y="7877"/>
                    <a:pt x="20651" y="8069"/>
                  </a:cubicBezTo>
                  <a:cubicBezTo>
                    <a:pt x="25742" y="8357"/>
                    <a:pt x="30737" y="9125"/>
                    <a:pt x="36019" y="8261"/>
                  </a:cubicBezTo>
                  <a:cubicBezTo>
                    <a:pt x="41110" y="7204"/>
                    <a:pt x="46297" y="5187"/>
                    <a:pt x="51579" y="3651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399000" y="3861200"/>
              <a:ext cx="2420500" cy="2245200"/>
            </a:xfrm>
            <a:custGeom>
              <a:rect b="b" l="l" r="r" t="t"/>
              <a:pathLst>
                <a:path extrusionOk="0" fill="none" h="89808" w="96820">
                  <a:moveTo>
                    <a:pt x="46009" y="3170"/>
                  </a:moveTo>
                  <a:cubicBezTo>
                    <a:pt x="56862" y="0"/>
                    <a:pt x="66467" y="3266"/>
                    <a:pt x="76553" y="7204"/>
                  </a:cubicBezTo>
                  <a:cubicBezTo>
                    <a:pt x="81931" y="9413"/>
                    <a:pt x="81835" y="13736"/>
                    <a:pt x="84717" y="18058"/>
                  </a:cubicBezTo>
                  <a:cubicBezTo>
                    <a:pt x="86158" y="20363"/>
                    <a:pt x="88655" y="22380"/>
                    <a:pt x="89711" y="24781"/>
                  </a:cubicBezTo>
                  <a:cubicBezTo>
                    <a:pt x="91056" y="27855"/>
                    <a:pt x="89808" y="33138"/>
                    <a:pt x="88847" y="36980"/>
                  </a:cubicBezTo>
                  <a:cubicBezTo>
                    <a:pt x="88655" y="37748"/>
                    <a:pt x="88559" y="38420"/>
                    <a:pt x="88367" y="39189"/>
                  </a:cubicBezTo>
                  <a:cubicBezTo>
                    <a:pt x="87790" y="41494"/>
                    <a:pt x="87118" y="43895"/>
                    <a:pt x="86926" y="46297"/>
                  </a:cubicBezTo>
                  <a:cubicBezTo>
                    <a:pt x="86638" y="50811"/>
                    <a:pt x="89135" y="53596"/>
                    <a:pt x="91536" y="56958"/>
                  </a:cubicBezTo>
                  <a:cubicBezTo>
                    <a:pt x="92689" y="58591"/>
                    <a:pt x="94130" y="60800"/>
                    <a:pt x="95090" y="63105"/>
                  </a:cubicBezTo>
                  <a:cubicBezTo>
                    <a:pt x="96339" y="65795"/>
                    <a:pt x="96819" y="68676"/>
                    <a:pt x="95474" y="71270"/>
                  </a:cubicBezTo>
                  <a:cubicBezTo>
                    <a:pt x="94514" y="72999"/>
                    <a:pt x="93361" y="74727"/>
                    <a:pt x="92017" y="76360"/>
                  </a:cubicBezTo>
                  <a:cubicBezTo>
                    <a:pt x="89615" y="79434"/>
                    <a:pt x="86830" y="82027"/>
                    <a:pt x="84044" y="84525"/>
                  </a:cubicBezTo>
                  <a:cubicBezTo>
                    <a:pt x="82604" y="85869"/>
                    <a:pt x="81067" y="86926"/>
                    <a:pt x="79722" y="87694"/>
                  </a:cubicBezTo>
                  <a:cubicBezTo>
                    <a:pt x="76168" y="89615"/>
                    <a:pt x="72711" y="89807"/>
                    <a:pt x="67716" y="88078"/>
                  </a:cubicBezTo>
                  <a:cubicBezTo>
                    <a:pt x="60992" y="85677"/>
                    <a:pt x="54077" y="83564"/>
                    <a:pt x="47065" y="81835"/>
                  </a:cubicBezTo>
                  <a:cubicBezTo>
                    <a:pt x="43895" y="80971"/>
                    <a:pt x="43607" y="80202"/>
                    <a:pt x="42167" y="77225"/>
                  </a:cubicBezTo>
                  <a:cubicBezTo>
                    <a:pt x="41206" y="75208"/>
                    <a:pt x="40149" y="73191"/>
                    <a:pt x="39189" y="71270"/>
                  </a:cubicBezTo>
                  <a:cubicBezTo>
                    <a:pt x="38805" y="70501"/>
                    <a:pt x="38421" y="69925"/>
                    <a:pt x="38132" y="69157"/>
                  </a:cubicBezTo>
                  <a:cubicBezTo>
                    <a:pt x="35347" y="63586"/>
                    <a:pt x="26894" y="63394"/>
                    <a:pt x="21516" y="61857"/>
                  </a:cubicBezTo>
                  <a:cubicBezTo>
                    <a:pt x="20843" y="61665"/>
                    <a:pt x="20171" y="61473"/>
                    <a:pt x="19499" y="61280"/>
                  </a:cubicBezTo>
                  <a:cubicBezTo>
                    <a:pt x="15080" y="59744"/>
                    <a:pt x="10278" y="57919"/>
                    <a:pt x="5667" y="56190"/>
                  </a:cubicBezTo>
                  <a:cubicBezTo>
                    <a:pt x="2594" y="55133"/>
                    <a:pt x="673" y="54269"/>
                    <a:pt x="289" y="50715"/>
                  </a:cubicBezTo>
                  <a:cubicBezTo>
                    <a:pt x="0" y="47545"/>
                    <a:pt x="0" y="44376"/>
                    <a:pt x="0" y="41206"/>
                  </a:cubicBezTo>
                  <a:cubicBezTo>
                    <a:pt x="192" y="36019"/>
                    <a:pt x="481" y="30736"/>
                    <a:pt x="865" y="25646"/>
                  </a:cubicBezTo>
                  <a:cubicBezTo>
                    <a:pt x="1249" y="21804"/>
                    <a:pt x="1633" y="17770"/>
                    <a:pt x="2113" y="13928"/>
                  </a:cubicBezTo>
                  <a:cubicBezTo>
                    <a:pt x="2306" y="11815"/>
                    <a:pt x="2690" y="9413"/>
                    <a:pt x="3074" y="7204"/>
                  </a:cubicBezTo>
                  <a:cubicBezTo>
                    <a:pt x="7492" y="6244"/>
                    <a:pt x="12679" y="6724"/>
                    <a:pt x="17289" y="7012"/>
                  </a:cubicBezTo>
                  <a:cubicBezTo>
                    <a:pt x="17674" y="7012"/>
                    <a:pt x="18058" y="7012"/>
                    <a:pt x="18250" y="7108"/>
                  </a:cubicBezTo>
                  <a:cubicBezTo>
                    <a:pt x="22860" y="7396"/>
                    <a:pt x="27279" y="7973"/>
                    <a:pt x="31889" y="7204"/>
                  </a:cubicBezTo>
                  <a:cubicBezTo>
                    <a:pt x="36788" y="6436"/>
                    <a:pt x="41302" y="4611"/>
                    <a:pt x="46009" y="3170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595900" y="4000475"/>
              <a:ext cx="2093925" cy="2000275"/>
            </a:xfrm>
            <a:custGeom>
              <a:rect b="b" l="l" r="r" t="t"/>
              <a:pathLst>
                <a:path extrusionOk="0" fill="none" h="80011" w="83757">
                  <a:moveTo>
                    <a:pt x="40054" y="2594"/>
                  </a:moveTo>
                  <a:cubicBezTo>
                    <a:pt x="49370" y="0"/>
                    <a:pt x="57631" y="2882"/>
                    <a:pt x="66371" y="6340"/>
                  </a:cubicBezTo>
                  <a:cubicBezTo>
                    <a:pt x="70886" y="8165"/>
                    <a:pt x="70886" y="11911"/>
                    <a:pt x="73287" y="15753"/>
                  </a:cubicBezTo>
                  <a:cubicBezTo>
                    <a:pt x="74632" y="17770"/>
                    <a:pt x="76649" y="19499"/>
                    <a:pt x="77609" y="21804"/>
                  </a:cubicBezTo>
                  <a:cubicBezTo>
                    <a:pt x="78762" y="24589"/>
                    <a:pt x="77801" y="29296"/>
                    <a:pt x="76937" y="32753"/>
                  </a:cubicBezTo>
                  <a:cubicBezTo>
                    <a:pt x="76841" y="33426"/>
                    <a:pt x="76553" y="34098"/>
                    <a:pt x="76457" y="34674"/>
                  </a:cubicBezTo>
                  <a:cubicBezTo>
                    <a:pt x="75976" y="36691"/>
                    <a:pt x="75400" y="38709"/>
                    <a:pt x="75208" y="40918"/>
                  </a:cubicBezTo>
                  <a:cubicBezTo>
                    <a:pt x="75016" y="44952"/>
                    <a:pt x="77129" y="47353"/>
                    <a:pt x="79242" y="50523"/>
                  </a:cubicBezTo>
                  <a:cubicBezTo>
                    <a:pt x="80203" y="52060"/>
                    <a:pt x="81355" y="53981"/>
                    <a:pt x="82316" y="55998"/>
                  </a:cubicBezTo>
                  <a:cubicBezTo>
                    <a:pt x="83276" y="58399"/>
                    <a:pt x="83756" y="61088"/>
                    <a:pt x="82700" y="63393"/>
                  </a:cubicBezTo>
                  <a:cubicBezTo>
                    <a:pt x="81835" y="65026"/>
                    <a:pt x="80779" y="66467"/>
                    <a:pt x="79722" y="68004"/>
                  </a:cubicBezTo>
                  <a:cubicBezTo>
                    <a:pt x="77609" y="70789"/>
                    <a:pt x="75208" y="73094"/>
                    <a:pt x="72999" y="75496"/>
                  </a:cubicBezTo>
                  <a:cubicBezTo>
                    <a:pt x="71750" y="76552"/>
                    <a:pt x="70309" y="77513"/>
                    <a:pt x="69253" y="78281"/>
                  </a:cubicBezTo>
                  <a:cubicBezTo>
                    <a:pt x="66083" y="79914"/>
                    <a:pt x="63010" y="80010"/>
                    <a:pt x="58783" y="78473"/>
                  </a:cubicBezTo>
                  <a:cubicBezTo>
                    <a:pt x="52924" y="76456"/>
                    <a:pt x="46873" y="74631"/>
                    <a:pt x="40822" y="73094"/>
                  </a:cubicBezTo>
                  <a:cubicBezTo>
                    <a:pt x="38036" y="72326"/>
                    <a:pt x="37748" y="71750"/>
                    <a:pt x="36500" y="69156"/>
                  </a:cubicBezTo>
                  <a:cubicBezTo>
                    <a:pt x="35635" y="67331"/>
                    <a:pt x="34675" y="65603"/>
                    <a:pt x="33810" y="63970"/>
                  </a:cubicBezTo>
                  <a:cubicBezTo>
                    <a:pt x="33426" y="63393"/>
                    <a:pt x="33234" y="62721"/>
                    <a:pt x="32850" y="62145"/>
                  </a:cubicBezTo>
                  <a:cubicBezTo>
                    <a:pt x="30352" y="57246"/>
                    <a:pt x="23149" y="57246"/>
                    <a:pt x="18346" y="55805"/>
                  </a:cubicBezTo>
                  <a:cubicBezTo>
                    <a:pt x="17578" y="55517"/>
                    <a:pt x="17290" y="55517"/>
                    <a:pt x="16521" y="55229"/>
                  </a:cubicBezTo>
                  <a:cubicBezTo>
                    <a:pt x="12775" y="53788"/>
                    <a:pt x="8645" y="51867"/>
                    <a:pt x="4803" y="50427"/>
                  </a:cubicBezTo>
                  <a:cubicBezTo>
                    <a:pt x="2018" y="49274"/>
                    <a:pt x="481" y="48506"/>
                    <a:pt x="193" y="45336"/>
                  </a:cubicBezTo>
                  <a:cubicBezTo>
                    <a:pt x="1" y="42551"/>
                    <a:pt x="1" y="39669"/>
                    <a:pt x="97" y="36788"/>
                  </a:cubicBezTo>
                  <a:cubicBezTo>
                    <a:pt x="193" y="32177"/>
                    <a:pt x="577" y="27567"/>
                    <a:pt x="961" y="22860"/>
                  </a:cubicBezTo>
                  <a:cubicBezTo>
                    <a:pt x="1153" y="19402"/>
                    <a:pt x="1537" y="15945"/>
                    <a:pt x="1922" y="12583"/>
                  </a:cubicBezTo>
                  <a:cubicBezTo>
                    <a:pt x="2114" y="10662"/>
                    <a:pt x="2402" y="8453"/>
                    <a:pt x="2594" y="6532"/>
                  </a:cubicBezTo>
                  <a:cubicBezTo>
                    <a:pt x="6436" y="5763"/>
                    <a:pt x="11046" y="6052"/>
                    <a:pt x="15080" y="6244"/>
                  </a:cubicBezTo>
                  <a:lnTo>
                    <a:pt x="15945" y="6244"/>
                  </a:lnTo>
                  <a:cubicBezTo>
                    <a:pt x="19883" y="6436"/>
                    <a:pt x="23725" y="6916"/>
                    <a:pt x="27663" y="6244"/>
                  </a:cubicBezTo>
                  <a:cubicBezTo>
                    <a:pt x="32081" y="5379"/>
                    <a:pt x="36115" y="3842"/>
                    <a:pt x="40054" y="2594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797600" y="4134950"/>
              <a:ext cx="1769750" cy="1748125"/>
            </a:xfrm>
            <a:custGeom>
              <a:rect b="b" l="l" r="r" t="t"/>
              <a:pathLst>
                <a:path extrusionOk="0" fill="none" h="69925" w="70790">
                  <a:moveTo>
                    <a:pt x="34099" y="2209"/>
                  </a:moveTo>
                  <a:cubicBezTo>
                    <a:pt x="41879" y="0"/>
                    <a:pt x="48794" y="2401"/>
                    <a:pt x="56190" y="5379"/>
                  </a:cubicBezTo>
                  <a:cubicBezTo>
                    <a:pt x="60032" y="7012"/>
                    <a:pt x="60032" y="10085"/>
                    <a:pt x="62049" y="13351"/>
                  </a:cubicBezTo>
                  <a:cubicBezTo>
                    <a:pt x="63106" y="15176"/>
                    <a:pt x="64931" y="16809"/>
                    <a:pt x="65603" y="18730"/>
                  </a:cubicBezTo>
                  <a:cubicBezTo>
                    <a:pt x="66564" y="21227"/>
                    <a:pt x="65795" y="25261"/>
                    <a:pt x="65123" y="28335"/>
                  </a:cubicBezTo>
                  <a:cubicBezTo>
                    <a:pt x="65027" y="28911"/>
                    <a:pt x="64931" y="29584"/>
                    <a:pt x="64835" y="30064"/>
                  </a:cubicBezTo>
                  <a:cubicBezTo>
                    <a:pt x="64451" y="31793"/>
                    <a:pt x="63970" y="33618"/>
                    <a:pt x="63874" y="35539"/>
                  </a:cubicBezTo>
                  <a:cubicBezTo>
                    <a:pt x="63586" y="38997"/>
                    <a:pt x="65411" y="41302"/>
                    <a:pt x="67044" y="44087"/>
                  </a:cubicBezTo>
                  <a:cubicBezTo>
                    <a:pt x="67908" y="45336"/>
                    <a:pt x="68869" y="47161"/>
                    <a:pt x="69637" y="48890"/>
                  </a:cubicBezTo>
                  <a:cubicBezTo>
                    <a:pt x="70406" y="51003"/>
                    <a:pt x="70790" y="53308"/>
                    <a:pt x="69829" y="55229"/>
                  </a:cubicBezTo>
                  <a:cubicBezTo>
                    <a:pt x="69157" y="56670"/>
                    <a:pt x="68293" y="58014"/>
                    <a:pt x="67332" y="59359"/>
                  </a:cubicBezTo>
                  <a:cubicBezTo>
                    <a:pt x="65507" y="61760"/>
                    <a:pt x="63682" y="63873"/>
                    <a:pt x="61761" y="66083"/>
                  </a:cubicBezTo>
                  <a:cubicBezTo>
                    <a:pt x="60801" y="67043"/>
                    <a:pt x="59552" y="67812"/>
                    <a:pt x="58688" y="68484"/>
                  </a:cubicBezTo>
                  <a:cubicBezTo>
                    <a:pt x="55902" y="69733"/>
                    <a:pt x="53405" y="69925"/>
                    <a:pt x="49659" y="68580"/>
                  </a:cubicBezTo>
                  <a:cubicBezTo>
                    <a:pt x="44664" y="66755"/>
                    <a:pt x="39477" y="65218"/>
                    <a:pt x="34291" y="63873"/>
                  </a:cubicBezTo>
                  <a:cubicBezTo>
                    <a:pt x="31889" y="63297"/>
                    <a:pt x="31697" y="62721"/>
                    <a:pt x="30545" y="60608"/>
                  </a:cubicBezTo>
                  <a:cubicBezTo>
                    <a:pt x="29872" y="59167"/>
                    <a:pt x="29008" y="57726"/>
                    <a:pt x="28336" y="56189"/>
                  </a:cubicBezTo>
                  <a:cubicBezTo>
                    <a:pt x="28047" y="55709"/>
                    <a:pt x="27855" y="55229"/>
                    <a:pt x="27471" y="54653"/>
                  </a:cubicBezTo>
                  <a:cubicBezTo>
                    <a:pt x="25262" y="50523"/>
                    <a:pt x="19019" y="50426"/>
                    <a:pt x="15081" y="49274"/>
                  </a:cubicBezTo>
                  <a:cubicBezTo>
                    <a:pt x="14504" y="48986"/>
                    <a:pt x="14120" y="48986"/>
                    <a:pt x="13544" y="48602"/>
                  </a:cubicBezTo>
                  <a:cubicBezTo>
                    <a:pt x="10566" y="47353"/>
                    <a:pt x="7012" y="45432"/>
                    <a:pt x="3843" y="43991"/>
                  </a:cubicBezTo>
                  <a:cubicBezTo>
                    <a:pt x="1538" y="42935"/>
                    <a:pt x="193" y="42166"/>
                    <a:pt x="97" y="39381"/>
                  </a:cubicBezTo>
                  <a:cubicBezTo>
                    <a:pt x="1" y="36883"/>
                    <a:pt x="1" y="34482"/>
                    <a:pt x="97" y="31985"/>
                  </a:cubicBezTo>
                  <a:cubicBezTo>
                    <a:pt x="193" y="27855"/>
                    <a:pt x="577" y="23917"/>
                    <a:pt x="961" y="19786"/>
                  </a:cubicBezTo>
                  <a:cubicBezTo>
                    <a:pt x="1153" y="16809"/>
                    <a:pt x="1442" y="13831"/>
                    <a:pt x="1730" y="10662"/>
                  </a:cubicBezTo>
                  <a:cubicBezTo>
                    <a:pt x="2018" y="9029"/>
                    <a:pt x="2114" y="7108"/>
                    <a:pt x="2402" y="5379"/>
                  </a:cubicBezTo>
                  <a:cubicBezTo>
                    <a:pt x="5572" y="4611"/>
                    <a:pt x="9414" y="4899"/>
                    <a:pt x="12968" y="5091"/>
                  </a:cubicBezTo>
                  <a:lnTo>
                    <a:pt x="13640" y="5091"/>
                  </a:lnTo>
                  <a:cubicBezTo>
                    <a:pt x="17002" y="5187"/>
                    <a:pt x="20267" y="5571"/>
                    <a:pt x="23725" y="4899"/>
                  </a:cubicBezTo>
                  <a:cubicBezTo>
                    <a:pt x="27183" y="4611"/>
                    <a:pt x="30545" y="3266"/>
                    <a:pt x="34099" y="2209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989700" y="4276625"/>
              <a:ext cx="1455200" cy="1498400"/>
            </a:xfrm>
            <a:custGeom>
              <a:rect b="b" l="l" r="r" t="t"/>
              <a:pathLst>
                <a:path extrusionOk="0" fill="none" h="59936" w="58208">
                  <a:moveTo>
                    <a:pt x="28432" y="1537"/>
                  </a:moveTo>
                  <a:cubicBezTo>
                    <a:pt x="34675" y="0"/>
                    <a:pt x="40342" y="1921"/>
                    <a:pt x="46201" y="4418"/>
                  </a:cubicBezTo>
                  <a:cubicBezTo>
                    <a:pt x="49275" y="5763"/>
                    <a:pt x="49467" y="8260"/>
                    <a:pt x="50908" y="10950"/>
                  </a:cubicBezTo>
                  <a:cubicBezTo>
                    <a:pt x="51868" y="12487"/>
                    <a:pt x="53117" y="13927"/>
                    <a:pt x="53789" y="15752"/>
                  </a:cubicBezTo>
                  <a:cubicBezTo>
                    <a:pt x="54557" y="17865"/>
                    <a:pt x="53981" y="21323"/>
                    <a:pt x="53501" y="24013"/>
                  </a:cubicBezTo>
                  <a:cubicBezTo>
                    <a:pt x="53405" y="24493"/>
                    <a:pt x="53309" y="24973"/>
                    <a:pt x="53309" y="25453"/>
                  </a:cubicBezTo>
                  <a:cubicBezTo>
                    <a:pt x="53021" y="26990"/>
                    <a:pt x="52540" y="28527"/>
                    <a:pt x="52540" y="30256"/>
                  </a:cubicBezTo>
                  <a:cubicBezTo>
                    <a:pt x="52444" y="33233"/>
                    <a:pt x="53885" y="35251"/>
                    <a:pt x="55230" y="37652"/>
                  </a:cubicBezTo>
                  <a:cubicBezTo>
                    <a:pt x="55902" y="38900"/>
                    <a:pt x="56671" y="40341"/>
                    <a:pt x="57247" y="41878"/>
                  </a:cubicBezTo>
                  <a:cubicBezTo>
                    <a:pt x="57919" y="43799"/>
                    <a:pt x="58207" y="45720"/>
                    <a:pt x="57439" y="47449"/>
                  </a:cubicBezTo>
                  <a:cubicBezTo>
                    <a:pt x="56863" y="48698"/>
                    <a:pt x="56190" y="49850"/>
                    <a:pt x="55422" y="51003"/>
                  </a:cubicBezTo>
                  <a:cubicBezTo>
                    <a:pt x="53981" y="53212"/>
                    <a:pt x="52540" y="54941"/>
                    <a:pt x="51100" y="56862"/>
                  </a:cubicBezTo>
                  <a:cubicBezTo>
                    <a:pt x="50235" y="57630"/>
                    <a:pt x="49179" y="58495"/>
                    <a:pt x="48506" y="58783"/>
                  </a:cubicBezTo>
                  <a:cubicBezTo>
                    <a:pt x="46201" y="59935"/>
                    <a:pt x="43992" y="59935"/>
                    <a:pt x="41014" y="58975"/>
                  </a:cubicBezTo>
                  <a:cubicBezTo>
                    <a:pt x="36788" y="57534"/>
                    <a:pt x="32466" y="56189"/>
                    <a:pt x="28144" y="55133"/>
                  </a:cubicBezTo>
                  <a:cubicBezTo>
                    <a:pt x="26223" y="54653"/>
                    <a:pt x="26030" y="54172"/>
                    <a:pt x="25070" y="52443"/>
                  </a:cubicBezTo>
                  <a:cubicBezTo>
                    <a:pt x="24302" y="51291"/>
                    <a:pt x="23725" y="50042"/>
                    <a:pt x="23053" y="48890"/>
                  </a:cubicBezTo>
                  <a:cubicBezTo>
                    <a:pt x="22765" y="48505"/>
                    <a:pt x="22573" y="48025"/>
                    <a:pt x="22284" y="47641"/>
                  </a:cubicBezTo>
                  <a:cubicBezTo>
                    <a:pt x="20363" y="44279"/>
                    <a:pt x="15369" y="44183"/>
                    <a:pt x="12007" y="43127"/>
                  </a:cubicBezTo>
                  <a:cubicBezTo>
                    <a:pt x="11335" y="42838"/>
                    <a:pt x="11239" y="42935"/>
                    <a:pt x="10662" y="42550"/>
                  </a:cubicBezTo>
                  <a:cubicBezTo>
                    <a:pt x="8453" y="41398"/>
                    <a:pt x="5476" y="39477"/>
                    <a:pt x="2978" y="38132"/>
                  </a:cubicBezTo>
                  <a:cubicBezTo>
                    <a:pt x="1153" y="37172"/>
                    <a:pt x="193" y="36499"/>
                    <a:pt x="97" y="34098"/>
                  </a:cubicBezTo>
                  <a:cubicBezTo>
                    <a:pt x="1" y="31889"/>
                    <a:pt x="97" y="29776"/>
                    <a:pt x="97" y="27566"/>
                  </a:cubicBezTo>
                  <a:cubicBezTo>
                    <a:pt x="193" y="24109"/>
                    <a:pt x="577" y="20651"/>
                    <a:pt x="769" y="17193"/>
                  </a:cubicBezTo>
                  <a:cubicBezTo>
                    <a:pt x="1057" y="14504"/>
                    <a:pt x="1153" y="12006"/>
                    <a:pt x="1538" y="9317"/>
                  </a:cubicBezTo>
                  <a:cubicBezTo>
                    <a:pt x="1634" y="7876"/>
                    <a:pt x="1730" y="6243"/>
                    <a:pt x="2018" y="4803"/>
                  </a:cubicBezTo>
                  <a:cubicBezTo>
                    <a:pt x="4611" y="4034"/>
                    <a:pt x="7877" y="4130"/>
                    <a:pt x="10662" y="4322"/>
                  </a:cubicBezTo>
                  <a:lnTo>
                    <a:pt x="11239" y="4322"/>
                  </a:lnTo>
                  <a:cubicBezTo>
                    <a:pt x="14024" y="4322"/>
                    <a:pt x="16810" y="4514"/>
                    <a:pt x="19499" y="4034"/>
                  </a:cubicBezTo>
                  <a:cubicBezTo>
                    <a:pt x="22765" y="3458"/>
                    <a:pt x="25550" y="2401"/>
                    <a:pt x="28432" y="1537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1189000" y="4411075"/>
              <a:ext cx="1138225" cy="1246275"/>
            </a:xfrm>
            <a:custGeom>
              <a:rect b="b" l="l" r="r" t="t"/>
              <a:pathLst>
                <a:path extrusionOk="0" fill="none" h="49851" w="45529">
                  <a:moveTo>
                    <a:pt x="22477" y="1057"/>
                  </a:moveTo>
                  <a:cubicBezTo>
                    <a:pt x="27279" y="1"/>
                    <a:pt x="31602" y="1538"/>
                    <a:pt x="36020" y="3459"/>
                  </a:cubicBezTo>
                  <a:cubicBezTo>
                    <a:pt x="38421" y="4611"/>
                    <a:pt x="38613" y="6340"/>
                    <a:pt x="39670" y="8357"/>
                  </a:cubicBezTo>
                  <a:cubicBezTo>
                    <a:pt x="40342" y="9702"/>
                    <a:pt x="41495" y="11047"/>
                    <a:pt x="41975" y="12487"/>
                  </a:cubicBezTo>
                  <a:cubicBezTo>
                    <a:pt x="42551" y="14408"/>
                    <a:pt x="42167" y="17194"/>
                    <a:pt x="41975" y="19499"/>
                  </a:cubicBezTo>
                  <a:cubicBezTo>
                    <a:pt x="41975" y="19979"/>
                    <a:pt x="41783" y="20267"/>
                    <a:pt x="41783" y="20652"/>
                  </a:cubicBezTo>
                  <a:cubicBezTo>
                    <a:pt x="41591" y="21996"/>
                    <a:pt x="41303" y="23341"/>
                    <a:pt x="41303" y="24590"/>
                  </a:cubicBezTo>
                  <a:cubicBezTo>
                    <a:pt x="41207" y="27183"/>
                    <a:pt x="42263" y="28816"/>
                    <a:pt x="43224" y="30833"/>
                  </a:cubicBezTo>
                  <a:cubicBezTo>
                    <a:pt x="43704" y="31986"/>
                    <a:pt x="44376" y="33138"/>
                    <a:pt x="44857" y="34483"/>
                  </a:cubicBezTo>
                  <a:cubicBezTo>
                    <a:pt x="45337" y="36020"/>
                    <a:pt x="45529" y="37749"/>
                    <a:pt x="44953" y="39189"/>
                  </a:cubicBezTo>
                  <a:cubicBezTo>
                    <a:pt x="44472" y="40246"/>
                    <a:pt x="43992" y="41206"/>
                    <a:pt x="43416" y="42263"/>
                  </a:cubicBezTo>
                  <a:cubicBezTo>
                    <a:pt x="42263" y="44184"/>
                    <a:pt x="41207" y="45721"/>
                    <a:pt x="40246" y="47450"/>
                  </a:cubicBezTo>
                  <a:cubicBezTo>
                    <a:pt x="39670" y="48026"/>
                    <a:pt x="38709" y="48602"/>
                    <a:pt x="38229" y="48986"/>
                  </a:cubicBezTo>
                  <a:cubicBezTo>
                    <a:pt x="36404" y="49851"/>
                    <a:pt x="34579" y="49851"/>
                    <a:pt x="32370" y="48986"/>
                  </a:cubicBezTo>
                  <a:cubicBezTo>
                    <a:pt x="29008" y="47930"/>
                    <a:pt x="25646" y="46873"/>
                    <a:pt x="22093" y="45913"/>
                  </a:cubicBezTo>
                  <a:cubicBezTo>
                    <a:pt x="20556" y="45529"/>
                    <a:pt x="20364" y="45144"/>
                    <a:pt x="19595" y="43800"/>
                  </a:cubicBezTo>
                  <a:cubicBezTo>
                    <a:pt x="19019" y="42839"/>
                    <a:pt x="18539" y="42071"/>
                    <a:pt x="17962" y="41110"/>
                  </a:cubicBezTo>
                  <a:cubicBezTo>
                    <a:pt x="17674" y="40726"/>
                    <a:pt x="17578" y="40438"/>
                    <a:pt x="17290" y="40150"/>
                  </a:cubicBezTo>
                  <a:cubicBezTo>
                    <a:pt x="15753" y="37557"/>
                    <a:pt x="11815" y="37364"/>
                    <a:pt x="9030" y="36500"/>
                  </a:cubicBezTo>
                  <a:cubicBezTo>
                    <a:pt x="8453" y="36404"/>
                    <a:pt x="8549" y="36404"/>
                    <a:pt x="7973" y="36020"/>
                  </a:cubicBezTo>
                  <a:cubicBezTo>
                    <a:pt x="6532" y="35059"/>
                    <a:pt x="4131" y="32946"/>
                    <a:pt x="2306" y="31697"/>
                  </a:cubicBezTo>
                  <a:cubicBezTo>
                    <a:pt x="961" y="30833"/>
                    <a:pt x="289" y="30065"/>
                    <a:pt x="193" y="28240"/>
                  </a:cubicBezTo>
                  <a:cubicBezTo>
                    <a:pt x="1" y="26415"/>
                    <a:pt x="193" y="24590"/>
                    <a:pt x="289" y="22861"/>
                  </a:cubicBezTo>
                  <a:cubicBezTo>
                    <a:pt x="385" y="19979"/>
                    <a:pt x="769" y="17098"/>
                    <a:pt x="961" y="14216"/>
                  </a:cubicBezTo>
                  <a:cubicBezTo>
                    <a:pt x="1250" y="12007"/>
                    <a:pt x="1346" y="9894"/>
                    <a:pt x="1442" y="7685"/>
                  </a:cubicBezTo>
                  <a:cubicBezTo>
                    <a:pt x="1634" y="6532"/>
                    <a:pt x="1634" y="5092"/>
                    <a:pt x="1826" y="3939"/>
                  </a:cubicBezTo>
                  <a:cubicBezTo>
                    <a:pt x="3843" y="3267"/>
                    <a:pt x="6340" y="3363"/>
                    <a:pt x="8646" y="3363"/>
                  </a:cubicBezTo>
                  <a:lnTo>
                    <a:pt x="9126" y="3363"/>
                  </a:lnTo>
                  <a:cubicBezTo>
                    <a:pt x="11335" y="3363"/>
                    <a:pt x="13448" y="3459"/>
                    <a:pt x="15753" y="2978"/>
                  </a:cubicBezTo>
                  <a:cubicBezTo>
                    <a:pt x="17962" y="2690"/>
                    <a:pt x="20172" y="1826"/>
                    <a:pt x="22477" y="1057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1383525" y="4550350"/>
              <a:ext cx="816450" cy="996550"/>
            </a:xfrm>
            <a:custGeom>
              <a:rect b="b" l="l" r="r" t="t"/>
              <a:pathLst>
                <a:path extrusionOk="0" fill="none" h="39862" w="32658">
                  <a:moveTo>
                    <a:pt x="16713" y="577"/>
                  </a:moveTo>
                  <a:cubicBezTo>
                    <a:pt x="19979" y="1"/>
                    <a:pt x="22956" y="1153"/>
                    <a:pt x="26126" y="2594"/>
                  </a:cubicBezTo>
                  <a:cubicBezTo>
                    <a:pt x="27663" y="3363"/>
                    <a:pt x="27951" y="4611"/>
                    <a:pt x="28527" y="6052"/>
                  </a:cubicBezTo>
                  <a:cubicBezTo>
                    <a:pt x="29007" y="7205"/>
                    <a:pt x="29680" y="8261"/>
                    <a:pt x="30064" y="9414"/>
                  </a:cubicBezTo>
                  <a:cubicBezTo>
                    <a:pt x="30544" y="11047"/>
                    <a:pt x="30448" y="13256"/>
                    <a:pt x="30352" y="15081"/>
                  </a:cubicBezTo>
                  <a:cubicBezTo>
                    <a:pt x="30352" y="15465"/>
                    <a:pt x="30352" y="15849"/>
                    <a:pt x="30160" y="16041"/>
                  </a:cubicBezTo>
                  <a:cubicBezTo>
                    <a:pt x="30064" y="17098"/>
                    <a:pt x="29968" y="18250"/>
                    <a:pt x="29968" y="19307"/>
                  </a:cubicBezTo>
                  <a:cubicBezTo>
                    <a:pt x="29968" y="21324"/>
                    <a:pt x="30640" y="22765"/>
                    <a:pt x="31216" y="24494"/>
                  </a:cubicBezTo>
                  <a:cubicBezTo>
                    <a:pt x="31601" y="25262"/>
                    <a:pt x="31985" y="26415"/>
                    <a:pt x="32177" y="27471"/>
                  </a:cubicBezTo>
                  <a:cubicBezTo>
                    <a:pt x="32561" y="28816"/>
                    <a:pt x="32657" y="30065"/>
                    <a:pt x="32369" y="31313"/>
                  </a:cubicBezTo>
                  <a:cubicBezTo>
                    <a:pt x="32081" y="32178"/>
                    <a:pt x="31697" y="32946"/>
                    <a:pt x="31409" y="33810"/>
                  </a:cubicBezTo>
                  <a:cubicBezTo>
                    <a:pt x="30640" y="35539"/>
                    <a:pt x="30064" y="36692"/>
                    <a:pt x="29295" y="38133"/>
                  </a:cubicBezTo>
                  <a:cubicBezTo>
                    <a:pt x="29007" y="38517"/>
                    <a:pt x="28143" y="39093"/>
                    <a:pt x="27759" y="39381"/>
                  </a:cubicBezTo>
                  <a:cubicBezTo>
                    <a:pt x="26414" y="39862"/>
                    <a:pt x="25165" y="39862"/>
                    <a:pt x="23340" y="39189"/>
                  </a:cubicBezTo>
                  <a:cubicBezTo>
                    <a:pt x="20843" y="38421"/>
                    <a:pt x="18250" y="37652"/>
                    <a:pt x="15752" y="36980"/>
                  </a:cubicBezTo>
                  <a:cubicBezTo>
                    <a:pt x="14696" y="36692"/>
                    <a:pt x="14408" y="36308"/>
                    <a:pt x="13831" y="35539"/>
                  </a:cubicBezTo>
                  <a:cubicBezTo>
                    <a:pt x="13351" y="34867"/>
                    <a:pt x="12871" y="34195"/>
                    <a:pt x="12487" y="33618"/>
                  </a:cubicBezTo>
                  <a:cubicBezTo>
                    <a:pt x="12391" y="33330"/>
                    <a:pt x="12198" y="33138"/>
                    <a:pt x="12006" y="32946"/>
                  </a:cubicBezTo>
                  <a:cubicBezTo>
                    <a:pt x="10758" y="31217"/>
                    <a:pt x="7972" y="30929"/>
                    <a:pt x="5955" y="30353"/>
                  </a:cubicBezTo>
                  <a:cubicBezTo>
                    <a:pt x="5475" y="30257"/>
                    <a:pt x="5571" y="30353"/>
                    <a:pt x="5091" y="29968"/>
                  </a:cubicBezTo>
                  <a:cubicBezTo>
                    <a:pt x="4322" y="29104"/>
                    <a:pt x="2689" y="26991"/>
                    <a:pt x="1345" y="25934"/>
                  </a:cubicBezTo>
                  <a:cubicBezTo>
                    <a:pt x="480" y="25070"/>
                    <a:pt x="0" y="24302"/>
                    <a:pt x="0" y="22861"/>
                  </a:cubicBezTo>
                  <a:cubicBezTo>
                    <a:pt x="0" y="21420"/>
                    <a:pt x="192" y="19979"/>
                    <a:pt x="192" y="18539"/>
                  </a:cubicBezTo>
                  <a:cubicBezTo>
                    <a:pt x="288" y="16137"/>
                    <a:pt x="672" y="13928"/>
                    <a:pt x="865" y="11623"/>
                  </a:cubicBezTo>
                  <a:cubicBezTo>
                    <a:pt x="961" y="9798"/>
                    <a:pt x="1153" y="8165"/>
                    <a:pt x="1249" y="6340"/>
                  </a:cubicBezTo>
                  <a:cubicBezTo>
                    <a:pt x="1345" y="5380"/>
                    <a:pt x="1249" y="4131"/>
                    <a:pt x="1441" y="3363"/>
                  </a:cubicBezTo>
                  <a:cubicBezTo>
                    <a:pt x="2882" y="2690"/>
                    <a:pt x="4803" y="2690"/>
                    <a:pt x="6435" y="2594"/>
                  </a:cubicBezTo>
                  <a:lnTo>
                    <a:pt x="6724" y="2594"/>
                  </a:lnTo>
                  <a:cubicBezTo>
                    <a:pt x="8356" y="2498"/>
                    <a:pt x="9893" y="2498"/>
                    <a:pt x="11526" y="2114"/>
                  </a:cubicBezTo>
                  <a:cubicBezTo>
                    <a:pt x="13351" y="1634"/>
                    <a:pt x="15080" y="961"/>
                    <a:pt x="16713" y="577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1570800" y="4684825"/>
              <a:ext cx="504300" cy="756425"/>
            </a:xfrm>
            <a:custGeom>
              <a:rect b="b" l="l" r="r" t="t"/>
              <a:pathLst>
                <a:path extrusionOk="0" fill="none" h="30257" w="20172">
                  <a:moveTo>
                    <a:pt x="11335" y="97"/>
                  </a:moveTo>
                  <a:cubicBezTo>
                    <a:pt x="13064" y="1"/>
                    <a:pt x="14793" y="865"/>
                    <a:pt x="16330" y="1826"/>
                  </a:cubicBezTo>
                  <a:cubicBezTo>
                    <a:pt x="17194" y="2306"/>
                    <a:pt x="17290" y="2978"/>
                    <a:pt x="17674" y="3843"/>
                  </a:cubicBezTo>
                  <a:cubicBezTo>
                    <a:pt x="18058" y="4611"/>
                    <a:pt x="18251" y="5668"/>
                    <a:pt x="18539" y="6628"/>
                  </a:cubicBezTo>
                  <a:cubicBezTo>
                    <a:pt x="18827" y="7877"/>
                    <a:pt x="18827" y="9510"/>
                    <a:pt x="18827" y="10950"/>
                  </a:cubicBezTo>
                  <a:lnTo>
                    <a:pt x="18827" y="11623"/>
                  </a:lnTo>
                  <a:lnTo>
                    <a:pt x="18827" y="14120"/>
                  </a:lnTo>
                  <a:cubicBezTo>
                    <a:pt x="18827" y="15561"/>
                    <a:pt x="19211" y="16905"/>
                    <a:pt x="19499" y="18250"/>
                  </a:cubicBezTo>
                  <a:cubicBezTo>
                    <a:pt x="19595" y="18923"/>
                    <a:pt x="19787" y="19787"/>
                    <a:pt x="19979" y="20651"/>
                  </a:cubicBezTo>
                  <a:cubicBezTo>
                    <a:pt x="20076" y="21612"/>
                    <a:pt x="20172" y="22668"/>
                    <a:pt x="19979" y="23533"/>
                  </a:cubicBezTo>
                  <a:cubicBezTo>
                    <a:pt x="19787" y="24205"/>
                    <a:pt x="19595" y="24974"/>
                    <a:pt x="19499" y="25550"/>
                  </a:cubicBezTo>
                  <a:cubicBezTo>
                    <a:pt x="19115" y="26895"/>
                    <a:pt x="18827" y="27855"/>
                    <a:pt x="18635" y="29200"/>
                  </a:cubicBezTo>
                  <a:cubicBezTo>
                    <a:pt x="18539" y="29392"/>
                    <a:pt x="17770" y="29872"/>
                    <a:pt x="17674" y="29968"/>
                  </a:cubicBezTo>
                  <a:cubicBezTo>
                    <a:pt x="16810" y="30256"/>
                    <a:pt x="15849" y="30064"/>
                    <a:pt x="14793" y="29776"/>
                  </a:cubicBezTo>
                  <a:lnTo>
                    <a:pt x="9702" y="28335"/>
                  </a:lnTo>
                  <a:cubicBezTo>
                    <a:pt x="9030" y="28047"/>
                    <a:pt x="8742" y="27951"/>
                    <a:pt x="8453" y="27471"/>
                  </a:cubicBezTo>
                  <a:lnTo>
                    <a:pt x="7301" y="26414"/>
                  </a:lnTo>
                  <a:lnTo>
                    <a:pt x="7013" y="26030"/>
                  </a:lnTo>
                  <a:cubicBezTo>
                    <a:pt x="6052" y="24974"/>
                    <a:pt x="4227" y="24686"/>
                    <a:pt x="2882" y="24397"/>
                  </a:cubicBezTo>
                  <a:cubicBezTo>
                    <a:pt x="2402" y="24205"/>
                    <a:pt x="2786" y="24493"/>
                    <a:pt x="2306" y="24013"/>
                  </a:cubicBezTo>
                  <a:cubicBezTo>
                    <a:pt x="2306" y="23245"/>
                    <a:pt x="1250" y="20940"/>
                    <a:pt x="577" y="19979"/>
                  </a:cubicBezTo>
                  <a:cubicBezTo>
                    <a:pt x="289" y="19307"/>
                    <a:pt x="1" y="18538"/>
                    <a:pt x="97" y="17482"/>
                  </a:cubicBezTo>
                  <a:cubicBezTo>
                    <a:pt x="97" y="16425"/>
                    <a:pt x="289" y="15177"/>
                    <a:pt x="385" y="14120"/>
                  </a:cubicBezTo>
                  <a:cubicBezTo>
                    <a:pt x="481" y="12295"/>
                    <a:pt x="865" y="10662"/>
                    <a:pt x="1058" y="8837"/>
                  </a:cubicBezTo>
                  <a:cubicBezTo>
                    <a:pt x="1250" y="7493"/>
                    <a:pt x="1250" y="6244"/>
                    <a:pt x="1346" y="4899"/>
                  </a:cubicBezTo>
                  <a:cubicBezTo>
                    <a:pt x="1346" y="4323"/>
                    <a:pt x="1346" y="3170"/>
                    <a:pt x="1442" y="2594"/>
                  </a:cubicBezTo>
                  <a:cubicBezTo>
                    <a:pt x="2306" y="2018"/>
                    <a:pt x="3459" y="2018"/>
                    <a:pt x="4611" y="1922"/>
                  </a:cubicBezTo>
                  <a:lnTo>
                    <a:pt x="4804" y="1922"/>
                  </a:lnTo>
                  <a:cubicBezTo>
                    <a:pt x="5764" y="1730"/>
                    <a:pt x="6821" y="1633"/>
                    <a:pt x="7781" y="1441"/>
                  </a:cubicBezTo>
                  <a:cubicBezTo>
                    <a:pt x="9030" y="865"/>
                    <a:pt x="10086" y="385"/>
                    <a:pt x="11335" y="97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1758100" y="4816900"/>
              <a:ext cx="206550" cy="509075"/>
            </a:xfrm>
            <a:custGeom>
              <a:rect b="b" l="l" r="r" t="t"/>
              <a:pathLst>
                <a:path extrusionOk="0" fill="none" h="20363" w="8262">
                  <a:moveTo>
                    <a:pt x="7781" y="20363"/>
                  </a:moveTo>
                  <a:cubicBezTo>
                    <a:pt x="6052" y="19979"/>
                    <a:pt x="4131" y="19403"/>
                    <a:pt x="2498" y="18826"/>
                  </a:cubicBezTo>
                  <a:cubicBezTo>
                    <a:pt x="1730" y="18538"/>
                    <a:pt x="1057" y="18250"/>
                    <a:pt x="289" y="17962"/>
                  </a:cubicBezTo>
                  <a:cubicBezTo>
                    <a:pt x="1" y="17866"/>
                    <a:pt x="289" y="18058"/>
                    <a:pt x="1" y="17578"/>
                  </a:cubicBezTo>
                  <a:cubicBezTo>
                    <a:pt x="769" y="17001"/>
                    <a:pt x="193" y="14696"/>
                    <a:pt x="289" y="13928"/>
                  </a:cubicBezTo>
                  <a:cubicBezTo>
                    <a:pt x="577" y="12487"/>
                    <a:pt x="769" y="11046"/>
                    <a:pt x="961" y="9605"/>
                  </a:cubicBezTo>
                  <a:cubicBezTo>
                    <a:pt x="1057" y="8357"/>
                    <a:pt x="1442" y="7300"/>
                    <a:pt x="1538" y="6052"/>
                  </a:cubicBezTo>
                  <a:cubicBezTo>
                    <a:pt x="1634" y="5283"/>
                    <a:pt x="1538" y="4323"/>
                    <a:pt x="1538" y="3458"/>
                  </a:cubicBezTo>
                  <a:cubicBezTo>
                    <a:pt x="1538" y="3074"/>
                    <a:pt x="1442" y="2306"/>
                    <a:pt x="1538" y="1921"/>
                  </a:cubicBezTo>
                  <a:cubicBezTo>
                    <a:pt x="1634" y="1441"/>
                    <a:pt x="2402" y="1249"/>
                    <a:pt x="2690" y="1057"/>
                  </a:cubicBezTo>
                  <a:cubicBezTo>
                    <a:pt x="3555" y="577"/>
                    <a:pt x="4611" y="96"/>
                    <a:pt x="5572" y="0"/>
                  </a:cubicBezTo>
                  <a:cubicBezTo>
                    <a:pt x="5956" y="577"/>
                    <a:pt x="6532" y="1057"/>
                    <a:pt x="6532" y="1729"/>
                  </a:cubicBezTo>
                  <a:cubicBezTo>
                    <a:pt x="6532" y="3458"/>
                    <a:pt x="7013" y="5187"/>
                    <a:pt x="7397" y="6820"/>
                  </a:cubicBezTo>
                  <a:cubicBezTo>
                    <a:pt x="7877" y="9125"/>
                    <a:pt x="7685" y="11526"/>
                    <a:pt x="7685" y="13736"/>
                  </a:cubicBezTo>
                  <a:lnTo>
                    <a:pt x="7685" y="17385"/>
                  </a:lnTo>
                  <a:cubicBezTo>
                    <a:pt x="7685" y="18442"/>
                    <a:pt x="7877" y="19210"/>
                    <a:pt x="7973" y="20171"/>
                  </a:cubicBezTo>
                  <a:cubicBezTo>
                    <a:pt x="8261" y="20075"/>
                    <a:pt x="7685" y="20363"/>
                    <a:pt x="7781" y="20363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3">
  <p:cSld name="CUSTOM_2_1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9"/>
          <p:cNvSpPr txBox="1"/>
          <p:nvPr>
            <p:ph type="title"/>
          </p:nvPr>
        </p:nvSpPr>
        <p:spPr>
          <a:xfrm>
            <a:off x="720000" y="540000"/>
            <a:ext cx="54618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350" name="Google Shape;350;p19"/>
          <p:cNvSpPr txBox="1"/>
          <p:nvPr>
            <p:ph idx="1" type="subTitle"/>
          </p:nvPr>
        </p:nvSpPr>
        <p:spPr>
          <a:xfrm>
            <a:off x="720000" y="1428275"/>
            <a:ext cx="6023700" cy="31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19"/>
          <p:cNvSpPr/>
          <p:nvPr/>
        </p:nvSpPr>
        <p:spPr>
          <a:xfrm>
            <a:off x="7486289" y="4421422"/>
            <a:ext cx="1875407" cy="1707795"/>
          </a:xfrm>
          <a:custGeom>
            <a:rect b="b" l="l" r="r" t="t"/>
            <a:pathLst>
              <a:path extrusionOk="0" h="55367" w="60801">
                <a:moveTo>
                  <a:pt x="30399" y="1"/>
                </a:moveTo>
                <a:cubicBezTo>
                  <a:pt x="25107" y="1"/>
                  <a:pt x="19848" y="1863"/>
                  <a:pt x="14120" y="4780"/>
                </a:cubicBezTo>
                <a:cubicBezTo>
                  <a:pt x="10086" y="6797"/>
                  <a:pt x="5956" y="8911"/>
                  <a:pt x="3362" y="12656"/>
                </a:cubicBezTo>
                <a:cubicBezTo>
                  <a:pt x="385" y="16691"/>
                  <a:pt x="0" y="21589"/>
                  <a:pt x="192" y="26392"/>
                </a:cubicBezTo>
                <a:lnTo>
                  <a:pt x="192" y="31194"/>
                </a:lnTo>
                <a:cubicBezTo>
                  <a:pt x="192" y="44737"/>
                  <a:pt x="11526" y="49636"/>
                  <a:pt x="22956" y="53670"/>
                </a:cubicBezTo>
                <a:cubicBezTo>
                  <a:pt x="26292" y="54815"/>
                  <a:pt x="29227" y="55366"/>
                  <a:pt x="31867" y="55366"/>
                </a:cubicBezTo>
                <a:cubicBezTo>
                  <a:pt x="39418" y="55366"/>
                  <a:pt x="44560" y="50857"/>
                  <a:pt x="49755" y="42816"/>
                </a:cubicBezTo>
                <a:cubicBezTo>
                  <a:pt x="53500" y="37053"/>
                  <a:pt x="59744" y="30234"/>
                  <a:pt x="60224" y="23126"/>
                </a:cubicBezTo>
                <a:cubicBezTo>
                  <a:pt x="60800" y="14866"/>
                  <a:pt x="49755" y="7950"/>
                  <a:pt x="43607" y="4108"/>
                </a:cubicBezTo>
                <a:cubicBezTo>
                  <a:pt x="39005" y="1226"/>
                  <a:pt x="34691" y="1"/>
                  <a:pt x="3039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9"/>
          <p:cNvSpPr/>
          <p:nvPr/>
        </p:nvSpPr>
        <p:spPr>
          <a:xfrm>
            <a:off x="4821500" y="3517675"/>
            <a:ext cx="3962287" cy="2162944"/>
          </a:xfrm>
          <a:custGeom>
            <a:rect b="b" l="l" r="r" t="t"/>
            <a:pathLst>
              <a:path extrusionOk="0" h="70123" w="128458">
                <a:moveTo>
                  <a:pt x="112028" y="0"/>
                </a:moveTo>
                <a:cubicBezTo>
                  <a:pt x="103252" y="0"/>
                  <a:pt x="93707" y="377"/>
                  <a:pt x="87407" y="7018"/>
                </a:cubicBezTo>
                <a:cubicBezTo>
                  <a:pt x="79146" y="15855"/>
                  <a:pt x="72327" y="22290"/>
                  <a:pt x="61857" y="28341"/>
                </a:cubicBezTo>
                <a:cubicBezTo>
                  <a:pt x="49563" y="33624"/>
                  <a:pt x="34099" y="34584"/>
                  <a:pt x="21036" y="37274"/>
                </a:cubicBezTo>
                <a:cubicBezTo>
                  <a:pt x="17866" y="37946"/>
                  <a:pt x="14793" y="38618"/>
                  <a:pt x="12007" y="40059"/>
                </a:cubicBezTo>
                <a:cubicBezTo>
                  <a:pt x="5764" y="43229"/>
                  <a:pt x="5091" y="49472"/>
                  <a:pt x="3363" y="55523"/>
                </a:cubicBezTo>
                <a:cubicBezTo>
                  <a:pt x="3170" y="56580"/>
                  <a:pt x="385" y="68970"/>
                  <a:pt x="1" y="68970"/>
                </a:cubicBezTo>
                <a:cubicBezTo>
                  <a:pt x="26223" y="68970"/>
                  <a:pt x="52636" y="70123"/>
                  <a:pt x="78762" y="70123"/>
                </a:cubicBezTo>
                <a:cubicBezTo>
                  <a:pt x="82412" y="70027"/>
                  <a:pt x="85870" y="70027"/>
                  <a:pt x="88943" y="68778"/>
                </a:cubicBezTo>
                <a:cubicBezTo>
                  <a:pt x="89136" y="68778"/>
                  <a:pt x="89232" y="68682"/>
                  <a:pt x="89328" y="68682"/>
                </a:cubicBezTo>
                <a:cubicBezTo>
                  <a:pt x="95187" y="66281"/>
                  <a:pt x="94514" y="60614"/>
                  <a:pt x="98452" y="56676"/>
                </a:cubicBezTo>
                <a:cubicBezTo>
                  <a:pt x="105080" y="50144"/>
                  <a:pt x="116126" y="46591"/>
                  <a:pt x="118047" y="36505"/>
                </a:cubicBezTo>
                <a:cubicBezTo>
                  <a:pt x="119483" y="29325"/>
                  <a:pt x="128458" y="5"/>
                  <a:pt x="115485" y="5"/>
                </a:cubicBezTo>
                <a:cubicBezTo>
                  <a:pt x="115442" y="5"/>
                  <a:pt x="115400" y="6"/>
                  <a:pt x="115357" y="6"/>
                </a:cubicBezTo>
                <a:cubicBezTo>
                  <a:pt x="114266" y="6"/>
                  <a:pt x="113153" y="0"/>
                  <a:pt x="1120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9"/>
          <p:cNvSpPr/>
          <p:nvPr/>
        </p:nvSpPr>
        <p:spPr>
          <a:xfrm rot="5400000">
            <a:off x="7400621" y="-577368"/>
            <a:ext cx="1936698" cy="2074589"/>
          </a:xfrm>
          <a:custGeom>
            <a:rect b="b" l="l" r="r" t="t"/>
            <a:pathLst>
              <a:path extrusionOk="0" h="67703" w="63203">
                <a:moveTo>
                  <a:pt x="49091" y="1"/>
                </a:moveTo>
                <a:cubicBezTo>
                  <a:pt x="47866" y="1"/>
                  <a:pt x="46607" y="233"/>
                  <a:pt x="45433" y="563"/>
                </a:cubicBezTo>
                <a:cubicBezTo>
                  <a:pt x="44376" y="852"/>
                  <a:pt x="43416" y="1140"/>
                  <a:pt x="42455" y="1524"/>
                </a:cubicBezTo>
                <a:cubicBezTo>
                  <a:pt x="34771" y="4405"/>
                  <a:pt x="27183" y="7479"/>
                  <a:pt x="19403" y="10072"/>
                </a:cubicBezTo>
                <a:cubicBezTo>
                  <a:pt x="15081" y="11513"/>
                  <a:pt x="10663" y="13146"/>
                  <a:pt x="7205" y="16027"/>
                </a:cubicBezTo>
                <a:cubicBezTo>
                  <a:pt x="1" y="21983"/>
                  <a:pt x="673" y="30723"/>
                  <a:pt x="2594" y="38983"/>
                </a:cubicBezTo>
                <a:cubicBezTo>
                  <a:pt x="3939" y="44458"/>
                  <a:pt x="5572" y="50029"/>
                  <a:pt x="7781" y="55312"/>
                </a:cubicBezTo>
                <a:cubicBezTo>
                  <a:pt x="8838" y="58097"/>
                  <a:pt x="10182" y="60787"/>
                  <a:pt x="12584" y="62612"/>
                </a:cubicBezTo>
                <a:cubicBezTo>
                  <a:pt x="15177" y="64629"/>
                  <a:pt x="18731" y="65013"/>
                  <a:pt x="22093" y="65301"/>
                </a:cubicBezTo>
                <a:cubicBezTo>
                  <a:pt x="30545" y="65973"/>
                  <a:pt x="39094" y="66838"/>
                  <a:pt x="47546" y="67510"/>
                </a:cubicBezTo>
                <a:cubicBezTo>
                  <a:pt x="48466" y="67621"/>
                  <a:pt x="49400" y="67703"/>
                  <a:pt x="50316" y="67703"/>
                </a:cubicBezTo>
                <a:cubicBezTo>
                  <a:pt x="51790" y="67703"/>
                  <a:pt x="53217" y="67490"/>
                  <a:pt x="54462" y="66838"/>
                </a:cubicBezTo>
                <a:cubicBezTo>
                  <a:pt x="57151" y="65397"/>
                  <a:pt x="58400" y="62420"/>
                  <a:pt x="59168" y="59346"/>
                </a:cubicBezTo>
                <a:cubicBezTo>
                  <a:pt x="63202" y="42921"/>
                  <a:pt x="59264" y="23039"/>
                  <a:pt x="55806" y="6807"/>
                </a:cubicBezTo>
                <a:cubicBezTo>
                  <a:pt x="55422" y="5270"/>
                  <a:pt x="55038" y="3637"/>
                  <a:pt x="54269" y="2388"/>
                </a:cubicBezTo>
                <a:cubicBezTo>
                  <a:pt x="52964" y="608"/>
                  <a:pt x="51071" y="1"/>
                  <a:pt x="490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9"/>
          <p:cNvSpPr/>
          <p:nvPr/>
        </p:nvSpPr>
        <p:spPr>
          <a:xfrm flipH="1" rot="-5400000">
            <a:off x="7979007" y="-391911"/>
            <a:ext cx="1327433" cy="1216599"/>
          </a:xfrm>
          <a:custGeom>
            <a:rect b="b" l="l" r="r" t="t"/>
            <a:pathLst>
              <a:path extrusionOk="0" h="39703" w="43320">
                <a:moveTo>
                  <a:pt x="21471" y="1"/>
                </a:moveTo>
                <a:cubicBezTo>
                  <a:pt x="17691" y="1"/>
                  <a:pt x="13935" y="1361"/>
                  <a:pt x="9797" y="3483"/>
                </a:cubicBezTo>
                <a:cubicBezTo>
                  <a:pt x="6916" y="4923"/>
                  <a:pt x="4034" y="6556"/>
                  <a:pt x="2113" y="9149"/>
                </a:cubicBezTo>
                <a:cubicBezTo>
                  <a:pt x="192" y="11935"/>
                  <a:pt x="0" y="15489"/>
                  <a:pt x="0" y="18851"/>
                </a:cubicBezTo>
                <a:lnTo>
                  <a:pt x="0" y="22404"/>
                </a:lnTo>
                <a:cubicBezTo>
                  <a:pt x="0" y="32105"/>
                  <a:pt x="8165" y="35563"/>
                  <a:pt x="16329" y="38445"/>
                </a:cubicBezTo>
                <a:cubicBezTo>
                  <a:pt x="18706" y="39295"/>
                  <a:pt x="20802" y="39703"/>
                  <a:pt x="22692" y="39703"/>
                </a:cubicBezTo>
                <a:cubicBezTo>
                  <a:pt x="28056" y="39703"/>
                  <a:pt x="31749" y="36418"/>
                  <a:pt x="35443" y="30665"/>
                </a:cubicBezTo>
                <a:cubicBezTo>
                  <a:pt x="38036" y="26535"/>
                  <a:pt x="42455" y="21636"/>
                  <a:pt x="42839" y="16641"/>
                </a:cubicBezTo>
                <a:cubicBezTo>
                  <a:pt x="43319" y="10686"/>
                  <a:pt x="35443" y="5788"/>
                  <a:pt x="30929" y="3002"/>
                </a:cubicBezTo>
                <a:cubicBezTo>
                  <a:pt x="27617" y="895"/>
                  <a:pt x="24536" y="1"/>
                  <a:pt x="2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5" name="Google Shape;355;p19"/>
          <p:cNvGrpSpPr/>
          <p:nvPr/>
        </p:nvGrpSpPr>
        <p:grpSpPr>
          <a:xfrm>
            <a:off x="7727613" y="-679875"/>
            <a:ext cx="2511750" cy="2192350"/>
            <a:chOff x="4465600" y="-1123075"/>
            <a:chExt cx="2511750" cy="2192350"/>
          </a:xfrm>
        </p:grpSpPr>
        <p:sp>
          <p:nvSpPr>
            <p:cNvPr id="356" name="Google Shape;356;p19"/>
            <p:cNvSpPr/>
            <p:nvPr/>
          </p:nvSpPr>
          <p:spPr>
            <a:xfrm>
              <a:off x="4465600" y="-1123075"/>
              <a:ext cx="2511750" cy="2192350"/>
            </a:xfrm>
            <a:custGeom>
              <a:rect b="b" l="l" r="r" t="t"/>
              <a:pathLst>
                <a:path extrusionOk="0" fill="none" h="87694" w="100470">
                  <a:moveTo>
                    <a:pt x="40246" y="2498"/>
                  </a:moveTo>
                  <a:cubicBezTo>
                    <a:pt x="31698" y="4034"/>
                    <a:pt x="23437" y="7108"/>
                    <a:pt x="16233" y="10278"/>
                  </a:cubicBezTo>
                  <a:cubicBezTo>
                    <a:pt x="1" y="17673"/>
                    <a:pt x="3267" y="33234"/>
                    <a:pt x="4515" y="47833"/>
                  </a:cubicBezTo>
                  <a:cubicBezTo>
                    <a:pt x="4996" y="52828"/>
                    <a:pt x="5380" y="58207"/>
                    <a:pt x="8165" y="62721"/>
                  </a:cubicBezTo>
                  <a:cubicBezTo>
                    <a:pt x="11719" y="68484"/>
                    <a:pt x="19019" y="69540"/>
                    <a:pt x="25070" y="71461"/>
                  </a:cubicBezTo>
                  <a:cubicBezTo>
                    <a:pt x="41207" y="76840"/>
                    <a:pt x="57535" y="81547"/>
                    <a:pt x="73672" y="86445"/>
                  </a:cubicBezTo>
                  <a:cubicBezTo>
                    <a:pt x="75593" y="87022"/>
                    <a:pt x="77706" y="87694"/>
                    <a:pt x="79723" y="87502"/>
                  </a:cubicBezTo>
                  <a:cubicBezTo>
                    <a:pt x="85006" y="87310"/>
                    <a:pt x="88463" y="82027"/>
                    <a:pt x="90865" y="77897"/>
                  </a:cubicBezTo>
                  <a:cubicBezTo>
                    <a:pt x="92305" y="75400"/>
                    <a:pt x="96532" y="69348"/>
                    <a:pt x="95187" y="66371"/>
                  </a:cubicBezTo>
                  <a:cubicBezTo>
                    <a:pt x="94707" y="65314"/>
                    <a:pt x="94034" y="64450"/>
                    <a:pt x="93170" y="63777"/>
                  </a:cubicBezTo>
                  <a:cubicBezTo>
                    <a:pt x="91345" y="62049"/>
                    <a:pt x="89520" y="60416"/>
                    <a:pt x="87503" y="58975"/>
                  </a:cubicBezTo>
                  <a:cubicBezTo>
                    <a:pt x="84429" y="56670"/>
                    <a:pt x="82124" y="54269"/>
                    <a:pt x="83181" y="50042"/>
                  </a:cubicBezTo>
                  <a:cubicBezTo>
                    <a:pt x="85006" y="43127"/>
                    <a:pt x="92209" y="38901"/>
                    <a:pt x="96628" y="33714"/>
                  </a:cubicBezTo>
                  <a:cubicBezTo>
                    <a:pt x="100470" y="29199"/>
                    <a:pt x="95187" y="24493"/>
                    <a:pt x="91921" y="21515"/>
                  </a:cubicBezTo>
                  <a:cubicBezTo>
                    <a:pt x="87887" y="17769"/>
                    <a:pt x="83949" y="13927"/>
                    <a:pt x="79723" y="10278"/>
                  </a:cubicBezTo>
                  <a:cubicBezTo>
                    <a:pt x="68677" y="1057"/>
                    <a:pt x="54173" y="0"/>
                    <a:pt x="40246" y="2498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4525650" y="-1015025"/>
              <a:ext cx="2266800" cy="1988250"/>
            </a:xfrm>
            <a:custGeom>
              <a:rect b="b" l="l" r="r" t="t"/>
              <a:pathLst>
                <a:path extrusionOk="0" fill="none" h="79530" w="90672">
                  <a:moveTo>
                    <a:pt x="36403" y="2402"/>
                  </a:moveTo>
                  <a:cubicBezTo>
                    <a:pt x="28623" y="3842"/>
                    <a:pt x="21131" y="6436"/>
                    <a:pt x="14600" y="9509"/>
                  </a:cubicBezTo>
                  <a:cubicBezTo>
                    <a:pt x="0" y="16041"/>
                    <a:pt x="2786" y="30160"/>
                    <a:pt x="4034" y="43511"/>
                  </a:cubicBezTo>
                  <a:cubicBezTo>
                    <a:pt x="4515" y="48026"/>
                    <a:pt x="4899" y="52828"/>
                    <a:pt x="7300" y="56766"/>
                  </a:cubicBezTo>
                  <a:cubicBezTo>
                    <a:pt x="10566" y="61953"/>
                    <a:pt x="17001" y="62913"/>
                    <a:pt x="22476" y="64834"/>
                  </a:cubicBezTo>
                  <a:cubicBezTo>
                    <a:pt x="36884" y="69733"/>
                    <a:pt x="51483" y="74055"/>
                    <a:pt x="66179" y="78377"/>
                  </a:cubicBezTo>
                  <a:cubicBezTo>
                    <a:pt x="67908" y="78858"/>
                    <a:pt x="69733" y="79530"/>
                    <a:pt x="71558" y="79338"/>
                  </a:cubicBezTo>
                  <a:cubicBezTo>
                    <a:pt x="76360" y="79146"/>
                    <a:pt x="79434" y="74439"/>
                    <a:pt x="81643" y="70789"/>
                  </a:cubicBezTo>
                  <a:cubicBezTo>
                    <a:pt x="82988" y="68580"/>
                    <a:pt x="86638" y="63297"/>
                    <a:pt x="85677" y="60512"/>
                  </a:cubicBezTo>
                  <a:cubicBezTo>
                    <a:pt x="85389" y="59552"/>
                    <a:pt x="84621" y="58783"/>
                    <a:pt x="83948" y="58111"/>
                  </a:cubicBezTo>
                  <a:cubicBezTo>
                    <a:pt x="82315" y="56574"/>
                    <a:pt x="80683" y="55133"/>
                    <a:pt x="78954" y="53789"/>
                  </a:cubicBezTo>
                  <a:cubicBezTo>
                    <a:pt x="76264" y="51771"/>
                    <a:pt x="74151" y="49562"/>
                    <a:pt x="75304" y="45720"/>
                  </a:cubicBezTo>
                  <a:cubicBezTo>
                    <a:pt x="76937" y="39381"/>
                    <a:pt x="83276" y="35635"/>
                    <a:pt x="87310" y="30833"/>
                  </a:cubicBezTo>
                  <a:cubicBezTo>
                    <a:pt x="90672" y="26798"/>
                    <a:pt x="85965" y="22476"/>
                    <a:pt x="83084" y="19787"/>
                  </a:cubicBezTo>
                  <a:cubicBezTo>
                    <a:pt x="79338" y="16425"/>
                    <a:pt x="75880" y="12967"/>
                    <a:pt x="72134" y="9605"/>
                  </a:cubicBezTo>
                  <a:cubicBezTo>
                    <a:pt x="62337" y="1153"/>
                    <a:pt x="49082" y="0"/>
                    <a:pt x="36403" y="2402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4588075" y="-904575"/>
              <a:ext cx="2017075" cy="1776950"/>
            </a:xfrm>
            <a:custGeom>
              <a:rect b="b" l="l" r="r" t="t"/>
              <a:pathLst>
                <a:path extrusionOk="0" fill="none" h="71078" w="80683">
                  <a:moveTo>
                    <a:pt x="32562" y="2018"/>
                  </a:moveTo>
                  <a:cubicBezTo>
                    <a:pt x="25550" y="3363"/>
                    <a:pt x="18826" y="5668"/>
                    <a:pt x="12967" y="8453"/>
                  </a:cubicBezTo>
                  <a:cubicBezTo>
                    <a:pt x="1" y="14408"/>
                    <a:pt x="2306" y="26895"/>
                    <a:pt x="3650" y="38901"/>
                  </a:cubicBezTo>
                  <a:cubicBezTo>
                    <a:pt x="4131" y="42935"/>
                    <a:pt x="4419" y="47353"/>
                    <a:pt x="6628" y="50811"/>
                  </a:cubicBezTo>
                  <a:cubicBezTo>
                    <a:pt x="9510" y="55422"/>
                    <a:pt x="15273" y="56382"/>
                    <a:pt x="19979" y="58015"/>
                  </a:cubicBezTo>
                  <a:cubicBezTo>
                    <a:pt x="32658" y="62433"/>
                    <a:pt x="45528" y="66275"/>
                    <a:pt x="58687" y="70117"/>
                  </a:cubicBezTo>
                  <a:cubicBezTo>
                    <a:pt x="60320" y="70598"/>
                    <a:pt x="61857" y="71078"/>
                    <a:pt x="63490" y="70982"/>
                  </a:cubicBezTo>
                  <a:cubicBezTo>
                    <a:pt x="67716" y="70886"/>
                    <a:pt x="70598" y="66660"/>
                    <a:pt x="72519" y="63586"/>
                  </a:cubicBezTo>
                  <a:cubicBezTo>
                    <a:pt x="73767" y="61473"/>
                    <a:pt x="77129" y="56958"/>
                    <a:pt x="76265" y="54557"/>
                  </a:cubicBezTo>
                  <a:cubicBezTo>
                    <a:pt x="75880" y="53693"/>
                    <a:pt x="75304" y="53020"/>
                    <a:pt x="74728" y="52348"/>
                  </a:cubicBezTo>
                  <a:cubicBezTo>
                    <a:pt x="73383" y="51003"/>
                    <a:pt x="71942" y="49755"/>
                    <a:pt x="70502" y="48506"/>
                  </a:cubicBezTo>
                  <a:cubicBezTo>
                    <a:pt x="68100" y="46585"/>
                    <a:pt x="66371" y="44760"/>
                    <a:pt x="67236" y="41302"/>
                  </a:cubicBezTo>
                  <a:cubicBezTo>
                    <a:pt x="68677" y="35635"/>
                    <a:pt x="74344" y="32274"/>
                    <a:pt x="77705" y="27951"/>
                  </a:cubicBezTo>
                  <a:cubicBezTo>
                    <a:pt x="80683" y="24301"/>
                    <a:pt x="76649" y="20459"/>
                    <a:pt x="73959" y="18154"/>
                  </a:cubicBezTo>
                  <a:cubicBezTo>
                    <a:pt x="70694" y="15177"/>
                    <a:pt x="67620" y="11911"/>
                    <a:pt x="64354" y="9029"/>
                  </a:cubicBezTo>
                  <a:cubicBezTo>
                    <a:pt x="55806" y="1249"/>
                    <a:pt x="43992" y="1"/>
                    <a:pt x="32562" y="2018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4648100" y="-794100"/>
              <a:ext cx="1774575" cy="1568025"/>
            </a:xfrm>
            <a:custGeom>
              <a:rect b="b" l="l" r="r" t="t"/>
              <a:pathLst>
                <a:path extrusionOk="0" fill="none" h="62721" w="70983">
                  <a:moveTo>
                    <a:pt x="28720" y="1825"/>
                  </a:moveTo>
                  <a:cubicBezTo>
                    <a:pt x="22573" y="2882"/>
                    <a:pt x="16618" y="5091"/>
                    <a:pt x="11431" y="7492"/>
                  </a:cubicBezTo>
                  <a:cubicBezTo>
                    <a:pt x="1" y="12775"/>
                    <a:pt x="2018" y="23821"/>
                    <a:pt x="3267" y="34386"/>
                  </a:cubicBezTo>
                  <a:cubicBezTo>
                    <a:pt x="3651" y="37844"/>
                    <a:pt x="3939" y="41686"/>
                    <a:pt x="5860" y="44759"/>
                  </a:cubicBezTo>
                  <a:cubicBezTo>
                    <a:pt x="8453" y="48794"/>
                    <a:pt x="13352" y="49658"/>
                    <a:pt x="17386" y="51099"/>
                  </a:cubicBezTo>
                  <a:cubicBezTo>
                    <a:pt x="28432" y="55037"/>
                    <a:pt x="39670" y="58399"/>
                    <a:pt x="51196" y="61856"/>
                  </a:cubicBezTo>
                  <a:cubicBezTo>
                    <a:pt x="52444" y="62241"/>
                    <a:pt x="53885" y="62721"/>
                    <a:pt x="55326" y="62625"/>
                  </a:cubicBezTo>
                  <a:cubicBezTo>
                    <a:pt x="59072" y="62529"/>
                    <a:pt x="61473" y="58879"/>
                    <a:pt x="63298" y="56285"/>
                  </a:cubicBezTo>
                  <a:cubicBezTo>
                    <a:pt x="64451" y="54557"/>
                    <a:pt x="67332" y="50618"/>
                    <a:pt x="66756" y="48409"/>
                  </a:cubicBezTo>
                  <a:cubicBezTo>
                    <a:pt x="66564" y="47737"/>
                    <a:pt x="66083" y="47161"/>
                    <a:pt x="65603" y="46680"/>
                  </a:cubicBezTo>
                  <a:cubicBezTo>
                    <a:pt x="64451" y="45432"/>
                    <a:pt x="63298" y="44375"/>
                    <a:pt x="62049" y="43319"/>
                  </a:cubicBezTo>
                  <a:cubicBezTo>
                    <a:pt x="60032" y="41590"/>
                    <a:pt x="58592" y="39957"/>
                    <a:pt x="59456" y="37075"/>
                  </a:cubicBezTo>
                  <a:cubicBezTo>
                    <a:pt x="60801" y="32081"/>
                    <a:pt x="65603" y="29007"/>
                    <a:pt x="68485" y="25261"/>
                  </a:cubicBezTo>
                  <a:cubicBezTo>
                    <a:pt x="70982" y="21996"/>
                    <a:pt x="67524" y="18634"/>
                    <a:pt x="65315" y="16521"/>
                  </a:cubicBezTo>
                  <a:cubicBezTo>
                    <a:pt x="62530" y="13831"/>
                    <a:pt x="59936" y="10950"/>
                    <a:pt x="57055" y="8356"/>
                  </a:cubicBezTo>
                  <a:cubicBezTo>
                    <a:pt x="49467" y="1249"/>
                    <a:pt x="38997" y="0"/>
                    <a:pt x="28720" y="1825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4710550" y="-686050"/>
              <a:ext cx="1524825" cy="1363925"/>
            </a:xfrm>
            <a:custGeom>
              <a:rect b="b" l="l" r="r" t="t"/>
              <a:pathLst>
                <a:path extrusionOk="0" fill="none" h="54557" w="60993">
                  <a:moveTo>
                    <a:pt x="24877" y="1633"/>
                  </a:moveTo>
                  <a:cubicBezTo>
                    <a:pt x="19594" y="2594"/>
                    <a:pt x="14312" y="4323"/>
                    <a:pt x="9893" y="6532"/>
                  </a:cubicBezTo>
                  <a:cubicBezTo>
                    <a:pt x="0" y="11238"/>
                    <a:pt x="1633" y="20747"/>
                    <a:pt x="2786" y="29968"/>
                  </a:cubicBezTo>
                  <a:cubicBezTo>
                    <a:pt x="3170" y="32946"/>
                    <a:pt x="3554" y="36211"/>
                    <a:pt x="5091" y="38805"/>
                  </a:cubicBezTo>
                  <a:cubicBezTo>
                    <a:pt x="7204" y="42358"/>
                    <a:pt x="11430" y="43127"/>
                    <a:pt x="14888" y="44472"/>
                  </a:cubicBezTo>
                  <a:cubicBezTo>
                    <a:pt x="24301" y="48121"/>
                    <a:pt x="33810" y="51003"/>
                    <a:pt x="43703" y="53884"/>
                  </a:cubicBezTo>
                  <a:cubicBezTo>
                    <a:pt x="44952" y="54173"/>
                    <a:pt x="46104" y="54557"/>
                    <a:pt x="47353" y="54461"/>
                  </a:cubicBezTo>
                  <a:cubicBezTo>
                    <a:pt x="50427" y="54365"/>
                    <a:pt x="52636" y="51291"/>
                    <a:pt x="54173" y="49178"/>
                  </a:cubicBezTo>
                  <a:cubicBezTo>
                    <a:pt x="55229" y="47737"/>
                    <a:pt x="57822" y="44375"/>
                    <a:pt x="57342" y="42647"/>
                  </a:cubicBezTo>
                  <a:cubicBezTo>
                    <a:pt x="57150" y="42070"/>
                    <a:pt x="56670" y="41590"/>
                    <a:pt x="56382" y="41110"/>
                  </a:cubicBezTo>
                  <a:cubicBezTo>
                    <a:pt x="55517" y="40149"/>
                    <a:pt x="54557" y="39093"/>
                    <a:pt x="53596" y="38228"/>
                  </a:cubicBezTo>
                  <a:cubicBezTo>
                    <a:pt x="52059" y="36788"/>
                    <a:pt x="50811" y="35347"/>
                    <a:pt x="51387" y="32849"/>
                  </a:cubicBezTo>
                  <a:cubicBezTo>
                    <a:pt x="52540" y="28623"/>
                    <a:pt x="56478" y="25838"/>
                    <a:pt x="58975" y="22668"/>
                  </a:cubicBezTo>
                  <a:cubicBezTo>
                    <a:pt x="60992" y="19883"/>
                    <a:pt x="58111" y="16905"/>
                    <a:pt x="56382" y="15080"/>
                  </a:cubicBezTo>
                  <a:cubicBezTo>
                    <a:pt x="54077" y="12679"/>
                    <a:pt x="51771" y="10278"/>
                    <a:pt x="49466" y="7972"/>
                  </a:cubicBezTo>
                  <a:cubicBezTo>
                    <a:pt x="43031" y="1249"/>
                    <a:pt x="33906" y="0"/>
                    <a:pt x="24877" y="1633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4775375" y="-573200"/>
              <a:ext cx="1272700" cy="1147825"/>
            </a:xfrm>
            <a:custGeom>
              <a:rect b="b" l="l" r="r" t="t"/>
              <a:pathLst>
                <a:path extrusionOk="0" fill="none" h="45913" w="50908">
                  <a:moveTo>
                    <a:pt x="20843" y="1249"/>
                  </a:moveTo>
                  <a:cubicBezTo>
                    <a:pt x="16329" y="2114"/>
                    <a:pt x="12007" y="3651"/>
                    <a:pt x="8165" y="5476"/>
                  </a:cubicBezTo>
                  <a:cubicBezTo>
                    <a:pt x="0" y="9414"/>
                    <a:pt x="1057" y="17482"/>
                    <a:pt x="2210" y="25358"/>
                  </a:cubicBezTo>
                  <a:cubicBezTo>
                    <a:pt x="2594" y="27855"/>
                    <a:pt x="2882" y="30449"/>
                    <a:pt x="4131" y="32658"/>
                  </a:cubicBezTo>
                  <a:cubicBezTo>
                    <a:pt x="5956" y="35539"/>
                    <a:pt x="9317" y="36212"/>
                    <a:pt x="12199" y="37460"/>
                  </a:cubicBezTo>
                  <a:cubicBezTo>
                    <a:pt x="19883" y="40534"/>
                    <a:pt x="27567" y="42935"/>
                    <a:pt x="36019" y="45336"/>
                  </a:cubicBezTo>
                  <a:cubicBezTo>
                    <a:pt x="36980" y="45624"/>
                    <a:pt x="37940" y="45913"/>
                    <a:pt x="38997" y="45817"/>
                  </a:cubicBezTo>
                  <a:cubicBezTo>
                    <a:pt x="41590" y="45721"/>
                    <a:pt x="43319" y="43319"/>
                    <a:pt x="44760" y="41590"/>
                  </a:cubicBezTo>
                  <a:cubicBezTo>
                    <a:pt x="45720" y="40438"/>
                    <a:pt x="47834" y="37748"/>
                    <a:pt x="47545" y="36308"/>
                  </a:cubicBezTo>
                  <a:cubicBezTo>
                    <a:pt x="47353" y="35923"/>
                    <a:pt x="47161" y="35539"/>
                    <a:pt x="46777" y="35059"/>
                  </a:cubicBezTo>
                  <a:cubicBezTo>
                    <a:pt x="46201" y="34195"/>
                    <a:pt x="45432" y="33330"/>
                    <a:pt x="44664" y="32658"/>
                  </a:cubicBezTo>
                  <a:cubicBezTo>
                    <a:pt x="43415" y="31409"/>
                    <a:pt x="42455" y="30256"/>
                    <a:pt x="43031" y="28047"/>
                  </a:cubicBezTo>
                  <a:cubicBezTo>
                    <a:pt x="43992" y="24590"/>
                    <a:pt x="47161" y="22188"/>
                    <a:pt x="49178" y="19307"/>
                  </a:cubicBezTo>
                  <a:cubicBezTo>
                    <a:pt x="50907" y="16906"/>
                    <a:pt x="48506" y="14504"/>
                    <a:pt x="47065" y="12775"/>
                  </a:cubicBezTo>
                  <a:cubicBezTo>
                    <a:pt x="45240" y="10758"/>
                    <a:pt x="43319" y="8741"/>
                    <a:pt x="41494" y="6724"/>
                  </a:cubicBezTo>
                  <a:cubicBezTo>
                    <a:pt x="36596" y="1153"/>
                    <a:pt x="28623" y="1"/>
                    <a:pt x="20843" y="1249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4835400" y="-465150"/>
              <a:ext cx="1025375" cy="941325"/>
            </a:xfrm>
            <a:custGeom>
              <a:rect b="b" l="l" r="r" t="t"/>
              <a:pathLst>
                <a:path extrusionOk="0" fill="none" h="37653" w="41015">
                  <a:moveTo>
                    <a:pt x="17002" y="1154"/>
                  </a:moveTo>
                  <a:cubicBezTo>
                    <a:pt x="13256" y="1730"/>
                    <a:pt x="9702" y="3075"/>
                    <a:pt x="6532" y="4611"/>
                  </a:cubicBezTo>
                  <a:cubicBezTo>
                    <a:pt x="1" y="7973"/>
                    <a:pt x="577" y="14408"/>
                    <a:pt x="1730" y="21036"/>
                  </a:cubicBezTo>
                  <a:cubicBezTo>
                    <a:pt x="2114" y="23053"/>
                    <a:pt x="2402" y="25070"/>
                    <a:pt x="3459" y="26895"/>
                  </a:cubicBezTo>
                  <a:cubicBezTo>
                    <a:pt x="4899" y="29104"/>
                    <a:pt x="7493" y="29873"/>
                    <a:pt x="9702" y="30833"/>
                  </a:cubicBezTo>
                  <a:cubicBezTo>
                    <a:pt x="15657" y="33522"/>
                    <a:pt x="21708" y="35443"/>
                    <a:pt x="28528" y="37364"/>
                  </a:cubicBezTo>
                  <a:cubicBezTo>
                    <a:pt x="29296" y="37557"/>
                    <a:pt x="30065" y="37653"/>
                    <a:pt x="30929" y="37653"/>
                  </a:cubicBezTo>
                  <a:cubicBezTo>
                    <a:pt x="32946" y="37653"/>
                    <a:pt x="34387" y="35732"/>
                    <a:pt x="35635" y="34579"/>
                  </a:cubicBezTo>
                  <a:cubicBezTo>
                    <a:pt x="36500" y="33618"/>
                    <a:pt x="38229" y="31697"/>
                    <a:pt x="38133" y="30641"/>
                  </a:cubicBezTo>
                  <a:cubicBezTo>
                    <a:pt x="38133" y="30257"/>
                    <a:pt x="37941" y="29873"/>
                    <a:pt x="37652" y="29680"/>
                  </a:cubicBezTo>
                  <a:cubicBezTo>
                    <a:pt x="37268" y="29008"/>
                    <a:pt x="36788" y="28336"/>
                    <a:pt x="36212" y="27759"/>
                  </a:cubicBezTo>
                  <a:cubicBezTo>
                    <a:pt x="35347" y="26703"/>
                    <a:pt x="34771" y="25646"/>
                    <a:pt x="35155" y="24013"/>
                  </a:cubicBezTo>
                  <a:cubicBezTo>
                    <a:pt x="35828" y="21132"/>
                    <a:pt x="38229" y="19211"/>
                    <a:pt x="39862" y="16810"/>
                  </a:cubicBezTo>
                  <a:cubicBezTo>
                    <a:pt x="41014" y="14889"/>
                    <a:pt x="39381" y="12872"/>
                    <a:pt x="38133" y="11527"/>
                  </a:cubicBezTo>
                  <a:cubicBezTo>
                    <a:pt x="36692" y="9798"/>
                    <a:pt x="35251" y="8165"/>
                    <a:pt x="33907" y="6436"/>
                  </a:cubicBezTo>
                  <a:cubicBezTo>
                    <a:pt x="30257" y="1250"/>
                    <a:pt x="23629" y="1"/>
                    <a:pt x="17002" y="1154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4900250" y="-354675"/>
              <a:ext cx="778025" cy="730000"/>
            </a:xfrm>
            <a:custGeom>
              <a:rect b="b" l="l" r="r" t="t"/>
              <a:pathLst>
                <a:path extrusionOk="0" fill="none" h="29200" w="31121">
                  <a:moveTo>
                    <a:pt x="13063" y="865"/>
                  </a:moveTo>
                  <a:cubicBezTo>
                    <a:pt x="10181" y="1345"/>
                    <a:pt x="7300" y="2402"/>
                    <a:pt x="4899" y="3554"/>
                  </a:cubicBezTo>
                  <a:cubicBezTo>
                    <a:pt x="0" y="6244"/>
                    <a:pt x="96" y="11142"/>
                    <a:pt x="1345" y="16329"/>
                  </a:cubicBezTo>
                  <a:cubicBezTo>
                    <a:pt x="1633" y="17770"/>
                    <a:pt x="1921" y="19306"/>
                    <a:pt x="2593" y="20651"/>
                  </a:cubicBezTo>
                  <a:cubicBezTo>
                    <a:pt x="3746" y="22476"/>
                    <a:pt x="5571" y="23052"/>
                    <a:pt x="7108" y="23917"/>
                  </a:cubicBezTo>
                  <a:cubicBezTo>
                    <a:pt x="11430" y="26222"/>
                    <a:pt x="15752" y="27663"/>
                    <a:pt x="20939" y="28911"/>
                  </a:cubicBezTo>
                  <a:cubicBezTo>
                    <a:pt x="21515" y="29103"/>
                    <a:pt x="21996" y="29199"/>
                    <a:pt x="22572" y="29199"/>
                  </a:cubicBezTo>
                  <a:cubicBezTo>
                    <a:pt x="24109" y="29199"/>
                    <a:pt x="25261" y="27855"/>
                    <a:pt x="26222" y="26990"/>
                  </a:cubicBezTo>
                  <a:cubicBezTo>
                    <a:pt x="26894" y="26414"/>
                    <a:pt x="28335" y="25069"/>
                    <a:pt x="28335" y="24205"/>
                  </a:cubicBezTo>
                  <a:cubicBezTo>
                    <a:pt x="28335" y="24013"/>
                    <a:pt x="28239" y="23725"/>
                    <a:pt x="28239" y="23533"/>
                  </a:cubicBezTo>
                  <a:cubicBezTo>
                    <a:pt x="27951" y="23052"/>
                    <a:pt x="27855" y="22572"/>
                    <a:pt x="27471" y="22092"/>
                  </a:cubicBezTo>
                  <a:cubicBezTo>
                    <a:pt x="26990" y="21323"/>
                    <a:pt x="26702" y="20555"/>
                    <a:pt x="26990" y="19210"/>
                  </a:cubicBezTo>
                  <a:cubicBezTo>
                    <a:pt x="27663" y="17001"/>
                    <a:pt x="29199" y="15368"/>
                    <a:pt x="30256" y="13543"/>
                  </a:cubicBezTo>
                  <a:cubicBezTo>
                    <a:pt x="31120" y="12007"/>
                    <a:pt x="29872" y="10566"/>
                    <a:pt x="29199" y="9317"/>
                  </a:cubicBezTo>
                  <a:cubicBezTo>
                    <a:pt x="28239" y="8068"/>
                    <a:pt x="27278" y="6628"/>
                    <a:pt x="26414" y="5283"/>
                  </a:cubicBezTo>
                  <a:cubicBezTo>
                    <a:pt x="23628" y="1153"/>
                    <a:pt x="18346" y="0"/>
                    <a:pt x="13063" y="865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4955475" y="-246625"/>
              <a:ext cx="533100" cy="523500"/>
            </a:xfrm>
            <a:custGeom>
              <a:rect b="b" l="l" r="r" t="t"/>
              <a:pathLst>
                <a:path extrusionOk="0" fill="none" h="20940" w="21324">
                  <a:moveTo>
                    <a:pt x="9413" y="769"/>
                  </a:moveTo>
                  <a:cubicBezTo>
                    <a:pt x="7300" y="1057"/>
                    <a:pt x="5283" y="1825"/>
                    <a:pt x="3554" y="2786"/>
                  </a:cubicBezTo>
                  <a:cubicBezTo>
                    <a:pt x="192" y="4707"/>
                    <a:pt x="0" y="8165"/>
                    <a:pt x="1057" y="12007"/>
                  </a:cubicBezTo>
                  <a:cubicBezTo>
                    <a:pt x="1249" y="12967"/>
                    <a:pt x="1537" y="13928"/>
                    <a:pt x="2017" y="14792"/>
                  </a:cubicBezTo>
                  <a:cubicBezTo>
                    <a:pt x="2690" y="15945"/>
                    <a:pt x="3842" y="16617"/>
                    <a:pt x="4611" y="17193"/>
                  </a:cubicBezTo>
                  <a:cubicBezTo>
                    <a:pt x="7300" y="19018"/>
                    <a:pt x="9797" y="19979"/>
                    <a:pt x="13543" y="20747"/>
                  </a:cubicBezTo>
                  <a:cubicBezTo>
                    <a:pt x="13928" y="20939"/>
                    <a:pt x="14216" y="20939"/>
                    <a:pt x="14600" y="20939"/>
                  </a:cubicBezTo>
                  <a:cubicBezTo>
                    <a:pt x="15560" y="20939"/>
                    <a:pt x="16425" y="20267"/>
                    <a:pt x="17097" y="19787"/>
                  </a:cubicBezTo>
                  <a:cubicBezTo>
                    <a:pt x="17866" y="19499"/>
                    <a:pt x="18826" y="18826"/>
                    <a:pt x="19018" y="18346"/>
                  </a:cubicBezTo>
                  <a:cubicBezTo>
                    <a:pt x="19210" y="18250"/>
                    <a:pt x="19210" y="18058"/>
                    <a:pt x="19210" y="17866"/>
                  </a:cubicBezTo>
                  <a:lnTo>
                    <a:pt x="19210" y="16905"/>
                  </a:lnTo>
                  <a:cubicBezTo>
                    <a:pt x="19018" y="16425"/>
                    <a:pt x="19018" y="15849"/>
                    <a:pt x="19306" y="14984"/>
                  </a:cubicBezTo>
                  <a:cubicBezTo>
                    <a:pt x="19787" y="13544"/>
                    <a:pt x="20459" y="12295"/>
                    <a:pt x="20939" y="10854"/>
                  </a:cubicBezTo>
                  <a:cubicBezTo>
                    <a:pt x="21323" y="9702"/>
                    <a:pt x="20747" y="8645"/>
                    <a:pt x="20363" y="7781"/>
                  </a:cubicBezTo>
                  <a:cubicBezTo>
                    <a:pt x="19883" y="6724"/>
                    <a:pt x="19306" y="5764"/>
                    <a:pt x="18922" y="4803"/>
                  </a:cubicBezTo>
                  <a:cubicBezTo>
                    <a:pt x="17577" y="1249"/>
                    <a:pt x="13639" y="1"/>
                    <a:pt x="9413" y="769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4984275" y="-136175"/>
              <a:ext cx="357825" cy="319400"/>
            </a:xfrm>
            <a:custGeom>
              <a:rect b="b" l="l" r="r" t="t"/>
              <a:pathLst>
                <a:path extrusionOk="0" fill="none" h="12776" w="14313">
                  <a:moveTo>
                    <a:pt x="7013" y="385"/>
                  </a:moveTo>
                  <a:cubicBezTo>
                    <a:pt x="3459" y="865"/>
                    <a:pt x="1" y="3555"/>
                    <a:pt x="2018" y="7493"/>
                  </a:cubicBezTo>
                  <a:cubicBezTo>
                    <a:pt x="4227" y="11719"/>
                    <a:pt x="4323" y="12487"/>
                    <a:pt x="9510" y="12679"/>
                  </a:cubicBezTo>
                  <a:cubicBezTo>
                    <a:pt x="14312" y="12775"/>
                    <a:pt x="12872" y="7589"/>
                    <a:pt x="12872" y="4131"/>
                  </a:cubicBezTo>
                  <a:cubicBezTo>
                    <a:pt x="12680" y="1153"/>
                    <a:pt x="9894" y="1"/>
                    <a:pt x="7013" y="385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4">
  <p:cSld name="CUSTOM_2_1_1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0"/>
          <p:cNvSpPr txBox="1"/>
          <p:nvPr>
            <p:ph type="title"/>
          </p:nvPr>
        </p:nvSpPr>
        <p:spPr>
          <a:xfrm>
            <a:off x="720000" y="540000"/>
            <a:ext cx="5757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368" name="Google Shape;368;p20"/>
          <p:cNvSpPr txBox="1"/>
          <p:nvPr>
            <p:ph idx="1" type="subTitle"/>
          </p:nvPr>
        </p:nvSpPr>
        <p:spPr>
          <a:xfrm>
            <a:off x="720000" y="1428275"/>
            <a:ext cx="6023700" cy="28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20"/>
          <p:cNvSpPr/>
          <p:nvPr/>
        </p:nvSpPr>
        <p:spPr>
          <a:xfrm>
            <a:off x="7800150" y="4064525"/>
            <a:ext cx="1580075" cy="1692575"/>
          </a:xfrm>
          <a:custGeom>
            <a:rect b="b" l="l" r="r" t="t"/>
            <a:pathLst>
              <a:path extrusionOk="0" h="67703" w="63203">
                <a:moveTo>
                  <a:pt x="49091" y="1"/>
                </a:moveTo>
                <a:cubicBezTo>
                  <a:pt x="47866" y="1"/>
                  <a:pt x="46607" y="233"/>
                  <a:pt x="45433" y="563"/>
                </a:cubicBezTo>
                <a:cubicBezTo>
                  <a:pt x="44376" y="852"/>
                  <a:pt x="43416" y="1140"/>
                  <a:pt x="42455" y="1524"/>
                </a:cubicBezTo>
                <a:cubicBezTo>
                  <a:pt x="34771" y="4405"/>
                  <a:pt x="27183" y="7479"/>
                  <a:pt x="19403" y="10072"/>
                </a:cubicBezTo>
                <a:cubicBezTo>
                  <a:pt x="15081" y="11513"/>
                  <a:pt x="10663" y="13146"/>
                  <a:pt x="7205" y="16027"/>
                </a:cubicBezTo>
                <a:cubicBezTo>
                  <a:pt x="1" y="21983"/>
                  <a:pt x="673" y="30723"/>
                  <a:pt x="2594" y="38983"/>
                </a:cubicBezTo>
                <a:cubicBezTo>
                  <a:pt x="3939" y="44458"/>
                  <a:pt x="5572" y="50029"/>
                  <a:pt x="7781" y="55312"/>
                </a:cubicBezTo>
                <a:cubicBezTo>
                  <a:pt x="8838" y="58097"/>
                  <a:pt x="10182" y="60787"/>
                  <a:pt x="12584" y="62612"/>
                </a:cubicBezTo>
                <a:cubicBezTo>
                  <a:pt x="15177" y="64629"/>
                  <a:pt x="18731" y="65013"/>
                  <a:pt x="22093" y="65301"/>
                </a:cubicBezTo>
                <a:cubicBezTo>
                  <a:pt x="30545" y="65973"/>
                  <a:pt x="39094" y="66838"/>
                  <a:pt x="47546" y="67510"/>
                </a:cubicBezTo>
                <a:cubicBezTo>
                  <a:pt x="48466" y="67621"/>
                  <a:pt x="49400" y="67703"/>
                  <a:pt x="50316" y="67703"/>
                </a:cubicBezTo>
                <a:cubicBezTo>
                  <a:pt x="51790" y="67703"/>
                  <a:pt x="53217" y="67490"/>
                  <a:pt x="54462" y="66838"/>
                </a:cubicBezTo>
                <a:cubicBezTo>
                  <a:pt x="57151" y="65397"/>
                  <a:pt x="58400" y="62420"/>
                  <a:pt x="59168" y="59346"/>
                </a:cubicBezTo>
                <a:cubicBezTo>
                  <a:pt x="63202" y="42921"/>
                  <a:pt x="59264" y="23039"/>
                  <a:pt x="55806" y="6807"/>
                </a:cubicBezTo>
                <a:cubicBezTo>
                  <a:pt x="55422" y="5270"/>
                  <a:pt x="55038" y="3637"/>
                  <a:pt x="54269" y="2388"/>
                </a:cubicBezTo>
                <a:cubicBezTo>
                  <a:pt x="52964" y="608"/>
                  <a:pt x="51071" y="1"/>
                  <a:pt x="4909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0"/>
          <p:cNvSpPr/>
          <p:nvPr/>
        </p:nvSpPr>
        <p:spPr>
          <a:xfrm flipH="1" rot="10800000">
            <a:off x="7550238" y="4150928"/>
            <a:ext cx="1083000" cy="992575"/>
          </a:xfrm>
          <a:custGeom>
            <a:rect b="b" l="l" r="r" t="t"/>
            <a:pathLst>
              <a:path extrusionOk="0" h="39703" w="43320">
                <a:moveTo>
                  <a:pt x="21471" y="1"/>
                </a:moveTo>
                <a:cubicBezTo>
                  <a:pt x="17691" y="1"/>
                  <a:pt x="13935" y="1361"/>
                  <a:pt x="9797" y="3483"/>
                </a:cubicBezTo>
                <a:cubicBezTo>
                  <a:pt x="6916" y="4923"/>
                  <a:pt x="4034" y="6556"/>
                  <a:pt x="2113" y="9149"/>
                </a:cubicBezTo>
                <a:cubicBezTo>
                  <a:pt x="192" y="11935"/>
                  <a:pt x="0" y="15489"/>
                  <a:pt x="0" y="18851"/>
                </a:cubicBezTo>
                <a:lnTo>
                  <a:pt x="0" y="22404"/>
                </a:lnTo>
                <a:cubicBezTo>
                  <a:pt x="0" y="32105"/>
                  <a:pt x="8165" y="35563"/>
                  <a:pt x="16329" y="38445"/>
                </a:cubicBezTo>
                <a:cubicBezTo>
                  <a:pt x="18706" y="39295"/>
                  <a:pt x="20802" y="39703"/>
                  <a:pt x="22692" y="39703"/>
                </a:cubicBezTo>
                <a:cubicBezTo>
                  <a:pt x="28056" y="39703"/>
                  <a:pt x="31749" y="36418"/>
                  <a:pt x="35443" y="30665"/>
                </a:cubicBezTo>
                <a:cubicBezTo>
                  <a:pt x="38036" y="26535"/>
                  <a:pt x="42455" y="21636"/>
                  <a:pt x="42839" y="16641"/>
                </a:cubicBezTo>
                <a:cubicBezTo>
                  <a:pt x="43319" y="10686"/>
                  <a:pt x="35443" y="5788"/>
                  <a:pt x="30929" y="3002"/>
                </a:cubicBezTo>
                <a:cubicBezTo>
                  <a:pt x="27617" y="895"/>
                  <a:pt x="24536" y="1"/>
                  <a:pt x="21471" y="1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0"/>
          <p:cNvSpPr/>
          <p:nvPr/>
        </p:nvSpPr>
        <p:spPr>
          <a:xfrm flipH="1" rot="-5971826">
            <a:off x="7299773" y="-498593"/>
            <a:ext cx="2791794" cy="2380970"/>
          </a:xfrm>
          <a:custGeom>
            <a:rect b="b" l="l" r="r" t="t"/>
            <a:pathLst>
              <a:path extrusionOk="0" h="69728" w="89712">
                <a:moveTo>
                  <a:pt x="14036" y="0"/>
                </a:moveTo>
                <a:cubicBezTo>
                  <a:pt x="13692" y="0"/>
                  <a:pt x="13336" y="25"/>
                  <a:pt x="12967" y="78"/>
                </a:cubicBezTo>
                <a:cubicBezTo>
                  <a:pt x="7396" y="750"/>
                  <a:pt x="1633" y="7090"/>
                  <a:pt x="865" y="11892"/>
                </a:cubicBezTo>
                <a:cubicBezTo>
                  <a:pt x="0" y="16406"/>
                  <a:pt x="2402" y="20537"/>
                  <a:pt x="4515" y="24379"/>
                </a:cubicBezTo>
                <a:cubicBezTo>
                  <a:pt x="9798" y="33503"/>
                  <a:pt x="13736" y="43589"/>
                  <a:pt x="20363" y="52041"/>
                </a:cubicBezTo>
                <a:cubicBezTo>
                  <a:pt x="30352" y="65008"/>
                  <a:pt x="47545" y="67217"/>
                  <a:pt x="62817" y="69522"/>
                </a:cubicBezTo>
                <a:cubicBezTo>
                  <a:pt x="63748" y="69658"/>
                  <a:pt x="64622" y="69727"/>
                  <a:pt x="65449" y="69727"/>
                </a:cubicBezTo>
                <a:cubicBezTo>
                  <a:pt x="69316" y="69727"/>
                  <a:pt x="72150" y="68201"/>
                  <a:pt x="74920" y="64720"/>
                </a:cubicBezTo>
                <a:cubicBezTo>
                  <a:pt x="82316" y="55787"/>
                  <a:pt x="89711" y="42820"/>
                  <a:pt x="75784" y="36289"/>
                </a:cubicBezTo>
                <a:cubicBezTo>
                  <a:pt x="59552" y="28797"/>
                  <a:pt x="37076" y="26588"/>
                  <a:pt x="25646" y="11412"/>
                </a:cubicBezTo>
                <a:cubicBezTo>
                  <a:pt x="22468" y="7508"/>
                  <a:pt x="19977" y="0"/>
                  <a:pt x="1403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0"/>
          <p:cNvSpPr/>
          <p:nvPr/>
        </p:nvSpPr>
        <p:spPr>
          <a:xfrm flipH="1" rot="10800000">
            <a:off x="7862122" y="-67223"/>
            <a:ext cx="1667104" cy="1214456"/>
          </a:xfrm>
          <a:custGeom>
            <a:rect b="b" l="l" r="r" t="t"/>
            <a:pathLst>
              <a:path extrusionOk="0" h="39408" w="49083">
                <a:moveTo>
                  <a:pt x="28615" y="0"/>
                </a:moveTo>
                <a:cubicBezTo>
                  <a:pt x="24652" y="0"/>
                  <a:pt x="20909" y="468"/>
                  <a:pt x="18731" y="897"/>
                </a:cubicBezTo>
                <a:cubicBezTo>
                  <a:pt x="11431" y="2146"/>
                  <a:pt x="4899" y="6756"/>
                  <a:pt x="2882" y="14152"/>
                </a:cubicBezTo>
                <a:cubicBezTo>
                  <a:pt x="1" y="24525"/>
                  <a:pt x="11815" y="30865"/>
                  <a:pt x="19211" y="35187"/>
                </a:cubicBezTo>
                <a:cubicBezTo>
                  <a:pt x="22189" y="37012"/>
                  <a:pt x="25550" y="38549"/>
                  <a:pt x="29104" y="39125"/>
                </a:cubicBezTo>
                <a:cubicBezTo>
                  <a:pt x="30255" y="39317"/>
                  <a:pt x="31350" y="39408"/>
                  <a:pt x="32389" y="39408"/>
                </a:cubicBezTo>
                <a:cubicBezTo>
                  <a:pt x="39154" y="39408"/>
                  <a:pt x="43556" y="35534"/>
                  <a:pt x="45721" y="30288"/>
                </a:cubicBezTo>
                <a:cubicBezTo>
                  <a:pt x="49083" y="22412"/>
                  <a:pt x="46201" y="14344"/>
                  <a:pt x="44088" y="6468"/>
                </a:cubicBezTo>
                <a:cubicBezTo>
                  <a:pt x="42640" y="1338"/>
                  <a:pt x="35314" y="0"/>
                  <a:pt x="2861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3" name="Google Shape;373;p20"/>
          <p:cNvGrpSpPr/>
          <p:nvPr/>
        </p:nvGrpSpPr>
        <p:grpSpPr>
          <a:xfrm>
            <a:off x="6791930" y="2506735"/>
            <a:ext cx="2599628" cy="3223626"/>
            <a:chOff x="7363500" y="3305400"/>
            <a:chExt cx="2290825" cy="2840700"/>
          </a:xfrm>
        </p:grpSpPr>
        <p:sp>
          <p:nvSpPr>
            <p:cNvPr id="374" name="Google Shape;374;p20"/>
            <p:cNvSpPr/>
            <p:nvPr/>
          </p:nvSpPr>
          <p:spPr>
            <a:xfrm>
              <a:off x="7363500" y="3305400"/>
              <a:ext cx="2290825" cy="2840700"/>
            </a:xfrm>
            <a:custGeom>
              <a:rect b="b" l="l" r="r" t="t"/>
              <a:pathLst>
                <a:path extrusionOk="0" fill="none" h="113628" w="91633">
                  <a:moveTo>
                    <a:pt x="44184" y="8069"/>
                  </a:moveTo>
                  <a:cubicBezTo>
                    <a:pt x="40246" y="10182"/>
                    <a:pt x="36596" y="12583"/>
                    <a:pt x="33426" y="14984"/>
                  </a:cubicBezTo>
                  <a:cubicBezTo>
                    <a:pt x="22573" y="22860"/>
                    <a:pt x="7781" y="32945"/>
                    <a:pt x="4419" y="46585"/>
                  </a:cubicBezTo>
                  <a:cubicBezTo>
                    <a:pt x="1250" y="60320"/>
                    <a:pt x="1" y="74439"/>
                    <a:pt x="1730" y="88366"/>
                  </a:cubicBezTo>
                  <a:cubicBezTo>
                    <a:pt x="2882" y="98644"/>
                    <a:pt x="15177" y="98067"/>
                    <a:pt x="22957" y="101237"/>
                  </a:cubicBezTo>
                  <a:cubicBezTo>
                    <a:pt x="30065" y="104023"/>
                    <a:pt x="36980" y="107096"/>
                    <a:pt x="44472" y="109305"/>
                  </a:cubicBezTo>
                  <a:cubicBezTo>
                    <a:pt x="59552" y="113628"/>
                    <a:pt x="74344" y="103542"/>
                    <a:pt x="84813" y="93169"/>
                  </a:cubicBezTo>
                  <a:cubicBezTo>
                    <a:pt x="85774" y="92208"/>
                    <a:pt x="86542" y="91248"/>
                    <a:pt x="87023" y="90095"/>
                  </a:cubicBezTo>
                  <a:cubicBezTo>
                    <a:pt x="90096" y="81163"/>
                    <a:pt x="75689" y="68580"/>
                    <a:pt x="71366" y="62049"/>
                  </a:cubicBezTo>
                  <a:cubicBezTo>
                    <a:pt x="70694" y="61280"/>
                    <a:pt x="70118" y="60416"/>
                    <a:pt x="69926" y="59359"/>
                  </a:cubicBezTo>
                  <a:cubicBezTo>
                    <a:pt x="69445" y="57438"/>
                    <a:pt x="70118" y="55229"/>
                    <a:pt x="71078" y="53404"/>
                  </a:cubicBezTo>
                  <a:cubicBezTo>
                    <a:pt x="74536" y="46489"/>
                    <a:pt x="80107" y="41494"/>
                    <a:pt x="85294" y="35923"/>
                  </a:cubicBezTo>
                  <a:cubicBezTo>
                    <a:pt x="87695" y="33138"/>
                    <a:pt x="90288" y="30352"/>
                    <a:pt x="90865" y="26798"/>
                  </a:cubicBezTo>
                  <a:cubicBezTo>
                    <a:pt x="91633" y="22572"/>
                    <a:pt x="89424" y="18346"/>
                    <a:pt x="86542" y="15272"/>
                  </a:cubicBezTo>
                  <a:cubicBezTo>
                    <a:pt x="82892" y="11142"/>
                    <a:pt x="77898" y="6820"/>
                    <a:pt x="72903" y="4419"/>
                  </a:cubicBezTo>
                  <a:cubicBezTo>
                    <a:pt x="63682" y="0"/>
                    <a:pt x="53309" y="3170"/>
                    <a:pt x="44184" y="806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0"/>
            <p:cNvSpPr/>
            <p:nvPr/>
          </p:nvSpPr>
          <p:spPr>
            <a:xfrm>
              <a:off x="7454750" y="3511900"/>
              <a:ext cx="2060325" cy="2559775"/>
            </a:xfrm>
            <a:custGeom>
              <a:rect b="b" l="l" r="r" t="t"/>
              <a:pathLst>
                <a:path extrusionOk="0" fill="none" h="102391" w="82413">
                  <a:moveTo>
                    <a:pt x="29872" y="13352"/>
                  </a:moveTo>
                  <a:cubicBezTo>
                    <a:pt x="20171" y="20171"/>
                    <a:pt x="6820" y="29584"/>
                    <a:pt x="3651" y="42071"/>
                  </a:cubicBezTo>
                  <a:cubicBezTo>
                    <a:pt x="1153" y="52156"/>
                    <a:pt x="1" y="62433"/>
                    <a:pt x="481" y="72614"/>
                  </a:cubicBezTo>
                  <a:cubicBezTo>
                    <a:pt x="577" y="75016"/>
                    <a:pt x="769" y="77417"/>
                    <a:pt x="1153" y="79818"/>
                  </a:cubicBezTo>
                  <a:cubicBezTo>
                    <a:pt x="2402" y="89135"/>
                    <a:pt x="13256" y="88655"/>
                    <a:pt x="20363" y="91344"/>
                  </a:cubicBezTo>
                  <a:cubicBezTo>
                    <a:pt x="26703" y="93938"/>
                    <a:pt x="33138" y="96627"/>
                    <a:pt x="39670" y="98548"/>
                  </a:cubicBezTo>
                  <a:cubicBezTo>
                    <a:pt x="53309" y="102390"/>
                    <a:pt x="66564" y="93553"/>
                    <a:pt x="76073" y="84333"/>
                  </a:cubicBezTo>
                  <a:cubicBezTo>
                    <a:pt x="76937" y="83468"/>
                    <a:pt x="77802" y="82604"/>
                    <a:pt x="78090" y="81451"/>
                  </a:cubicBezTo>
                  <a:cubicBezTo>
                    <a:pt x="80971" y="73383"/>
                    <a:pt x="68389" y="61953"/>
                    <a:pt x="64547" y="55998"/>
                  </a:cubicBezTo>
                  <a:cubicBezTo>
                    <a:pt x="64066" y="55229"/>
                    <a:pt x="63586" y="54365"/>
                    <a:pt x="63298" y="53404"/>
                  </a:cubicBezTo>
                  <a:cubicBezTo>
                    <a:pt x="62818" y="51676"/>
                    <a:pt x="63586" y="49755"/>
                    <a:pt x="64451" y="48026"/>
                  </a:cubicBezTo>
                  <a:cubicBezTo>
                    <a:pt x="67524" y="41782"/>
                    <a:pt x="72327" y="37364"/>
                    <a:pt x="76937" y="32177"/>
                  </a:cubicBezTo>
                  <a:cubicBezTo>
                    <a:pt x="79050" y="29776"/>
                    <a:pt x="81355" y="27279"/>
                    <a:pt x="81836" y="24013"/>
                  </a:cubicBezTo>
                  <a:cubicBezTo>
                    <a:pt x="82412" y="20267"/>
                    <a:pt x="80491" y="16425"/>
                    <a:pt x="77898" y="13736"/>
                  </a:cubicBezTo>
                  <a:cubicBezTo>
                    <a:pt x="74536" y="9990"/>
                    <a:pt x="70022" y="6148"/>
                    <a:pt x="65507" y="3939"/>
                  </a:cubicBezTo>
                  <a:cubicBezTo>
                    <a:pt x="57055" y="1"/>
                    <a:pt x="47738" y="2786"/>
                    <a:pt x="39670" y="7108"/>
                  </a:cubicBezTo>
                  <a:cubicBezTo>
                    <a:pt x="36116" y="9125"/>
                    <a:pt x="32850" y="11335"/>
                    <a:pt x="29872" y="13352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7531600" y="3728025"/>
              <a:ext cx="1839375" cy="2276400"/>
            </a:xfrm>
            <a:custGeom>
              <a:rect b="b" l="l" r="r" t="t"/>
              <a:pathLst>
                <a:path extrusionOk="0" fill="none" h="91056" w="73575">
                  <a:moveTo>
                    <a:pt x="26991" y="11334"/>
                  </a:moveTo>
                  <a:cubicBezTo>
                    <a:pt x="18346" y="17289"/>
                    <a:pt x="6532" y="25742"/>
                    <a:pt x="3650" y="36979"/>
                  </a:cubicBezTo>
                  <a:cubicBezTo>
                    <a:pt x="1345" y="46008"/>
                    <a:pt x="0" y="55325"/>
                    <a:pt x="577" y="64354"/>
                  </a:cubicBezTo>
                  <a:cubicBezTo>
                    <a:pt x="769" y="66563"/>
                    <a:pt x="961" y="68580"/>
                    <a:pt x="1345" y="70693"/>
                  </a:cubicBezTo>
                  <a:cubicBezTo>
                    <a:pt x="2498" y="78857"/>
                    <a:pt x="12103" y="78569"/>
                    <a:pt x="18538" y="81066"/>
                  </a:cubicBezTo>
                  <a:cubicBezTo>
                    <a:pt x="24109" y="83372"/>
                    <a:pt x="29776" y="85869"/>
                    <a:pt x="35635" y="87502"/>
                  </a:cubicBezTo>
                  <a:cubicBezTo>
                    <a:pt x="47834" y="91056"/>
                    <a:pt x="59648" y="83180"/>
                    <a:pt x="68100" y="75015"/>
                  </a:cubicBezTo>
                  <a:cubicBezTo>
                    <a:pt x="68773" y="74343"/>
                    <a:pt x="69637" y="73478"/>
                    <a:pt x="70021" y="72518"/>
                  </a:cubicBezTo>
                  <a:cubicBezTo>
                    <a:pt x="72807" y="65314"/>
                    <a:pt x="61857" y="55133"/>
                    <a:pt x="58495" y="49562"/>
                  </a:cubicBezTo>
                  <a:cubicBezTo>
                    <a:pt x="58015" y="48890"/>
                    <a:pt x="57631" y="48121"/>
                    <a:pt x="57439" y="47353"/>
                  </a:cubicBezTo>
                  <a:cubicBezTo>
                    <a:pt x="57054" y="45624"/>
                    <a:pt x="57631" y="43991"/>
                    <a:pt x="58207" y="42550"/>
                  </a:cubicBezTo>
                  <a:cubicBezTo>
                    <a:pt x="60896" y="36883"/>
                    <a:pt x="65123" y="33041"/>
                    <a:pt x="68965" y="28431"/>
                  </a:cubicBezTo>
                  <a:cubicBezTo>
                    <a:pt x="70694" y="26318"/>
                    <a:pt x="72807" y="24013"/>
                    <a:pt x="73095" y="21227"/>
                  </a:cubicBezTo>
                  <a:cubicBezTo>
                    <a:pt x="73575" y="17865"/>
                    <a:pt x="71942" y="14696"/>
                    <a:pt x="69541" y="12102"/>
                  </a:cubicBezTo>
                  <a:cubicBezTo>
                    <a:pt x="66563" y="8933"/>
                    <a:pt x="62529" y="5379"/>
                    <a:pt x="58495" y="3458"/>
                  </a:cubicBezTo>
                  <a:cubicBezTo>
                    <a:pt x="51003" y="0"/>
                    <a:pt x="42743" y="2401"/>
                    <a:pt x="35539" y="6147"/>
                  </a:cubicBezTo>
                  <a:cubicBezTo>
                    <a:pt x="32561" y="7684"/>
                    <a:pt x="29584" y="9509"/>
                    <a:pt x="26991" y="1133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7613250" y="3934525"/>
              <a:ext cx="1616075" cy="1990650"/>
            </a:xfrm>
            <a:custGeom>
              <a:rect b="b" l="l" r="r" t="t"/>
              <a:pathLst>
                <a:path extrusionOk="0" fill="none" h="79626" w="64643">
                  <a:moveTo>
                    <a:pt x="23917" y="9701"/>
                  </a:moveTo>
                  <a:cubicBezTo>
                    <a:pt x="16425" y="14696"/>
                    <a:pt x="5955" y="22380"/>
                    <a:pt x="3362" y="32369"/>
                  </a:cubicBezTo>
                  <a:cubicBezTo>
                    <a:pt x="1153" y="40438"/>
                    <a:pt x="0" y="48698"/>
                    <a:pt x="576" y="56478"/>
                  </a:cubicBezTo>
                  <a:cubicBezTo>
                    <a:pt x="672" y="58399"/>
                    <a:pt x="1057" y="60224"/>
                    <a:pt x="1345" y="61953"/>
                  </a:cubicBezTo>
                  <a:cubicBezTo>
                    <a:pt x="2497" y="68964"/>
                    <a:pt x="10758" y="68868"/>
                    <a:pt x="16329" y="70981"/>
                  </a:cubicBezTo>
                  <a:cubicBezTo>
                    <a:pt x="21323" y="72902"/>
                    <a:pt x="26126" y="75208"/>
                    <a:pt x="31313" y="76648"/>
                  </a:cubicBezTo>
                  <a:cubicBezTo>
                    <a:pt x="41878" y="79626"/>
                    <a:pt x="52348" y="72999"/>
                    <a:pt x="59743" y="65987"/>
                  </a:cubicBezTo>
                  <a:cubicBezTo>
                    <a:pt x="60512" y="65314"/>
                    <a:pt x="61088" y="64642"/>
                    <a:pt x="61472" y="63778"/>
                  </a:cubicBezTo>
                  <a:cubicBezTo>
                    <a:pt x="63970" y="57534"/>
                    <a:pt x="54941" y="48410"/>
                    <a:pt x="52059" y="43415"/>
                  </a:cubicBezTo>
                  <a:cubicBezTo>
                    <a:pt x="51675" y="42743"/>
                    <a:pt x="51387" y="42070"/>
                    <a:pt x="51099" y="41302"/>
                  </a:cubicBezTo>
                  <a:cubicBezTo>
                    <a:pt x="50715" y="39861"/>
                    <a:pt x="51195" y="38324"/>
                    <a:pt x="51867" y="36980"/>
                  </a:cubicBezTo>
                  <a:cubicBezTo>
                    <a:pt x="53980" y="32081"/>
                    <a:pt x="57630" y="28719"/>
                    <a:pt x="60800" y="24781"/>
                  </a:cubicBezTo>
                  <a:cubicBezTo>
                    <a:pt x="62433" y="22860"/>
                    <a:pt x="63970" y="20939"/>
                    <a:pt x="64354" y="18538"/>
                  </a:cubicBezTo>
                  <a:cubicBezTo>
                    <a:pt x="64642" y="15657"/>
                    <a:pt x="63105" y="12775"/>
                    <a:pt x="61088" y="10566"/>
                  </a:cubicBezTo>
                  <a:cubicBezTo>
                    <a:pt x="58495" y="7877"/>
                    <a:pt x="54941" y="4803"/>
                    <a:pt x="51387" y="3170"/>
                  </a:cubicBezTo>
                  <a:cubicBezTo>
                    <a:pt x="44760" y="0"/>
                    <a:pt x="37556" y="2114"/>
                    <a:pt x="31313" y="5187"/>
                  </a:cubicBezTo>
                  <a:cubicBezTo>
                    <a:pt x="28815" y="6532"/>
                    <a:pt x="26126" y="8261"/>
                    <a:pt x="23917" y="970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0"/>
            <p:cNvSpPr/>
            <p:nvPr/>
          </p:nvSpPr>
          <p:spPr>
            <a:xfrm>
              <a:off x="7694875" y="4138625"/>
              <a:ext cx="1404775" cy="1721725"/>
            </a:xfrm>
            <a:custGeom>
              <a:rect b="b" l="l" r="r" t="t"/>
              <a:pathLst>
                <a:path extrusionOk="0" fill="none" h="68869" w="56191">
                  <a:moveTo>
                    <a:pt x="20844" y="8069"/>
                  </a:moveTo>
                  <a:cubicBezTo>
                    <a:pt x="14504" y="12199"/>
                    <a:pt x="5476" y="19019"/>
                    <a:pt x="3074" y="27759"/>
                  </a:cubicBezTo>
                  <a:cubicBezTo>
                    <a:pt x="1153" y="34867"/>
                    <a:pt x="1" y="42071"/>
                    <a:pt x="481" y="48698"/>
                  </a:cubicBezTo>
                  <a:cubicBezTo>
                    <a:pt x="577" y="50331"/>
                    <a:pt x="961" y="51964"/>
                    <a:pt x="1153" y="53501"/>
                  </a:cubicBezTo>
                  <a:cubicBezTo>
                    <a:pt x="2402" y="59360"/>
                    <a:pt x="9318" y="59360"/>
                    <a:pt x="14120" y="61281"/>
                  </a:cubicBezTo>
                  <a:cubicBezTo>
                    <a:pt x="18443" y="63010"/>
                    <a:pt x="22669" y="64931"/>
                    <a:pt x="27087" y="66179"/>
                  </a:cubicBezTo>
                  <a:cubicBezTo>
                    <a:pt x="36116" y="68869"/>
                    <a:pt x="45145" y="63298"/>
                    <a:pt x="51580" y="57150"/>
                  </a:cubicBezTo>
                  <a:cubicBezTo>
                    <a:pt x="52156" y="56574"/>
                    <a:pt x="52829" y="55998"/>
                    <a:pt x="53117" y="55326"/>
                  </a:cubicBezTo>
                  <a:cubicBezTo>
                    <a:pt x="55518" y="49851"/>
                    <a:pt x="48314" y="41975"/>
                    <a:pt x="45913" y="37364"/>
                  </a:cubicBezTo>
                  <a:cubicBezTo>
                    <a:pt x="45721" y="36788"/>
                    <a:pt x="45337" y="36308"/>
                    <a:pt x="45241" y="35539"/>
                  </a:cubicBezTo>
                  <a:cubicBezTo>
                    <a:pt x="44856" y="34291"/>
                    <a:pt x="45337" y="32946"/>
                    <a:pt x="45817" y="31697"/>
                  </a:cubicBezTo>
                  <a:cubicBezTo>
                    <a:pt x="47546" y="27567"/>
                    <a:pt x="50523" y="24493"/>
                    <a:pt x="53117" y="21132"/>
                  </a:cubicBezTo>
                  <a:cubicBezTo>
                    <a:pt x="54365" y="19595"/>
                    <a:pt x="55710" y="17962"/>
                    <a:pt x="55902" y="15753"/>
                  </a:cubicBezTo>
                  <a:cubicBezTo>
                    <a:pt x="56190" y="13352"/>
                    <a:pt x="54846" y="10854"/>
                    <a:pt x="53021" y="9029"/>
                  </a:cubicBezTo>
                  <a:cubicBezTo>
                    <a:pt x="50715" y="6628"/>
                    <a:pt x="47738" y="4131"/>
                    <a:pt x="44760" y="2690"/>
                  </a:cubicBezTo>
                  <a:cubicBezTo>
                    <a:pt x="39093" y="1"/>
                    <a:pt x="32946" y="1730"/>
                    <a:pt x="27567" y="4227"/>
                  </a:cubicBezTo>
                  <a:cubicBezTo>
                    <a:pt x="24974" y="5572"/>
                    <a:pt x="22765" y="6916"/>
                    <a:pt x="20844" y="806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7769325" y="4352350"/>
              <a:ext cx="1183850" cy="1433575"/>
            </a:xfrm>
            <a:custGeom>
              <a:rect b="b" l="l" r="r" t="t"/>
              <a:pathLst>
                <a:path extrusionOk="0" fill="none" h="57343" w="47354">
                  <a:moveTo>
                    <a:pt x="17962" y="6147"/>
                  </a:moveTo>
                  <a:cubicBezTo>
                    <a:pt x="12679" y="9413"/>
                    <a:pt x="5187" y="15368"/>
                    <a:pt x="2978" y="22860"/>
                  </a:cubicBezTo>
                  <a:cubicBezTo>
                    <a:pt x="1153" y="28815"/>
                    <a:pt x="0" y="35058"/>
                    <a:pt x="577" y="40533"/>
                  </a:cubicBezTo>
                  <a:cubicBezTo>
                    <a:pt x="673" y="41782"/>
                    <a:pt x="1057" y="43127"/>
                    <a:pt x="1441" y="44471"/>
                  </a:cubicBezTo>
                  <a:cubicBezTo>
                    <a:pt x="2498" y="49274"/>
                    <a:pt x="8261" y="49370"/>
                    <a:pt x="12295" y="50907"/>
                  </a:cubicBezTo>
                  <a:cubicBezTo>
                    <a:pt x="15945" y="52347"/>
                    <a:pt x="19403" y="54076"/>
                    <a:pt x="23149" y="55133"/>
                  </a:cubicBezTo>
                  <a:cubicBezTo>
                    <a:pt x="30737" y="57342"/>
                    <a:pt x="38132" y="53020"/>
                    <a:pt x="43703" y="47929"/>
                  </a:cubicBezTo>
                  <a:cubicBezTo>
                    <a:pt x="44184" y="47449"/>
                    <a:pt x="44760" y="46969"/>
                    <a:pt x="44952" y="46392"/>
                  </a:cubicBezTo>
                  <a:cubicBezTo>
                    <a:pt x="47257" y="41782"/>
                    <a:pt x="41878" y="35058"/>
                    <a:pt x="39957" y="31024"/>
                  </a:cubicBezTo>
                  <a:cubicBezTo>
                    <a:pt x="39765" y="30544"/>
                    <a:pt x="39477" y="30064"/>
                    <a:pt x="39381" y="29488"/>
                  </a:cubicBezTo>
                  <a:cubicBezTo>
                    <a:pt x="39093" y="28335"/>
                    <a:pt x="39381" y="27182"/>
                    <a:pt x="39765" y="26222"/>
                  </a:cubicBezTo>
                  <a:cubicBezTo>
                    <a:pt x="41014" y="22764"/>
                    <a:pt x="43319" y="20171"/>
                    <a:pt x="45240" y="17481"/>
                  </a:cubicBezTo>
                  <a:cubicBezTo>
                    <a:pt x="46201" y="16137"/>
                    <a:pt x="47161" y="14696"/>
                    <a:pt x="47257" y="12967"/>
                  </a:cubicBezTo>
                  <a:cubicBezTo>
                    <a:pt x="47353" y="10950"/>
                    <a:pt x="46201" y="9029"/>
                    <a:pt x="44760" y="7492"/>
                  </a:cubicBezTo>
                  <a:cubicBezTo>
                    <a:pt x="42839" y="5571"/>
                    <a:pt x="40342" y="3362"/>
                    <a:pt x="37748" y="2209"/>
                  </a:cubicBezTo>
                  <a:cubicBezTo>
                    <a:pt x="33138" y="0"/>
                    <a:pt x="27951" y="1249"/>
                    <a:pt x="23533" y="3266"/>
                  </a:cubicBezTo>
                  <a:cubicBezTo>
                    <a:pt x="21516" y="4226"/>
                    <a:pt x="19595" y="5187"/>
                    <a:pt x="17962" y="614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0"/>
            <p:cNvSpPr/>
            <p:nvPr/>
          </p:nvSpPr>
          <p:spPr>
            <a:xfrm>
              <a:off x="7846150" y="4558850"/>
              <a:ext cx="972550" cy="1155025"/>
            </a:xfrm>
            <a:custGeom>
              <a:rect b="b" l="l" r="r" t="t"/>
              <a:pathLst>
                <a:path extrusionOk="0" fill="none" h="46201" w="38902">
                  <a:moveTo>
                    <a:pt x="15081" y="4515"/>
                  </a:moveTo>
                  <a:cubicBezTo>
                    <a:pt x="10951" y="6820"/>
                    <a:pt x="4804" y="11911"/>
                    <a:pt x="2786" y="18154"/>
                  </a:cubicBezTo>
                  <a:cubicBezTo>
                    <a:pt x="1154" y="23245"/>
                    <a:pt x="1" y="28431"/>
                    <a:pt x="673" y="32561"/>
                  </a:cubicBezTo>
                  <a:cubicBezTo>
                    <a:pt x="769" y="33714"/>
                    <a:pt x="1154" y="34771"/>
                    <a:pt x="1442" y="35731"/>
                  </a:cubicBezTo>
                  <a:cubicBezTo>
                    <a:pt x="2594" y="39477"/>
                    <a:pt x="7109" y="39669"/>
                    <a:pt x="10278" y="41014"/>
                  </a:cubicBezTo>
                  <a:cubicBezTo>
                    <a:pt x="13160" y="42166"/>
                    <a:pt x="16041" y="43511"/>
                    <a:pt x="18923" y="44376"/>
                  </a:cubicBezTo>
                  <a:cubicBezTo>
                    <a:pt x="24878" y="46201"/>
                    <a:pt x="30929" y="42935"/>
                    <a:pt x="35540" y="38997"/>
                  </a:cubicBezTo>
                  <a:cubicBezTo>
                    <a:pt x="36020" y="38613"/>
                    <a:pt x="36404" y="38228"/>
                    <a:pt x="36788" y="37652"/>
                  </a:cubicBezTo>
                  <a:cubicBezTo>
                    <a:pt x="38901" y="33906"/>
                    <a:pt x="35348" y="28431"/>
                    <a:pt x="33907" y="24781"/>
                  </a:cubicBezTo>
                  <a:cubicBezTo>
                    <a:pt x="33811" y="24301"/>
                    <a:pt x="33523" y="23917"/>
                    <a:pt x="33427" y="23437"/>
                  </a:cubicBezTo>
                  <a:cubicBezTo>
                    <a:pt x="33138" y="22476"/>
                    <a:pt x="33427" y="21516"/>
                    <a:pt x="33619" y="20747"/>
                  </a:cubicBezTo>
                  <a:cubicBezTo>
                    <a:pt x="34483" y="17962"/>
                    <a:pt x="36116" y="15945"/>
                    <a:pt x="37461" y="13640"/>
                  </a:cubicBezTo>
                  <a:cubicBezTo>
                    <a:pt x="38037" y="12583"/>
                    <a:pt x="38805" y="11430"/>
                    <a:pt x="38805" y="10182"/>
                  </a:cubicBezTo>
                  <a:cubicBezTo>
                    <a:pt x="38805" y="8549"/>
                    <a:pt x="37845" y="7012"/>
                    <a:pt x="36596" y="5860"/>
                  </a:cubicBezTo>
                  <a:cubicBezTo>
                    <a:pt x="35059" y="4227"/>
                    <a:pt x="33042" y="2690"/>
                    <a:pt x="31025" y="1729"/>
                  </a:cubicBezTo>
                  <a:cubicBezTo>
                    <a:pt x="27279" y="0"/>
                    <a:pt x="23149" y="865"/>
                    <a:pt x="19595" y="2210"/>
                  </a:cubicBezTo>
                  <a:cubicBezTo>
                    <a:pt x="17962" y="3170"/>
                    <a:pt x="16330" y="3746"/>
                    <a:pt x="15081" y="451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7927800" y="4770150"/>
              <a:ext cx="758825" cy="874100"/>
            </a:xfrm>
            <a:custGeom>
              <a:rect b="b" l="l" r="r" t="t"/>
              <a:pathLst>
                <a:path extrusionOk="0" fill="none" h="34964" w="30353">
                  <a:moveTo>
                    <a:pt x="12007" y="2690"/>
                  </a:moveTo>
                  <a:cubicBezTo>
                    <a:pt x="9029" y="4131"/>
                    <a:pt x="4323" y="8453"/>
                    <a:pt x="2498" y="13448"/>
                  </a:cubicBezTo>
                  <a:cubicBezTo>
                    <a:pt x="1057" y="17578"/>
                    <a:pt x="1" y="21612"/>
                    <a:pt x="481" y="24590"/>
                  </a:cubicBezTo>
                  <a:cubicBezTo>
                    <a:pt x="577" y="25454"/>
                    <a:pt x="1057" y="26223"/>
                    <a:pt x="1345" y="26895"/>
                  </a:cubicBezTo>
                  <a:cubicBezTo>
                    <a:pt x="2402" y="29584"/>
                    <a:pt x="5668" y="29872"/>
                    <a:pt x="8069" y="30833"/>
                  </a:cubicBezTo>
                  <a:cubicBezTo>
                    <a:pt x="10182" y="31793"/>
                    <a:pt x="12391" y="32754"/>
                    <a:pt x="14696" y="33522"/>
                  </a:cubicBezTo>
                  <a:cubicBezTo>
                    <a:pt x="19211" y="34963"/>
                    <a:pt x="23629" y="32754"/>
                    <a:pt x="27375" y="29872"/>
                  </a:cubicBezTo>
                  <a:cubicBezTo>
                    <a:pt x="27759" y="29680"/>
                    <a:pt x="28047" y="29296"/>
                    <a:pt x="28336" y="28912"/>
                  </a:cubicBezTo>
                  <a:cubicBezTo>
                    <a:pt x="30353" y="26030"/>
                    <a:pt x="28432" y="21708"/>
                    <a:pt x="27663" y="18635"/>
                  </a:cubicBezTo>
                  <a:lnTo>
                    <a:pt x="27279" y="17578"/>
                  </a:lnTo>
                  <a:cubicBezTo>
                    <a:pt x="27183" y="16810"/>
                    <a:pt x="27279" y="15945"/>
                    <a:pt x="27375" y="15273"/>
                  </a:cubicBezTo>
                  <a:cubicBezTo>
                    <a:pt x="27855" y="13064"/>
                    <a:pt x="28816" y="11623"/>
                    <a:pt x="29392" y="9990"/>
                  </a:cubicBezTo>
                  <a:cubicBezTo>
                    <a:pt x="29776" y="9126"/>
                    <a:pt x="30161" y="8453"/>
                    <a:pt x="29968" y="7493"/>
                  </a:cubicBezTo>
                  <a:cubicBezTo>
                    <a:pt x="29872" y="6340"/>
                    <a:pt x="29200" y="5188"/>
                    <a:pt x="28240" y="4323"/>
                  </a:cubicBezTo>
                  <a:cubicBezTo>
                    <a:pt x="26991" y="3267"/>
                    <a:pt x="25454" y="2018"/>
                    <a:pt x="23917" y="1346"/>
                  </a:cubicBezTo>
                  <a:cubicBezTo>
                    <a:pt x="21036" y="1"/>
                    <a:pt x="17962" y="481"/>
                    <a:pt x="15369" y="1346"/>
                  </a:cubicBezTo>
                  <a:cubicBezTo>
                    <a:pt x="14024" y="1826"/>
                    <a:pt x="12968" y="2210"/>
                    <a:pt x="12007" y="2690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0"/>
            <p:cNvSpPr/>
            <p:nvPr/>
          </p:nvSpPr>
          <p:spPr>
            <a:xfrm>
              <a:off x="8007050" y="4988675"/>
              <a:ext cx="545100" cy="583525"/>
            </a:xfrm>
            <a:custGeom>
              <a:rect b="b" l="l" r="r" t="t"/>
              <a:pathLst>
                <a:path extrusionOk="0" fill="none" h="23341" w="21804">
                  <a:moveTo>
                    <a:pt x="8933" y="481"/>
                  </a:moveTo>
                  <a:cubicBezTo>
                    <a:pt x="7204" y="961"/>
                    <a:pt x="3938" y="4611"/>
                    <a:pt x="2210" y="8357"/>
                  </a:cubicBezTo>
                  <a:cubicBezTo>
                    <a:pt x="961" y="11334"/>
                    <a:pt x="0" y="14408"/>
                    <a:pt x="481" y="16233"/>
                  </a:cubicBezTo>
                  <a:cubicBezTo>
                    <a:pt x="577" y="16809"/>
                    <a:pt x="1057" y="17289"/>
                    <a:pt x="1249" y="17770"/>
                  </a:cubicBezTo>
                  <a:cubicBezTo>
                    <a:pt x="2210" y="19306"/>
                    <a:pt x="4323" y="19691"/>
                    <a:pt x="5956" y="20555"/>
                  </a:cubicBezTo>
                  <a:cubicBezTo>
                    <a:pt x="7396" y="21227"/>
                    <a:pt x="8837" y="21900"/>
                    <a:pt x="10374" y="22380"/>
                  </a:cubicBezTo>
                  <a:cubicBezTo>
                    <a:pt x="13447" y="23341"/>
                    <a:pt x="16521" y="22380"/>
                    <a:pt x="19210" y="20555"/>
                  </a:cubicBezTo>
                  <a:cubicBezTo>
                    <a:pt x="19403" y="20267"/>
                    <a:pt x="19787" y="20171"/>
                    <a:pt x="19979" y="19979"/>
                  </a:cubicBezTo>
                  <a:cubicBezTo>
                    <a:pt x="21804" y="18058"/>
                    <a:pt x="21804" y="14792"/>
                    <a:pt x="21420" y="12103"/>
                  </a:cubicBezTo>
                  <a:cubicBezTo>
                    <a:pt x="21420" y="11911"/>
                    <a:pt x="21324" y="11526"/>
                    <a:pt x="21324" y="11334"/>
                  </a:cubicBezTo>
                  <a:cubicBezTo>
                    <a:pt x="21228" y="10662"/>
                    <a:pt x="21228" y="10086"/>
                    <a:pt x="21228" y="9605"/>
                  </a:cubicBezTo>
                  <a:cubicBezTo>
                    <a:pt x="21228" y="8261"/>
                    <a:pt x="21612" y="7204"/>
                    <a:pt x="21612" y="6148"/>
                  </a:cubicBezTo>
                  <a:cubicBezTo>
                    <a:pt x="21612" y="5667"/>
                    <a:pt x="21708" y="5187"/>
                    <a:pt x="21420" y="4611"/>
                  </a:cubicBezTo>
                  <a:cubicBezTo>
                    <a:pt x="21228" y="3842"/>
                    <a:pt x="20651" y="3266"/>
                    <a:pt x="19883" y="2690"/>
                  </a:cubicBezTo>
                  <a:cubicBezTo>
                    <a:pt x="19018" y="1921"/>
                    <a:pt x="17962" y="1249"/>
                    <a:pt x="17001" y="865"/>
                  </a:cubicBezTo>
                  <a:cubicBezTo>
                    <a:pt x="15080" y="0"/>
                    <a:pt x="13063" y="0"/>
                    <a:pt x="11334" y="289"/>
                  </a:cubicBezTo>
                  <a:cubicBezTo>
                    <a:pt x="10374" y="289"/>
                    <a:pt x="9701" y="385"/>
                    <a:pt x="8933" y="48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0"/>
            <p:cNvSpPr/>
            <p:nvPr/>
          </p:nvSpPr>
          <p:spPr>
            <a:xfrm>
              <a:off x="8079075" y="5154350"/>
              <a:ext cx="408250" cy="369825"/>
            </a:xfrm>
            <a:custGeom>
              <a:rect b="b" l="l" r="r" t="t"/>
              <a:pathLst>
                <a:path extrusionOk="0" fill="none" h="14793" w="16330">
                  <a:moveTo>
                    <a:pt x="6340" y="481"/>
                  </a:moveTo>
                  <a:cubicBezTo>
                    <a:pt x="5092" y="1"/>
                    <a:pt x="1" y="8645"/>
                    <a:pt x="769" y="9990"/>
                  </a:cubicBezTo>
                  <a:cubicBezTo>
                    <a:pt x="1057" y="10374"/>
                    <a:pt x="1442" y="10470"/>
                    <a:pt x="1730" y="10662"/>
                  </a:cubicBezTo>
                  <a:cubicBezTo>
                    <a:pt x="4803" y="12391"/>
                    <a:pt x="7973" y="14793"/>
                    <a:pt x="11335" y="13256"/>
                  </a:cubicBezTo>
                  <a:cubicBezTo>
                    <a:pt x="13928" y="12103"/>
                    <a:pt x="16329" y="8645"/>
                    <a:pt x="15369" y="5860"/>
                  </a:cubicBezTo>
                  <a:cubicBezTo>
                    <a:pt x="14216" y="2978"/>
                    <a:pt x="8741" y="1442"/>
                    <a:pt x="6340" y="48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1920900" y="2209275"/>
            <a:ext cx="5302500" cy="82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" name="Google Shape;41;p3"/>
          <p:cNvSpPr txBox="1"/>
          <p:nvPr>
            <p:ph hasCustomPrompt="1" idx="2" type="title"/>
          </p:nvPr>
        </p:nvSpPr>
        <p:spPr>
          <a:xfrm>
            <a:off x="3776250" y="1497100"/>
            <a:ext cx="1591500" cy="5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" name="Google Shape;42;p3"/>
          <p:cNvSpPr txBox="1"/>
          <p:nvPr>
            <p:ph idx="1" type="subTitle"/>
          </p:nvPr>
        </p:nvSpPr>
        <p:spPr>
          <a:xfrm>
            <a:off x="2191200" y="2906175"/>
            <a:ext cx="4761600" cy="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/>
          <p:nvPr/>
        </p:nvSpPr>
        <p:spPr>
          <a:xfrm>
            <a:off x="584939" y="-901570"/>
            <a:ext cx="1900830" cy="2036168"/>
          </a:xfrm>
          <a:custGeom>
            <a:rect b="b" l="l" r="r" t="t"/>
            <a:pathLst>
              <a:path extrusionOk="0" h="67703" w="63203">
                <a:moveTo>
                  <a:pt x="49091" y="1"/>
                </a:moveTo>
                <a:cubicBezTo>
                  <a:pt x="47866" y="1"/>
                  <a:pt x="46607" y="233"/>
                  <a:pt x="45433" y="563"/>
                </a:cubicBezTo>
                <a:cubicBezTo>
                  <a:pt x="44376" y="852"/>
                  <a:pt x="43416" y="1140"/>
                  <a:pt x="42455" y="1524"/>
                </a:cubicBezTo>
                <a:cubicBezTo>
                  <a:pt x="34771" y="4405"/>
                  <a:pt x="27183" y="7479"/>
                  <a:pt x="19403" y="10072"/>
                </a:cubicBezTo>
                <a:cubicBezTo>
                  <a:pt x="15081" y="11513"/>
                  <a:pt x="10663" y="13146"/>
                  <a:pt x="7205" y="16027"/>
                </a:cubicBezTo>
                <a:cubicBezTo>
                  <a:pt x="1" y="21983"/>
                  <a:pt x="673" y="30723"/>
                  <a:pt x="2594" y="38983"/>
                </a:cubicBezTo>
                <a:cubicBezTo>
                  <a:pt x="3939" y="44458"/>
                  <a:pt x="5572" y="50029"/>
                  <a:pt x="7781" y="55312"/>
                </a:cubicBezTo>
                <a:cubicBezTo>
                  <a:pt x="8838" y="58097"/>
                  <a:pt x="10182" y="60787"/>
                  <a:pt x="12584" y="62612"/>
                </a:cubicBezTo>
                <a:cubicBezTo>
                  <a:pt x="15177" y="64629"/>
                  <a:pt x="18731" y="65013"/>
                  <a:pt x="22093" y="65301"/>
                </a:cubicBezTo>
                <a:cubicBezTo>
                  <a:pt x="30545" y="65973"/>
                  <a:pt x="39094" y="66838"/>
                  <a:pt x="47546" y="67510"/>
                </a:cubicBezTo>
                <a:cubicBezTo>
                  <a:pt x="48466" y="67621"/>
                  <a:pt x="49400" y="67703"/>
                  <a:pt x="50316" y="67703"/>
                </a:cubicBezTo>
                <a:cubicBezTo>
                  <a:pt x="51790" y="67703"/>
                  <a:pt x="53217" y="67490"/>
                  <a:pt x="54462" y="66838"/>
                </a:cubicBezTo>
                <a:cubicBezTo>
                  <a:pt x="57151" y="65397"/>
                  <a:pt x="58400" y="62420"/>
                  <a:pt x="59168" y="59346"/>
                </a:cubicBezTo>
                <a:cubicBezTo>
                  <a:pt x="63202" y="42921"/>
                  <a:pt x="59264" y="23039"/>
                  <a:pt x="55806" y="6807"/>
                </a:cubicBezTo>
                <a:cubicBezTo>
                  <a:pt x="55422" y="5270"/>
                  <a:pt x="55038" y="3637"/>
                  <a:pt x="54269" y="2388"/>
                </a:cubicBezTo>
                <a:cubicBezTo>
                  <a:pt x="52964" y="608"/>
                  <a:pt x="51071" y="1"/>
                  <a:pt x="49091" y="1"/>
                </a:cubicBezTo>
                <a:close/>
              </a:path>
            </a:pathLst>
          </a:custGeom>
          <a:solidFill>
            <a:srgbClr val="6647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 rot="5400000">
            <a:off x="-436201" y="-942723"/>
            <a:ext cx="2312414" cy="2023552"/>
          </a:xfrm>
          <a:custGeom>
            <a:rect b="b" l="l" r="r" t="t"/>
            <a:pathLst>
              <a:path extrusionOk="0" h="58837" w="67236">
                <a:moveTo>
                  <a:pt x="24653" y="1"/>
                </a:moveTo>
                <a:cubicBezTo>
                  <a:pt x="23575" y="1"/>
                  <a:pt x="22491" y="158"/>
                  <a:pt x="21420" y="408"/>
                </a:cubicBezTo>
                <a:cubicBezTo>
                  <a:pt x="19307" y="888"/>
                  <a:pt x="17386" y="1657"/>
                  <a:pt x="15369" y="2233"/>
                </a:cubicBezTo>
                <a:cubicBezTo>
                  <a:pt x="11815" y="3289"/>
                  <a:pt x="8165" y="4058"/>
                  <a:pt x="5091" y="6459"/>
                </a:cubicBezTo>
                <a:cubicBezTo>
                  <a:pt x="2498" y="8380"/>
                  <a:pt x="577" y="11358"/>
                  <a:pt x="289" y="14527"/>
                </a:cubicBezTo>
                <a:cubicBezTo>
                  <a:pt x="1" y="17217"/>
                  <a:pt x="865" y="20002"/>
                  <a:pt x="1730" y="22692"/>
                </a:cubicBezTo>
                <a:cubicBezTo>
                  <a:pt x="3843" y="29415"/>
                  <a:pt x="5475" y="37099"/>
                  <a:pt x="8549" y="43438"/>
                </a:cubicBezTo>
                <a:cubicBezTo>
                  <a:pt x="11046" y="48721"/>
                  <a:pt x="17194" y="51699"/>
                  <a:pt x="22188" y="54100"/>
                </a:cubicBezTo>
                <a:cubicBezTo>
                  <a:pt x="25838" y="55829"/>
                  <a:pt x="29392" y="57558"/>
                  <a:pt x="33234" y="58422"/>
                </a:cubicBezTo>
                <a:cubicBezTo>
                  <a:pt x="34551" y="58708"/>
                  <a:pt x="35924" y="58836"/>
                  <a:pt x="37329" y="58836"/>
                </a:cubicBezTo>
                <a:cubicBezTo>
                  <a:pt x="44426" y="58836"/>
                  <a:pt x="52354" y="55561"/>
                  <a:pt x="58207" y="52755"/>
                </a:cubicBezTo>
                <a:cubicBezTo>
                  <a:pt x="60128" y="51795"/>
                  <a:pt x="61953" y="50642"/>
                  <a:pt x="63106" y="48817"/>
                </a:cubicBezTo>
                <a:cubicBezTo>
                  <a:pt x="67236" y="42382"/>
                  <a:pt x="59072" y="34986"/>
                  <a:pt x="54749" y="31144"/>
                </a:cubicBezTo>
                <a:cubicBezTo>
                  <a:pt x="47546" y="24709"/>
                  <a:pt x="41975" y="15680"/>
                  <a:pt x="36116" y="7996"/>
                </a:cubicBezTo>
                <a:cubicBezTo>
                  <a:pt x="34291" y="5691"/>
                  <a:pt x="32562" y="3289"/>
                  <a:pt x="29968" y="1657"/>
                </a:cubicBezTo>
                <a:cubicBezTo>
                  <a:pt x="28279" y="450"/>
                  <a:pt x="26475" y="1"/>
                  <a:pt x="24653" y="1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7658359" y="-575323"/>
            <a:ext cx="2438650" cy="2134018"/>
          </a:xfrm>
          <a:custGeom>
            <a:rect b="b" l="l" r="r" t="t"/>
            <a:pathLst>
              <a:path extrusionOk="0" h="58837" w="67236">
                <a:moveTo>
                  <a:pt x="24653" y="1"/>
                </a:moveTo>
                <a:cubicBezTo>
                  <a:pt x="23575" y="1"/>
                  <a:pt x="22491" y="158"/>
                  <a:pt x="21420" y="408"/>
                </a:cubicBezTo>
                <a:cubicBezTo>
                  <a:pt x="19307" y="888"/>
                  <a:pt x="17386" y="1657"/>
                  <a:pt x="15369" y="2233"/>
                </a:cubicBezTo>
                <a:cubicBezTo>
                  <a:pt x="11815" y="3289"/>
                  <a:pt x="8165" y="4058"/>
                  <a:pt x="5091" y="6459"/>
                </a:cubicBezTo>
                <a:cubicBezTo>
                  <a:pt x="2498" y="8380"/>
                  <a:pt x="577" y="11358"/>
                  <a:pt x="289" y="14527"/>
                </a:cubicBezTo>
                <a:cubicBezTo>
                  <a:pt x="1" y="17217"/>
                  <a:pt x="865" y="20002"/>
                  <a:pt x="1730" y="22692"/>
                </a:cubicBezTo>
                <a:cubicBezTo>
                  <a:pt x="3843" y="29415"/>
                  <a:pt x="5475" y="37099"/>
                  <a:pt x="8549" y="43438"/>
                </a:cubicBezTo>
                <a:cubicBezTo>
                  <a:pt x="11046" y="48721"/>
                  <a:pt x="17194" y="51699"/>
                  <a:pt x="22188" y="54100"/>
                </a:cubicBezTo>
                <a:cubicBezTo>
                  <a:pt x="25838" y="55829"/>
                  <a:pt x="29392" y="57558"/>
                  <a:pt x="33234" y="58422"/>
                </a:cubicBezTo>
                <a:cubicBezTo>
                  <a:pt x="34551" y="58708"/>
                  <a:pt x="35924" y="58836"/>
                  <a:pt x="37329" y="58836"/>
                </a:cubicBezTo>
                <a:cubicBezTo>
                  <a:pt x="44426" y="58836"/>
                  <a:pt x="52354" y="55561"/>
                  <a:pt x="58207" y="52755"/>
                </a:cubicBezTo>
                <a:cubicBezTo>
                  <a:pt x="60128" y="51795"/>
                  <a:pt x="61953" y="50642"/>
                  <a:pt x="63106" y="48817"/>
                </a:cubicBezTo>
                <a:cubicBezTo>
                  <a:pt x="67236" y="42382"/>
                  <a:pt x="59072" y="34986"/>
                  <a:pt x="54749" y="31144"/>
                </a:cubicBezTo>
                <a:cubicBezTo>
                  <a:pt x="47546" y="24709"/>
                  <a:pt x="41975" y="15680"/>
                  <a:pt x="36116" y="7996"/>
                </a:cubicBezTo>
                <a:cubicBezTo>
                  <a:pt x="34291" y="5691"/>
                  <a:pt x="32562" y="3289"/>
                  <a:pt x="29968" y="1657"/>
                </a:cubicBezTo>
                <a:cubicBezTo>
                  <a:pt x="28279" y="450"/>
                  <a:pt x="26475" y="1"/>
                  <a:pt x="24653" y="1"/>
                </a:cubicBezTo>
                <a:close/>
              </a:path>
            </a:pathLst>
          </a:custGeom>
          <a:solidFill>
            <a:srgbClr val="6647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-80525" y="-1077400"/>
            <a:ext cx="3092850" cy="2766275"/>
            <a:chOff x="5200" y="3589850"/>
            <a:chExt cx="3092850" cy="2766275"/>
          </a:xfrm>
        </p:grpSpPr>
        <p:sp>
          <p:nvSpPr>
            <p:cNvPr id="47" name="Google Shape;47;p3"/>
            <p:cNvSpPr/>
            <p:nvPr/>
          </p:nvSpPr>
          <p:spPr>
            <a:xfrm>
              <a:off x="5200" y="3589850"/>
              <a:ext cx="3092850" cy="2766275"/>
            </a:xfrm>
            <a:custGeom>
              <a:rect b="b" l="l" r="r" t="t"/>
              <a:pathLst>
                <a:path extrusionOk="0" fill="none" h="110651" w="123714">
                  <a:moveTo>
                    <a:pt x="3650" y="8741"/>
                  </a:moveTo>
                  <a:lnTo>
                    <a:pt x="3650" y="8741"/>
                  </a:lnTo>
                  <a:cubicBezTo>
                    <a:pt x="9797" y="7493"/>
                    <a:pt x="16809" y="8261"/>
                    <a:pt x="23052" y="8741"/>
                  </a:cubicBezTo>
                  <a:cubicBezTo>
                    <a:pt x="28815" y="9126"/>
                    <a:pt x="34290" y="9894"/>
                    <a:pt x="40053" y="9126"/>
                  </a:cubicBezTo>
                  <a:cubicBezTo>
                    <a:pt x="46104" y="8165"/>
                    <a:pt x="51867" y="5860"/>
                    <a:pt x="57726" y="4131"/>
                  </a:cubicBezTo>
                  <a:cubicBezTo>
                    <a:pt x="71558" y="1"/>
                    <a:pt x="83756" y="4035"/>
                    <a:pt x="96723" y="9126"/>
                  </a:cubicBezTo>
                  <a:cubicBezTo>
                    <a:pt x="103542" y="11719"/>
                    <a:pt x="103446" y="17194"/>
                    <a:pt x="107192" y="22765"/>
                  </a:cubicBezTo>
                  <a:cubicBezTo>
                    <a:pt x="109017" y="25550"/>
                    <a:pt x="112187" y="27951"/>
                    <a:pt x="113532" y="30929"/>
                  </a:cubicBezTo>
                  <a:cubicBezTo>
                    <a:pt x="115453" y="35347"/>
                    <a:pt x="112667" y="43896"/>
                    <a:pt x="111515" y="48314"/>
                  </a:cubicBezTo>
                  <a:cubicBezTo>
                    <a:pt x="110746" y="51099"/>
                    <a:pt x="109786" y="53981"/>
                    <a:pt x="109594" y="56862"/>
                  </a:cubicBezTo>
                  <a:cubicBezTo>
                    <a:pt x="109209" y="62337"/>
                    <a:pt x="112379" y="65795"/>
                    <a:pt x="115453" y="69829"/>
                  </a:cubicBezTo>
                  <a:cubicBezTo>
                    <a:pt x="118814" y="74248"/>
                    <a:pt x="123713" y="81643"/>
                    <a:pt x="120543" y="87118"/>
                  </a:cubicBezTo>
                  <a:cubicBezTo>
                    <a:pt x="116797" y="93361"/>
                    <a:pt x="111226" y="98260"/>
                    <a:pt x="105752" y="103063"/>
                  </a:cubicBezTo>
                  <a:cubicBezTo>
                    <a:pt x="98932" y="109018"/>
                    <a:pt x="93841" y="110651"/>
                    <a:pt x="85293" y="107577"/>
                  </a:cubicBezTo>
                  <a:cubicBezTo>
                    <a:pt x="76840" y="104503"/>
                    <a:pt x="68292" y="101910"/>
                    <a:pt x="59551" y="99701"/>
                  </a:cubicBezTo>
                  <a:cubicBezTo>
                    <a:pt x="55421" y="98740"/>
                    <a:pt x="55229" y="97780"/>
                    <a:pt x="53404" y="93938"/>
                  </a:cubicBezTo>
                  <a:cubicBezTo>
                    <a:pt x="51675" y="90480"/>
                    <a:pt x="50138" y="87118"/>
                    <a:pt x="48506" y="83660"/>
                  </a:cubicBezTo>
                  <a:cubicBezTo>
                    <a:pt x="45144" y="76457"/>
                    <a:pt x="34386" y="76457"/>
                    <a:pt x="27663" y="74440"/>
                  </a:cubicBezTo>
                  <a:cubicBezTo>
                    <a:pt x="20843" y="72327"/>
                    <a:pt x="14120" y="70309"/>
                    <a:pt x="7300" y="68292"/>
                  </a:cubicBezTo>
                  <a:cubicBezTo>
                    <a:pt x="3170" y="67044"/>
                    <a:pt x="769" y="66083"/>
                    <a:pt x="288" y="61761"/>
                  </a:cubicBezTo>
                  <a:cubicBezTo>
                    <a:pt x="0" y="57919"/>
                    <a:pt x="0" y="54077"/>
                    <a:pt x="0" y="50235"/>
                  </a:cubicBezTo>
                  <a:cubicBezTo>
                    <a:pt x="288" y="36212"/>
                    <a:pt x="1537" y="22380"/>
                    <a:pt x="3650" y="874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09300" y="3726725"/>
              <a:ext cx="2732650" cy="2494925"/>
            </a:xfrm>
            <a:custGeom>
              <a:rect b="b" l="l" r="r" t="t"/>
              <a:pathLst>
                <a:path extrusionOk="0" fill="none" h="99797" w="109306">
                  <a:moveTo>
                    <a:pt x="51579" y="3651"/>
                  </a:moveTo>
                  <a:cubicBezTo>
                    <a:pt x="63874" y="1"/>
                    <a:pt x="74728" y="3651"/>
                    <a:pt x="86446" y="8165"/>
                  </a:cubicBezTo>
                  <a:cubicBezTo>
                    <a:pt x="92497" y="10566"/>
                    <a:pt x="92401" y="15465"/>
                    <a:pt x="95667" y="20459"/>
                  </a:cubicBezTo>
                  <a:cubicBezTo>
                    <a:pt x="97299" y="22957"/>
                    <a:pt x="100181" y="25070"/>
                    <a:pt x="101430" y="27855"/>
                  </a:cubicBezTo>
                  <a:cubicBezTo>
                    <a:pt x="102870" y="31217"/>
                    <a:pt x="101430" y="37076"/>
                    <a:pt x="100373" y="41398"/>
                  </a:cubicBezTo>
                  <a:cubicBezTo>
                    <a:pt x="100085" y="42263"/>
                    <a:pt x="99797" y="43127"/>
                    <a:pt x="99701" y="43799"/>
                  </a:cubicBezTo>
                  <a:cubicBezTo>
                    <a:pt x="99028" y="46393"/>
                    <a:pt x="98260" y="48986"/>
                    <a:pt x="98068" y="51676"/>
                  </a:cubicBezTo>
                  <a:cubicBezTo>
                    <a:pt x="97684" y="56670"/>
                    <a:pt x="100469" y="59648"/>
                    <a:pt x="103351" y="63490"/>
                  </a:cubicBezTo>
                  <a:cubicBezTo>
                    <a:pt x="104599" y="65315"/>
                    <a:pt x="106328" y="67716"/>
                    <a:pt x="107385" y="70213"/>
                  </a:cubicBezTo>
                  <a:cubicBezTo>
                    <a:pt x="108729" y="73287"/>
                    <a:pt x="109306" y="76457"/>
                    <a:pt x="107769" y="79242"/>
                  </a:cubicBezTo>
                  <a:cubicBezTo>
                    <a:pt x="106616" y="81259"/>
                    <a:pt x="105272" y="83084"/>
                    <a:pt x="103831" y="84909"/>
                  </a:cubicBezTo>
                  <a:cubicBezTo>
                    <a:pt x="101045" y="88175"/>
                    <a:pt x="97780" y="91056"/>
                    <a:pt x="94706" y="93938"/>
                  </a:cubicBezTo>
                  <a:cubicBezTo>
                    <a:pt x="92977" y="95378"/>
                    <a:pt x="91344" y="96531"/>
                    <a:pt x="89904" y="97395"/>
                  </a:cubicBezTo>
                  <a:cubicBezTo>
                    <a:pt x="85773" y="99701"/>
                    <a:pt x="81931" y="99797"/>
                    <a:pt x="76360" y="97876"/>
                  </a:cubicBezTo>
                  <a:cubicBezTo>
                    <a:pt x="68772" y="95090"/>
                    <a:pt x="60992" y="92785"/>
                    <a:pt x="53116" y="90768"/>
                  </a:cubicBezTo>
                  <a:cubicBezTo>
                    <a:pt x="49562" y="89807"/>
                    <a:pt x="49274" y="88943"/>
                    <a:pt x="47641" y="85581"/>
                  </a:cubicBezTo>
                  <a:cubicBezTo>
                    <a:pt x="46585" y="83372"/>
                    <a:pt x="45432" y="81067"/>
                    <a:pt x="44280" y="78762"/>
                  </a:cubicBezTo>
                  <a:cubicBezTo>
                    <a:pt x="43895" y="77897"/>
                    <a:pt x="43511" y="77225"/>
                    <a:pt x="43223" y="76360"/>
                  </a:cubicBezTo>
                  <a:cubicBezTo>
                    <a:pt x="40053" y="70021"/>
                    <a:pt x="30544" y="69925"/>
                    <a:pt x="24589" y="68100"/>
                  </a:cubicBezTo>
                  <a:cubicBezTo>
                    <a:pt x="23725" y="67812"/>
                    <a:pt x="23149" y="67620"/>
                    <a:pt x="22284" y="67332"/>
                  </a:cubicBezTo>
                  <a:cubicBezTo>
                    <a:pt x="17097" y="65699"/>
                    <a:pt x="11719" y="63874"/>
                    <a:pt x="6436" y="62145"/>
                  </a:cubicBezTo>
                  <a:cubicBezTo>
                    <a:pt x="2882" y="60992"/>
                    <a:pt x="673" y="60128"/>
                    <a:pt x="289" y="56190"/>
                  </a:cubicBezTo>
                  <a:cubicBezTo>
                    <a:pt x="0" y="52732"/>
                    <a:pt x="0" y="49082"/>
                    <a:pt x="96" y="45624"/>
                  </a:cubicBezTo>
                  <a:cubicBezTo>
                    <a:pt x="192" y="39861"/>
                    <a:pt x="577" y="34098"/>
                    <a:pt x="961" y="28335"/>
                  </a:cubicBezTo>
                  <a:cubicBezTo>
                    <a:pt x="1249" y="24013"/>
                    <a:pt x="1729" y="19691"/>
                    <a:pt x="2210" y="15465"/>
                  </a:cubicBezTo>
                  <a:cubicBezTo>
                    <a:pt x="2594" y="12967"/>
                    <a:pt x="2882" y="10470"/>
                    <a:pt x="3362" y="8069"/>
                  </a:cubicBezTo>
                  <a:cubicBezTo>
                    <a:pt x="8357" y="6916"/>
                    <a:pt x="14216" y="7589"/>
                    <a:pt x="19499" y="7877"/>
                  </a:cubicBezTo>
                  <a:cubicBezTo>
                    <a:pt x="19883" y="7877"/>
                    <a:pt x="20267" y="7877"/>
                    <a:pt x="20651" y="8069"/>
                  </a:cubicBezTo>
                  <a:cubicBezTo>
                    <a:pt x="25742" y="8357"/>
                    <a:pt x="30737" y="9125"/>
                    <a:pt x="36019" y="8261"/>
                  </a:cubicBezTo>
                  <a:cubicBezTo>
                    <a:pt x="41110" y="7204"/>
                    <a:pt x="46297" y="5187"/>
                    <a:pt x="51579" y="365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399000" y="3861200"/>
              <a:ext cx="2420500" cy="2245200"/>
            </a:xfrm>
            <a:custGeom>
              <a:rect b="b" l="l" r="r" t="t"/>
              <a:pathLst>
                <a:path extrusionOk="0" fill="none" h="89808" w="96820">
                  <a:moveTo>
                    <a:pt x="46009" y="3170"/>
                  </a:moveTo>
                  <a:cubicBezTo>
                    <a:pt x="56862" y="0"/>
                    <a:pt x="66467" y="3266"/>
                    <a:pt x="76553" y="7204"/>
                  </a:cubicBezTo>
                  <a:cubicBezTo>
                    <a:pt x="81931" y="9413"/>
                    <a:pt x="81835" y="13736"/>
                    <a:pt x="84717" y="18058"/>
                  </a:cubicBezTo>
                  <a:cubicBezTo>
                    <a:pt x="86158" y="20363"/>
                    <a:pt x="88655" y="22380"/>
                    <a:pt x="89711" y="24781"/>
                  </a:cubicBezTo>
                  <a:cubicBezTo>
                    <a:pt x="91056" y="27855"/>
                    <a:pt x="89808" y="33138"/>
                    <a:pt x="88847" y="36980"/>
                  </a:cubicBezTo>
                  <a:cubicBezTo>
                    <a:pt x="88655" y="37748"/>
                    <a:pt x="88559" y="38420"/>
                    <a:pt x="88367" y="39189"/>
                  </a:cubicBezTo>
                  <a:cubicBezTo>
                    <a:pt x="87790" y="41494"/>
                    <a:pt x="87118" y="43895"/>
                    <a:pt x="86926" y="46297"/>
                  </a:cubicBezTo>
                  <a:cubicBezTo>
                    <a:pt x="86638" y="50811"/>
                    <a:pt x="89135" y="53596"/>
                    <a:pt x="91536" y="56958"/>
                  </a:cubicBezTo>
                  <a:cubicBezTo>
                    <a:pt x="92689" y="58591"/>
                    <a:pt x="94130" y="60800"/>
                    <a:pt x="95090" y="63105"/>
                  </a:cubicBezTo>
                  <a:cubicBezTo>
                    <a:pt x="96339" y="65795"/>
                    <a:pt x="96819" y="68676"/>
                    <a:pt x="95474" y="71270"/>
                  </a:cubicBezTo>
                  <a:cubicBezTo>
                    <a:pt x="94514" y="72999"/>
                    <a:pt x="93361" y="74727"/>
                    <a:pt x="92017" y="76360"/>
                  </a:cubicBezTo>
                  <a:cubicBezTo>
                    <a:pt x="89615" y="79434"/>
                    <a:pt x="86830" y="82027"/>
                    <a:pt x="84044" y="84525"/>
                  </a:cubicBezTo>
                  <a:cubicBezTo>
                    <a:pt x="82604" y="85869"/>
                    <a:pt x="81067" y="86926"/>
                    <a:pt x="79722" y="87694"/>
                  </a:cubicBezTo>
                  <a:cubicBezTo>
                    <a:pt x="76168" y="89615"/>
                    <a:pt x="72711" y="89807"/>
                    <a:pt x="67716" y="88078"/>
                  </a:cubicBezTo>
                  <a:cubicBezTo>
                    <a:pt x="60992" y="85677"/>
                    <a:pt x="54077" y="83564"/>
                    <a:pt x="47065" y="81835"/>
                  </a:cubicBezTo>
                  <a:cubicBezTo>
                    <a:pt x="43895" y="80971"/>
                    <a:pt x="43607" y="80202"/>
                    <a:pt x="42167" y="77225"/>
                  </a:cubicBezTo>
                  <a:cubicBezTo>
                    <a:pt x="41206" y="75208"/>
                    <a:pt x="40149" y="73191"/>
                    <a:pt x="39189" y="71270"/>
                  </a:cubicBezTo>
                  <a:cubicBezTo>
                    <a:pt x="38805" y="70501"/>
                    <a:pt x="38421" y="69925"/>
                    <a:pt x="38132" y="69157"/>
                  </a:cubicBezTo>
                  <a:cubicBezTo>
                    <a:pt x="35347" y="63586"/>
                    <a:pt x="26894" y="63394"/>
                    <a:pt x="21516" y="61857"/>
                  </a:cubicBezTo>
                  <a:cubicBezTo>
                    <a:pt x="20843" y="61665"/>
                    <a:pt x="20171" y="61473"/>
                    <a:pt x="19499" y="61280"/>
                  </a:cubicBezTo>
                  <a:cubicBezTo>
                    <a:pt x="15080" y="59744"/>
                    <a:pt x="10278" y="57919"/>
                    <a:pt x="5667" y="56190"/>
                  </a:cubicBezTo>
                  <a:cubicBezTo>
                    <a:pt x="2594" y="55133"/>
                    <a:pt x="673" y="54269"/>
                    <a:pt x="289" y="50715"/>
                  </a:cubicBezTo>
                  <a:cubicBezTo>
                    <a:pt x="0" y="47545"/>
                    <a:pt x="0" y="44376"/>
                    <a:pt x="0" y="41206"/>
                  </a:cubicBezTo>
                  <a:cubicBezTo>
                    <a:pt x="192" y="36019"/>
                    <a:pt x="481" y="30736"/>
                    <a:pt x="865" y="25646"/>
                  </a:cubicBezTo>
                  <a:cubicBezTo>
                    <a:pt x="1249" y="21804"/>
                    <a:pt x="1633" y="17770"/>
                    <a:pt x="2113" y="13928"/>
                  </a:cubicBezTo>
                  <a:cubicBezTo>
                    <a:pt x="2306" y="11815"/>
                    <a:pt x="2690" y="9413"/>
                    <a:pt x="3074" y="7204"/>
                  </a:cubicBezTo>
                  <a:cubicBezTo>
                    <a:pt x="7492" y="6244"/>
                    <a:pt x="12679" y="6724"/>
                    <a:pt x="17289" y="7012"/>
                  </a:cubicBezTo>
                  <a:cubicBezTo>
                    <a:pt x="17674" y="7012"/>
                    <a:pt x="18058" y="7012"/>
                    <a:pt x="18250" y="7108"/>
                  </a:cubicBezTo>
                  <a:cubicBezTo>
                    <a:pt x="22860" y="7396"/>
                    <a:pt x="27279" y="7973"/>
                    <a:pt x="31889" y="7204"/>
                  </a:cubicBezTo>
                  <a:cubicBezTo>
                    <a:pt x="36788" y="6436"/>
                    <a:pt x="41302" y="4611"/>
                    <a:pt x="46009" y="3170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595900" y="4000475"/>
              <a:ext cx="2093925" cy="2000275"/>
            </a:xfrm>
            <a:custGeom>
              <a:rect b="b" l="l" r="r" t="t"/>
              <a:pathLst>
                <a:path extrusionOk="0" fill="none" h="80011" w="83757">
                  <a:moveTo>
                    <a:pt x="40054" y="2594"/>
                  </a:moveTo>
                  <a:cubicBezTo>
                    <a:pt x="49370" y="0"/>
                    <a:pt x="57631" y="2882"/>
                    <a:pt x="66371" y="6340"/>
                  </a:cubicBezTo>
                  <a:cubicBezTo>
                    <a:pt x="70886" y="8165"/>
                    <a:pt x="70886" y="11911"/>
                    <a:pt x="73287" y="15753"/>
                  </a:cubicBezTo>
                  <a:cubicBezTo>
                    <a:pt x="74632" y="17770"/>
                    <a:pt x="76649" y="19499"/>
                    <a:pt x="77609" y="21804"/>
                  </a:cubicBezTo>
                  <a:cubicBezTo>
                    <a:pt x="78762" y="24589"/>
                    <a:pt x="77801" y="29296"/>
                    <a:pt x="76937" y="32753"/>
                  </a:cubicBezTo>
                  <a:cubicBezTo>
                    <a:pt x="76841" y="33426"/>
                    <a:pt x="76553" y="34098"/>
                    <a:pt x="76457" y="34674"/>
                  </a:cubicBezTo>
                  <a:cubicBezTo>
                    <a:pt x="75976" y="36691"/>
                    <a:pt x="75400" y="38709"/>
                    <a:pt x="75208" y="40918"/>
                  </a:cubicBezTo>
                  <a:cubicBezTo>
                    <a:pt x="75016" y="44952"/>
                    <a:pt x="77129" y="47353"/>
                    <a:pt x="79242" y="50523"/>
                  </a:cubicBezTo>
                  <a:cubicBezTo>
                    <a:pt x="80203" y="52060"/>
                    <a:pt x="81355" y="53981"/>
                    <a:pt x="82316" y="55998"/>
                  </a:cubicBezTo>
                  <a:cubicBezTo>
                    <a:pt x="83276" y="58399"/>
                    <a:pt x="83756" y="61088"/>
                    <a:pt x="82700" y="63393"/>
                  </a:cubicBezTo>
                  <a:cubicBezTo>
                    <a:pt x="81835" y="65026"/>
                    <a:pt x="80779" y="66467"/>
                    <a:pt x="79722" y="68004"/>
                  </a:cubicBezTo>
                  <a:cubicBezTo>
                    <a:pt x="77609" y="70789"/>
                    <a:pt x="75208" y="73094"/>
                    <a:pt x="72999" y="75496"/>
                  </a:cubicBezTo>
                  <a:cubicBezTo>
                    <a:pt x="71750" y="76552"/>
                    <a:pt x="70309" y="77513"/>
                    <a:pt x="69253" y="78281"/>
                  </a:cubicBezTo>
                  <a:cubicBezTo>
                    <a:pt x="66083" y="79914"/>
                    <a:pt x="63010" y="80010"/>
                    <a:pt x="58783" y="78473"/>
                  </a:cubicBezTo>
                  <a:cubicBezTo>
                    <a:pt x="52924" y="76456"/>
                    <a:pt x="46873" y="74631"/>
                    <a:pt x="40822" y="73094"/>
                  </a:cubicBezTo>
                  <a:cubicBezTo>
                    <a:pt x="38036" y="72326"/>
                    <a:pt x="37748" y="71750"/>
                    <a:pt x="36500" y="69156"/>
                  </a:cubicBezTo>
                  <a:cubicBezTo>
                    <a:pt x="35635" y="67331"/>
                    <a:pt x="34675" y="65603"/>
                    <a:pt x="33810" y="63970"/>
                  </a:cubicBezTo>
                  <a:cubicBezTo>
                    <a:pt x="33426" y="63393"/>
                    <a:pt x="33234" y="62721"/>
                    <a:pt x="32850" y="62145"/>
                  </a:cubicBezTo>
                  <a:cubicBezTo>
                    <a:pt x="30352" y="57246"/>
                    <a:pt x="23149" y="57246"/>
                    <a:pt x="18346" y="55805"/>
                  </a:cubicBezTo>
                  <a:cubicBezTo>
                    <a:pt x="17578" y="55517"/>
                    <a:pt x="17290" y="55517"/>
                    <a:pt x="16521" y="55229"/>
                  </a:cubicBezTo>
                  <a:cubicBezTo>
                    <a:pt x="12775" y="53788"/>
                    <a:pt x="8645" y="51867"/>
                    <a:pt x="4803" y="50427"/>
                  </a:cubicBezTo>
                  <a:cubicBezTo>
                    <a:pt x="2018" y="49274"/>
                    <a:pt x="481" y="48506"/>
                    <a:pt x="193" y="45336"/>
                  </a:cubicBezTo>
                  <a:cubicBezTo>
                    <a:pt x="1" y="42551"/>
                    <a:pt x="1" y="39669"/>
                    <a:pt x="97" y="36788"/>
                  </a:cubicBezTo>
                  <a:cubicBezTo>
                    <a:pt x="193" y="32177"/>
                    <a:pt x="577" y="27567"/>
                    <a:pt x="961" y="22860"/>
                  </a:cubicBezTo>
                  <a:cubicBezTo>
                    <a:pt x="1153" y="19402"/>
                    <a:pt x="1537" y="15945"/>
                    <a:pt x="1922" y="12583"/>
                  </a:cubicBezTo>
                  <a:cubicBezTo>
                    <a:pt x="2114" y="10662"/>
                    <a:pt x="2402" y="8453"/>
                    <a:pt x="2594" y="6532"/>
                  </a:cubicBezTo>
                  <a:cubicBezTo>
                    <a:pt x="6436" y="5763"/>
                    <a:pt x="11046" y="6052"/>
                    <a:pt x="15080" y="6244"/>
                  </a:cubicBezTo>
                  <a:lnTo>
                    <a:pt x="15945" y="6244"/>
                  </a:lnTo>
                  <a:cubicBezTo>
                    <a:pt x="19883" y="6436"/>
                    <a:pt x="23725" y="6916"/>
                    <a:pt x="27663" y="6244"/>
                  </a:cubicBezTo>
                  <a:cubicBezTo>
                    <a:pt x="32081" y="5379"/>
                    <a:pt x="36115" y="3842"/>
                    <a:pt x="40054" y="259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797600" y="4134950"/>
              <a:ext cx="1769750" cy="1748125"/>
            </a:xfrm>
            <a:custGeom>
              <a:rect b="b" l="l" r="r" t="t"/>
              <a:pathLst>
                <a:path extrusionOk="0" fill="none" h="69925" w="70790">
                  <a:moveTo>
                    <a:pt x="34099" y="2209"/>
                  </a:moveTo>
                  <a:cubicBezTo>
                    <a:pt x="41879" y="0"/>
                    <a:pt x="48794" y="2401"/>
                    <a:pt x="56190" y="5379"/>
                  </a:cubicBezTo>
                  <a:cubicBezTo>
                    <a:pt x="60032" y="7012"/>
                    <a:pt x="60032" y="10085"/>
                    <a:pt x="62049" y="13351"/>
                  </a:cubicBezTo>
                  <a:cubicBezTo>
                    <a:pt x="63106" y="15176"/>
                    <a:pt x="64931" y="16809"/>
                    <a:pt x="65603" y="18730"/>
                  </a:cubicBezTo>
                  <a:cubicBezTo>
                    <a:pt x="66564" y="21227"/>
                    <a:pt x="65795" y="25261"/>
                    <a:pt x="65123" y="28335"/>
                  </a:cubicBezTo>
                  <a:cubicBezTo>
                    <a:pt x="65027" y="28911"/>
                    <a:pt x="64931" y="29584"/>
                    <a:pt x="64835" y="30064"/>
                  </a:cubicBezTo>
                  <a:cubicBezTo>
                    <a:pt x="64451" y="31793"/>
                    <a:pt x="63970" y="33618"/>
                    <a:pt x="63874" y="35539"/>
                  </a:cubicBezTo>
                  <a:cubicBezTo>
                    <a:pt x="63586" y="38997"/>
                    <a:pt x="65411" y="41302"/>
                    <a:pt x="67044" y="44087"/>
                  </a:cubicBezTo>
                  <a:cubicBezTo>
                    <a:pt x="67908" y="45336"/>
                    <a:pt x="68869" y="47161"/>
                    <a:pt x="69637" y="48890"/>
                  </a:cubicBezTo>
                  <a:cubicBezTo>
                    <a:pt x="70406" y="51003"/>
                    <a:pt x="70790" y="53308"/>
                    <a:pt x="69829" y="55229"/>
                  </a:cubicBezTo>
                  <a:cubicBezTo>
                    <a:pt x="69157" y="56670"/>
                    <a:pt x="68293" y="58014"/>
                    <a:pt x="67332" y="59359"/>
                  </a:cubicBezTo>
                  <a:cubicBezTo>
                    <a:pt x="65507" y="61760"/>
                    <a:pt x="63682" y="63873"/>
                    <a:pt x="61761" y="66083"/>
                  </a:cubicBezTo>
                  <a:cubicBezTo>
                    <a:pt x="60801" y="67043"/>
                    <a:pt x="59552" y="67812"/>
                    <a:pt x="58688" y="68484"/>
                  </a:cubicBezTo>
                  <a:cubicBezTo>
                    <a:pt x="55902" y="69733"/>
                    <a:pt x="53405" y="69925"/>
                    <a:pt x="49659" y="68580"/>
                  </a:cubicBezTo>
                  <a:cubicBezTo>
                    <a:pt x="44664" y="66755"/>
                    <a:pt x="39477" y="65218"/>
                    <a:pt x="34291" y="63873"/>
                  </a:cubicBezTo>
                  <a:cubicBezTo>
                    <a:pt x="31889" y="63297"/>
                    <a:pt x="31697" y="62721"/>
                    <a:pt x="30545" y="60608"/>
                  </a:cubicBezTo>
                  <a:cubicBezTo>
                    <a:pt x="29872" y="59167"/>
                    <a:pt x="29008" y="57726"/>
                    <a:pt x="28336" y="56189"/>
                  </a:cubicBezTo>
                  <a:cubicBezTo>
                    <a:pt x="28047" y="55709"/>
                    <a:pt x="27855" y="55229"/>
                    <a:pt x="27471" y="54653"/>
                  </a:cubicBezTo>
                  <a:cubicBezTo>
                    <a:pt x="25262" y="50523"/>
                    <a:pt x="19019" y="50426"/>
                    <a:pt x="15081" y="49274"/>
                  </a:cubicBezTo>
                  <a:cubicBezTo>
                    <a:pt x="14504" y="48986"/>
                    <a:pt x="14120" y="48986"/>
                    <a:pt x="13544" y="48602"/>
                  </a:cubicBezTo>
                  <a:cubicBezTo>
                    <a:pt x="10566" y="47353"/>
                    <a:pt x="7012" y="45432"/>
                    <a:pt x="3843" y="43991"/>
                  </a:cubicBezTo>
                  <a:cubicBezTo>
                    <a:pt x="1538" y="42935"/>
                    <a:pt x="193" y="42166"/>
                    <a:pt x="97" y="39381"/>
                  </a:cubicBezTo>
                  <a:cubicBezTo>
                    <a:pt x="1" y="36883"/>
                    <a:pt x="1" y="34482"/>
                    <a:pt x="97" y="31985"/>
                  </a:cubicBezTo>
                  <a:cubicBezTo>
                    <a:pt x="193" y="27855"/>
                    <a:pt x="577" y="23917"/>
                    <a:pt x="961" y="19786"/>
                  </a:cubicBezTo>
                  <a:cubicBezTo>
                    <a:pt x="1153" y="16809"/>
                    <a:pt x="1442" y="13831"/>
                    <a:pt x="1730" y="10662"/>
                  </a:cubicBezTo>
                  <a:cubicBezTo>
                    <a:pt x="2018" y="9029"/>
                    <a:pt x="2114" y="7108"/>
                    <a:pt x="2402" y="5379"/>
                  </a:cubicBezTo>
                  <a:cubicBezTo>
                    <a:pt x="5572" y="4611"/>
                    <a:pt x="9414" y="4899"/>
                    <a:pt x="12968" y="5091"/>
                  </a:cubicBezTo>
                  <a:lnTo>
                    <a:pt x="13640" y="5091"/>
                  </a:lnTo>
                  <a:cubicBezTo>
                    <a:pt x="17002" y="5187"/>
                    <a:pt x="20267" y="5571"/>
                    <a:pt x="23725" y="4899"/>
                  </a:cubicBezTo>
                  <a:cubicBezTo>
                    <a:pt x="27183" y="4611"/>
                    <a:pt x="30545" y="3266"/>
                    <a:pt x="34099" y="220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989700" y="4276625"/>
              <a:ext cx="1455200" cy="1498400"/>
            </a:xfrm>
            <a:custGeom>
              <a:rect b="b" l="l" r="r" t="t"/>
              <a:pathLst>
                <a:path extrusionOk="0" fill="none" h="59936" w="58208">
                  <a:moveTo>
                    <a:pt x="28432" y="1537"/>
                  </a:moveTo>
                  <a:cubicBezTo>
                    <a:pt x="34675" y="0"/>
                    <a:pt x="40342" y="1921"/>
                    <a:pt x="46201" y="4418"/>
                  </a:cubicBezTo>
                  <a:cubicBezTo>
                    <a:pt x="49275" y="5763"/>
                    <a:pt x="49467" y="8260"/>
                    <a:pt x="50908" y="10950"/>
                  </a:cubicBezTo>
                  <a:cubicBezTo>
                    <a:pt x="51868" y="12487"/>
                    <a:pt x="53117" y="13927"/>
                    <a:pt x="53789" y="15752"/>
                  </a:cubicBezTo>
                  <a:cubicBezTo>
                    <a:pt x="54557" y="17865"/>
                    <a:pt x="53981" y="21323"/>
                    <a:pt x="53501" y="24013"/>
                  </a:cubicBezTo>
                  <a:cubicBezTo>
                    <a:pt x="53405" y="24493"/>
                    <a:pt x="53309" y="24973"/>
                    <a:pt x="53309" y="25453"/>
                  </a:cubicBezTo>
                  <a:cubicBezTo>
                    <a:pt x="53021" y="26990"/>
                    <a:pt x="52540" y="28527"/>
                    <a:pt x="52540" y="30256"/>
                  </a:cubicBezTo>
                  <a:cubicBezTo>
                    <a:pt x="52444" y="33233"/>
                    <a:pt x="53885" y="35251"/>
                    <a:pt x="55230" y="37652"/>
                  </a:cubicBezTo>
                  <a:cubicBezTo>
                    <a:pt x="55902" y="38900"/>
                    <a:pt x="56671" y="40341"/>
                    <a:pt x="57247" y="41878"/>
                  </a:cubicBezTo>
                  <a:cubicBezTo>
                    <a:pt x="57919" y="43799"/>
                    <a:pt x="58207" y="45720"/>
                    <a:pt x="57439" y="47449"/>
                  </a:cubicBezTo>
                  <a:cubicBezTo>
                    <a:pt x="56863" y="48698"/>
                    <a:pt x="56190" y="49850"/>
                    <a:pt x="55422" y="51003"/>
                  </a:cubicBezTo>
                  <a:cubicBezTo>
                    <a:pt x="53981" y="53212"/>
                    <a:pt x="52540" y="54941"/>
                    <a:pt x="51100" y="56862"/>
                  </a:cubicBezTo>
                  <a:cubicBezTo>
                    <a:pt x="50235" y="57630"/>
                    <a:pt x="49179" y="58495"/>
                    <a:pt x="48506" y="58783"/>
                  </a:cubicBezTo>
                  <a:cubicBezTo>
                    <a:pt x="46201" y="59935"/>
                    <a:pt x="43992" y="59935"/>
                    <a:pt x="41014" y="58975"/>
                  </a:cubicBezTo>
                  <a:cubicBezTo>
                    <a:pt x="36788" y="57534"/>
                    <a:pt x="32466" y="56189"/>
                    <a:pt x="28144" y="55133"/>
                  </a:cubicBezTo>
                  <a:cubicBezTo>
                    <a:pt x="26223" y="54653"/>
                    <a:pt x="26030" y="54172"/>
                    <a:pt x="25070" y="52443"/>
                  </a:cubicBezTo>
                  <a:cubicBezTo>
                    <a:pt x="24302" y="51291"/>
                    <a:pt x="23725" y="50042"/>
                    <a:pt x="23053" y="48890"/>
                  </a:cubicBezTo>
                  <a:cubicBezTo>
                    <a:pt x="22765" y="48505"/>
                    <a:pt x="22573" y="48025"/>
                    <a:pt x="22284" y="47641"/>
                  </a:cubicBezTo>
                  <a:cubicBezTo>
                    <a:pt x="20363" y="44279"/>
                    <a:pt x="15369" y="44183"/>
                    <a:pt x="12007" y="43127"/>
                  </a:cubicBezTo>
                  <a:cubicBezTo>
                    <a:pt x="11335" y="42838"/>
                    <a:pt x="11239" y="42935"/>
                    <a:pt x="10662" y="42550"/>
                  </a:cubicBezTo>
                  <a:cubicBezTo>
                    <a:pt x="8453" y="41398"/>
                    <a:pt x="5476" y="39477"/>
                    <a:pt x="2978" y="38132"/>
                  </a:cubicBezTo>
                  <a:cubicBezTo>
                    <a:pt x="1153" y="37172"/>
                    <a:pt x="193" y="36499"/>
                    <a:pt x="97" y="34098"/>
                  </a:cubicBezTo>
                  <a:cubicBezTo>
                    <a:pt x="1" y="31889"/>
                    <a:pt x="97" y="29776"/>
                    <a:pt x="97" y="27566"/>
                  </a:cubicBezTo>
                  <a:cubicBezTo>
                    <a:pt x="193" y="24109"/>
                    <a:pt x="577" y="20651"/>
                    <a:pt x="769" y="17193"/>
                  </a:cubicBezTo>
                  <a:cubicBezTo>
                    <a:pt x="1057" y="14504"/>
                    <a:pt x="1153" y="12006"/>
                    <a:pt x="1538" y="9317"/>
                  </a:cubicBezTo>
                  <a:cubicBezTo>
                    <a:pt x="1634" y="7876"/>
                    <a:pt x="1730" y="6243"/>
                    <a:pt x="2018" y="4803"/>
                  </a:cubicBezTo>
                  <a:cubicBezTo>
                    <a:pt x="4611" y="4034"/>
                    <a:pt x="7877" y="4130"/>
                    <a:pt x="10662" y="4322"/>
                  </a:cubicBezTo>
                  <a:lnTo>
                    <a:pt x="11239" y="4322"/>
                  </a:lnTo>
                  <a:cubicBezTo>
                    <a:pt x="14024" y="4322"/>
                    <a:pt x="16810" y="4514"/>
                    <a:pt x="19499" y="4034"/>
                  </a:cubicBezTo>
                  <a:cubicBezTo>
                    <a:pt x="22765" y="3458"/>
                    <a:pt x="25550" y="2401"/>
                    <a:pt x="28432" y="153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189000" y="4411075"/>
              <a:ext cx="1138225" cy="1246275"/>
            </a:xfrm>
            <a:custGeom>
              <a:rect b="b" l="l" r="r" t="t"/>
              <a:pathLst>
                <a:path extrusionOk="0" fill="none" h="49851" w="45529">
                  <a:moveTo>
                    <a:pt x="22477" y="1057"/>
                  </a:moveTo>
                  <a:cubicBezTo>
                    <a:pt x="27279" y="1"/>
                    <a:pt x="31602" y="1538"/>
                    <a:pt x="36020" y="3459"/>
                  </a:cubicBezTo>
                  <a:cubicBezTo>
                    <a:pt x="38421" y="4611"/>
                    <a:pt x="38613" y="6340"/>
                    <a:pt x="39670" y="8357"/>
                  </a:cubicBezTo>
                  <a:cubicBezTo>
                    <a:pt x="40342" y="9702"/>
                    <a:pt x="41495" y="11047"/>
                    <a:pt x="41975" y="12487"/>
                  </a:cubicBezTo>
                  <a:cubicBezTo>
                    <a:pt x="42551" y="14408"/>
                    <a:pt x="42167" y="17194"/>
                    <a:pt x="41975" y="19499"/>
                  </a:cubicBezTo>
                  <a:cubicBezTo>
                    <a:pt x="41975" y="19979"/>
                    <a:pt x="41783" y="20267"/>
                    <a:pt x="41783" y="20652"/>
                  </a:cubicBezTo>
                  <a:cubicBezTo>
                    <a:pt x="41591" y="21996"/>
                    <a:pt x="41303" y="23341"/>
                    <a:pt x="41303" y="24590"/>
                  </a:cubicBezTo>
                  <a:cubicBezTo>
                    <a:pt x="41207" y="27183"/>
                    <a:pt x="42263" y="28816"/>
                    <a:pt x="43224" y="30833"/>
                  </a:cubicBezTo>
                  <a:cubicBezTo>
                    <a:pt x="43704" y="31986"/>
                    <a:pt x="44376" y="33138"/>
                    <a:pt x="44857" y="34483"/>
                  </a:cubicBezTo>
                  <a:cubicBezTo>
                    <a:pt x="45337" y="36020"/>
                    <a:pt x="45529" y="37749"/>
                    <a:pt x="44953" y="39189"/>
                  </a:cubicBezTo>
                  <a:cubicBezTo>
                    <a:pt x="44472" y="40246"/>
                    <a:pt x="43992" y="41206"/>
                    <a:pt x="43416" y="42263"/>
                  </a:cubicBezTo>
                  <a:cubicBezTo>
                    <a:pt x="42263" y="44184"/>
                    <a:pt x="41207" y="45721"/>
                    <a:pt x="40246" y="47450"/>
                  </a:cubicBezTo>
                  <a:cubicBezTo>
                    <a:pt x="39670" y="48026"/>
                    <a:pt x="38709" y="48602"/>
                    <a:pt x="38229" y="48986"/>
                  </a:cubicBezTo>
                  <a:cubicBezTo>
                    <a:pt x="36404" y="49851"/>
                    <a:pt x="34579" y="49851"/>
                    <a:pt x="32370" y="48986"/>
                  </a:cubicBezTo>
                  <a:cubicBezTo>
                    <a:pt x="29008" y="47930"/>
                    <a:pt x="25646" y="46873"/>
                    <a:pt x="22093" y="45913"/>
                  </a:cubicBezTo>
                  <a:cubicBezTo>
                    <a:pt x="20556" y="45529"/>
                    <a:pt x="20364" y="45144"/>
                    <a:pt x="19595" y="43800"/>
                  </a:cubicBezTo>
                  <a:cubicBezTo>
                    <a:pt x="19019" y="42839"/>
                    <a:pt x="18539" y="42071"/>
                    <a:pt x="17962" y="41110"/>
                  </a:cubicBezTo>
                  <a:cubicBezTo>
                    <a:pt x="17674" y="40726"/>
                    <a:pt x="17578" y="40438"/>
                    <a:pt x="17290" y="40150"/>
                  </a:cubicBezTo>
                  <a:cubicBezTo>
                    <a:pt x="15753" y="37557"/>
                    <a:pt x="11815" y="37364"/>
                    <a:pt x="9030" y="36500"/>
                  </a:cubicBezTo>
                  <a:cubicBezTo>
                    <a:pt x="8453" y="36404"/>
                    <a:pt x="8549" y="36404"/>
                    <a:pt x="7973" y="36020"/>
                  </a:cubicBezTo>
                  <a:cubicBezTo>
                    <a:pt x="6532" y="35059"/>
                    <a:pt x="4131" y="32946"/>
                    <a:pt x="2306" y="31697"/>
                  </a:cubicBezTo>
                  <a:cubicBezTo>
                    <a:pt x="961" y="30833"/>
                    <a:pt x="289" y="30065"/>
                    <a:pt x="193" y="28240"/>
                  </a:cubicBezTo>
                  <a:cubicBezTo>
                    <a:pt x="1" y="26415"/>
                    <a:pt x="193" y="24590"/>
                    <a:pt x="289" y="22861"/>
                  </a:cubicBezTo>
                  <a:cubicBezTo>
                    <a:pt x="385" y="19979"/>
                    <a:pt x="769" y="17098"/>
                    <a:pt x="961" y="14216"/>
                  </a:cubicBezTo>
                  <a:cubicBezTo>
                    <a:pt x="1250" y="12007"/>
                    <a:pt x="1346" y="9894"/>
                    <a:pt x="1442" y="7685"/>
                  </a:cubicBezTo>
                  <a:cubicBezTo>
                    <a:pt x="1634" y="6532"/>
                    <a:pt x="1634" y="5092"/>
                    <a:pt x="1826" y="3939"/>
                  </a:cubicBezTo>
                  <a:cubicBezTo>
                    <a:pt x="3843" y="3267"/>
                    <a:pt x="6340" y="3363"/>
                    <a:pt x="8646" y="3363"/>
                  </a:cubicBezTo>
                  <a:lnTo>
                    <a:pt x="9126" y="3363"/>
                  </a:lnTo>
                  <a:cubicBezTo>
                    <a:pt x="11335" y="3363"/>
                    <a:pt x="13448" y="3459"/>
                    <a:pt x="15753" y="2978"/>
                  </a:cubicBezTo>
                  <a:cubicBezTo>
                    <a:pt x="17962" y="2690"/>
                    <a:pt x="20172" y="1826"/>
                    <a:pt x="22477" y="105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383525" y="4550350"/>
              <a:ext cx="816450" cy="996550"/>
            </a:xfrm>
            <a:custGeom>
              <a:rect b="b" l="l" r="r" t="t"/>
              <a:pathLst>
                <a:path extrusionOk="0" fill="none" h="39862" w="32658">
                  <a:moveTo>
                    <a:pt x="16713" y="577"/>
                  </a:moveTo>
                  <a:cubicBezTo>
                    <a:pt x="19979" y="1"/>
                    <a:pt x="22956" y="1153"/>
                    <a:pt x="26126" y="2594"/>
                  </a:cubicBezTo>
                  <a:cubicBezTo>
                    <a:pt x="27663" y="3363"/>
                    <a:pt x="27951" y="4611"/>
                    <a:pt x="28527" y="6052"/>
                  </a:cubicBezTo>
                  <a:cubicBezTo>
                    <a:pt x="29007" y="7205"/>
                    <a:pt x="29680" y="8261"/>
                    <a:pt x="30064" y="9414"/>
                  </a:cubicBezTo>
                  <a:cubicBezTo>
                    <a:pt x="30544" y="11047"/>
                    <a:pt x="30448" y="13256"/>
                    <a:pt x="30352" y="15081"/>
                  </a:cubicBezTo>
                  <a:cubicBezTo>
                    <a:pt x="30352" y="15465"/>
                    <a:pt x="30352" y="15849"/>
                    <a:pt x="30160" y="16041"/>
                  </a:cubicBezTo>
                  <a:cubicBezTo>
                    <a:pt x="30064" y="17098"/>
                    <a:pt x="29968" y="18250"/>
                    <a:pt x="29968" y="19307"/>
                  </a:cubicBezTo>
                  <a:cubicBezTo>
                    <a:pt x="29968" y="21324"/>
                    <a:pt x="30640" y="22765"/>
                    <a:pt x="31216" y="24494"/>
                  </a:cubicBezTo>
                  <a:cubicBezTo>
                    <a:pt x="31601" y="25262"/>
                    <a:pt x="31985" y="26415"/>
                    <a:pt x="32177" y="27471"/>
                  </a:cubicBezTo>
                  <a:cubicBezTo>
                    <a:pt x="32561" y="28816"/>
                    <a:pt x="32657" y="30065"/>
                    <a:pt x="32369" y="31313"/>
                  </a:cubicBezTo>
                  <a:cubicBezTo>
                    <a:pt x="32081" y="32178"/>
                    <a:pt x="31697" y="32946"/>
                    <a:pt x="31409" y="33810"/>
                  </a:cubicBezTo>
                  <a:cubicBezTo>
                    <a:pt x="30640" y="35539"/>
                    <a:pt x="30064" y="36692"/>
                    <a:pt x="29295" y="38133"/>
                  </a:cubicBezTo>
                  <a:cubicBezTo>
                    <a:pt x="29007" y="38517"/>
                    <a:pt x="28143" y="39093"/>
                    <a:pt x="27759" y="39381"/>
                  </a:cubicBezTo>
                  <a:cubicBezTo>
                    <a:pt x="26414" y="39862"/>
                    <a:pt x="25165" y="39862"/>
                    <a:pt x="23340" y="39189"/>
                  </a:cubicBezTo>
                  <a:cubicBezTo>
                    <a:pt x="20843" y="38421"/>
                    <a:pt x="18250" y="37652"/>
                    <a:pt x="15752" y="36980"/>
                  </a:cubicBezTo>
                  <a:cubicBezTo>
                    <a:pt x="14696" y="36692"/>
                    <a:pt x="14408" y="36308"/>
                    <a:pt x="13831" y="35539"/>
                  </a:cubicBezTo>
                  <a:cubicBezTo>
                    <a:pt x="13351" y="34867"/>
                    <a:pt x="12871" y="34195"/>
                    <a:pt x="12487" y="33618"/>
                  </a:cubicBezTo>
                  <a:cubicBezTo>
                    <a:pt x="12391" y="33330"/>
                    <a:pt x="12198" y="33138"/>
                    <a:pt x="12006" y="32946"/>
                  </a:cubicBezTo>
                  <a:cubicBezTo>
                    <a:pt x="10758" y="31217"/>
                    <a:pt x="7972" y="30929"/>
                    <a:pt x="5955" y="30353"/>
                  </a:cubicBezTo>
                  <a:cubicBezTo>
                    <a:pt x="5475" y="30257"/>
                    <a:pt x="5571" y="30353"/>
                    <a:pt x="5091" y="29968"/>
                  </a:cubicBezTo>
                  <a:cubicBezTo>
                    <a:pt x="4322" y="29104"/>
                    <a:pt x="2689" y="26991"/>
                    <a:pt x="1345" y="25934"/>
                  </a:cubicBezTo>
                  <a:cubicBezTo>
                    <a:pt x="480" y="25070"/>
                    <a:pt x="0" y="24302"/>
                    <a:pt x="0" y="22861"/>
                  </a:cubicBezTo>
                  <a:cubicBezTo>
                    <a:pt x="0" y="21420"/>
                    <a:pt x="192" y="19979"/>
                    <a:pt x="192" y="18539"/>
                  </a:cubicBezTo>
                  <a:cubicBezTo>
                    <a:pt x="288" y="16137"/>
                    <a:pt x="672" y="13928"/>
                    <a:pt x="865" y="11623"/>
                  </a:cubicBezTo>
                  <a:cubicBezTo>
                    <a:pt x="961" y="9798"/>
                    <a:pt x="1153" y="8165"/>
                    <a:pt x="1249" y="6340"/>
                  </a:cubicBezTo>
                  <a:cubicBezTo>
                    <a:pt x="1345" y="5380"/>
                    <a:pt x="1249" y="4131"/>
                    <a:pt x="1441" y="3363"/>
                  </a:cubicBezTo>
                  <a:cubicBezTo>
                    <a:pt x="2882" y="2690"/>
                    <a:pt x="4803" y="2690"/>
                    <a:pt x="6435" y="2594"/>
                  </a:cubicBezTo>
                  <a:lnTo>
                    <a:pt x="6724" y="2594"/>
                  </a:lnTo>
                  <a:cubicBezTo>
                    <a:pt x="8356" y="2498"/>
                    <a:pt x="9893" y="2498"/>
                    <a:pt x="11526" y="2114"/>
                  </a:cubicBezTo>
                  <a:cubicBezTo>
                    <a:pt x="13351" y="1634"/>
                    <a:pt x="15080" y="961"/>
                    <a:pt x="16713" y="57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570800" y="4684825"/>
              <a:ext cx="504300" cy="756425"/>
            </a:xfrm>
            <a:custGeom>
              <a:rect b="b" l="l" r="r" t="t"/>
              <a:pathLst>
                <a:path extrusionOk="0" fill="none" h="30257" w="20172">
                  <a:moveTo>
                    <a:pt x="11335" y="97"/>
                  </a:moveTo>
                  <a:cubicBezTo>
                    <a:pt x="13064" y="1"/>
                    <a:pt x="14793" y="865"/>
                    <a:pt x="16330" y="1826"/>
                  </a:cubicBezTo>
                  <a:cubicBezTo>
                    <a:pt x="17194" y="2306"/>
                    <a:pt x="17290" y="2978"/>
                    <a:pt x="17674" y="3843"/>
                  </a:cubicBezTo>
                  <a:cubicBezTo>
                    <a:pt x="18058" y="4611"/>
                    <a:pt x="18251" y="5668"/>
                    <a:pt x="18539" y="6628"/>
                  </a:cubicBezTo>
                  <a:cubicBezTo>
                    <a:pt x="18827" y="7877"/>
                    <a:pt x="18827" y="9510"/>
                    <a:pt x="18827" y="10950"/>
                  </a:cubicBezTo>
                  <a:lnTo>
                    <a:pt x="18827" y="11623"/>
                  </a:lnTo>
                  <a:lnTo>
                    <a:pt x="18827" y="14120"/>
                  </a:lnTo>
                  <a:cubicBezTo>
                    <a:pt x="18827" y="15561"/>
                    <a:pt x="19211" y="16905"/>
                    <a:pt x="19499" y="18250"/>
                  </a:cubicBezTo>
                  <a:cubicBezTo>
                    <a:pt x="19595" y="18923"/>
                    <a:pt x="19787" y="19787"/>
                    <a:pt x="19979" y="20651"/>
                  </a:cubicBezTo>
                  <a:cubicBezTo>
                    <a:pt x="20076" y="21612"/>
                    <a:pt x="20172" y="22668"/>
                    <a:pt x="19979" y="23533"/>
                  </a:cubicBezTo>
                  <a:cubicBezTo>
                    <a:pt x="19787" y="24205"/>
                    <a:pt x="19595" y="24974"/>
                    <a:pt x="19499" y="25550"/>
                  </a:cubicBezTo>
                  <a:cubicBezTo>
                    <a:pt x="19115" y="26895"/>
                    <a:pt x="18827" y="27855"/>
                    <a:pt x="18635" y="29200"/>
                  </a:cubicBezTo>
                  <a:cubicBezTo>
                    <a:pt x="18539" y="29392"/>
                    <a:pt x="17770" y="29872"/>
                    <a:pt x="17674" y="29968"/>
                  </a:cubicBezTo>
                  <a:cubicBezTo>
                    <a:pt x="16810" y="30256"/>
                    <a:pt x="15849" y="30064"/>
                    <a:pt x="14793" y="29776"/>
                  </a:cubicBezTo>
                  <a:lnTo>
                    <a:pt x="9702" y="28335"/>
                  </a:lnTo>
                  <a:cubicBezTo>
                    <a:pt x="9030" y="28047"/>
                    <a:pt x="8742" y="27951"/>
                    <a:pt x="8453" y="27471"/>
                  </a:cubicBezTo>
                  <a:lnTo>
                    <a:pt x="7301" y="26414"/>
                  </a:lnTo>
                  <a:lnTo>
                    <a:pt x="7013" y="26030"/>
                  </a:lnTo>
                  <a:cubicBezTo>
                    <a:pt x="6052" y="24974"/>
                    <a:pt x="4227" y="24686"/>
                    <a:pt x="2882" y="24397"/>
                  </a:cubicBezTo>
                  <a:cubicBezTo>
                    <a:pt x="2402" y="24205"/>
                    <a:pt x="2786" y="24493"/>
                    <a:pt x="2306" y="24013"/>
                  </a:cubicBezTo>
                  <a:cubicBezTo>
                    <a:pt x="2306" y="23245"/>
                    <a:pt x="1250" y="20940"/>
                    <a:pt x="577" y="19979"/>
                  </a:cubicBezTo>
                  <a:cubicBezTo>
                    <a:pt x="289" y="19307"/>
                    <a:pt x="1" y="18538"/>
                    <a:pt x="97" y="17482"/>
                  </a:cubicBezTo>
                  <a:cubicBezTo>
                    <a:pt x="97" y="16425"/>
                    <a:pt x="289" y="15177"/>
                    <a:pt x="385" y="14120"/>
                  </a:cubicBezTo>
                  <a:cubicBezTo>
                    <a:pt x="481" y="12295"/>
                    <a:pt x="865" y="10662"/>
                    <a:pt x="1058" y="8837"/>
                  </a:cubicBezTo>
                  <a:cubicBezTo>
                    <a:pt x="1250" y="7493"/>
                    <a:pt x="1250" y="6244"/>
                    <a:pt x="1346" y="4899"/>
                  </a:cubicBezTo>
                  <a:cubicBezTo>
                    <a:pt x="1346" y="4323"/>
                    <a:pt x="1346" y="3170"/>
                    <a:pt x="1442" y="2594"/>
                  </a:cubicBezTo>
                  <a:cubicBezTo>
                    <a:pt x="2306" y="2018"/>
                    <a:pt x="3459" y="2018"/>
                    <a:pt x="4611" y="1922"/>
                  </a:cubicBezTo>
                  <a:lnTo>
                    <a:pt x="4804" y="1922"/>
                  </a:lnTo>
                  <a:cubicBezTo>
                    <a:pt x="5764" y="1730"/>
                    <a:pt x="6821" y="1633"/>
                    <a:pt x="7781" y="1441"/>
                  </a:cubicBezTo>
                  <a:cubicBezTo>
                    <a:pt x="9030" y="865"/>
                    <a:pt x="10086" y="385"/>
                    <a:pt x="11335" y="9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758100" y="4816900"/>
              <a:ext cx="206550" cy="509075"/>
            </a:xfrm>
            <a:custGeom>
              <a:rect b="b" l="l" r="r" t="t"/>
              <a:pathLst>
                <a:path extrusionOk="0" fill="none" h="20363" w="8262">
                  <a:moveTo>
                    <a:pt x="7781" y="20363"/>
                  </a:moveTo>
                  <a:cubicBezTo>
                    <a:pt x="6052" y="19979"/>
                    <a:pt x="4131" y="19403"/>
                    <a:pt x="2498" y="18826"/>
                  </a:cubicBezTo>
                  <a:cubicBezTo>
                    <a:pt x="1730" y="18538"/>
                    <a:pt x="1057" y="18250"/>
                    <a:pt x="289" y="17962"/>
                  </a:cubicBezTo>
                  <a:cubicBezTo>
                    <a:pt x="1" y="17866"/>
                    <a:pt x="289" y="18058"/>
                    <a:pt x="1" y="17578"/>
                  </a:cubicBezTo>
                  <a:cubicBezTo>
                    <a:pt x="769" y="17001"/>
                    <a:pt x="193" y="14696"/>
                    <a:pt x="289" y="13928"/>
                  </a:cubicBezTo>
                  <a:cubicBezTo>
                    <a:pt x="577" y="12487"/>
                    <a:pt x="769" y="11046"/>
                    <a:pt x="961" y="9605"/>
                  </a:cubicBezTo>
                  <a:cubicBezTo>
                    <a:pt x="1057" y="8357"/>
                    <a:pt x="1442" y="7300"/>
                    <a:pt x="1538" y="6052"/>
                  </a:cubicBezTo>
                  <a:cubicBezTo>
                    <a:pt x="1634" y="5283"/>
                    <a:pt x="1538" y="4323"/>
                    <a:pt x="1538" y="3458"/>
                  </a:cubicBezTo>
                  <a:cubicBezTo>
                    <a:pt x="1538" y="3074"/>
                    <a:pt x="1442" y="2306"/>
                    <a:pt x="1538" y="1921"/>
                  </a:cubicBezTo>
                  <a:cubicBezTo>
                    <a:pt x="1634" y="1441"/>
                    <a:pt x="2402" y="1249"/>
                    <a:pt x="2690" y="1057"/>
                  </a:cubicBezTo>
                  <a:cubicBezTo>
                    <a:pt x="3555" y="577"/>
                    <a:pt x="4611" y="96"/>
                    <a:pt x="5572" y="0"/>
                  </a:cubicBezTo>
                  <a:cubicBezTo>
                    <a:pt x="5956" y="577"/>
                    <a:pt x="6532" y="1057"/>
                    <a:pt x="6532" y="1729"/>
                  </a:cubicBezTo>
                  <a:cubicBezTo>
                    <a:pt x="6532" y="3458"/>
                    <a:pt x="7013" y="5187"/>
                    <a:pt x="7397" y="6820"/>
                  </a:cubicBezTo>
                  <a:cubicBezTo>
                    <a:pt x="7877" y="9125"/>
                    <a:pt x="7685" y="11526"/>
                    <a:pt x="7685" y="13736"/>
                  </a:cubicBezTo>
                  <a:lnTo>
                    <a:pt x="7685" y="17385"/>
                  </a:lnTo>
                  <a:cubicBezTo>
                    <a:pt x="7685" y="18442"/>
                    <a:pt x="7877" y="19210"/>
                    <a:pt x="7973" y="20171"/>
                  </a:cubicBezTo>
                  <a:cubicBezTo>
                    <a:pt x="8261" y="20075"/>
                    <a:pt x="7685" y="20363"/>
                    <a:pt x="7781" y="20363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3"/>
          <p:cNvSpPr/>
          <p:nvPr/>
        </p:nvSpPr>
        <p:spPr>
          <a:xfrm>
            <a:off x="6055824" y="-294955"/>
            <a:ext cx="2309746" cy="1329694"/>
          </a:xfrm>
          <a:custGeom>
            <a:rect b="b" l="l" r="r" t="t"/>
            <a:pathLst>
              <a:path extrusionOk="0" h="36661" w="63682">
                <a:moveTo>
                  <a:pt x="37224" y="0"/>
                </a:moveTo>
                <a:cubicBezTo>
                  <a:pt x="31709" y="0"/>
                  <a:pt x="25232" y="1843"/>
                  <a:pt x="20171" y="4012"/>
                </a:cubicBezTo>
                <a:cubicBezTo>
                  <a:pt x="18730" y="4588"/>
                  <a:pt x="17386" y="5357"/>
                  <a:pt x="16329" y="5933"/>
                </a:cubicBezTo>
                <a:cubicBezTo>
                  <a:pt x="0" y="15154"/>
                  <a:pt x="19211" y="29369"/>
                  <a:pt x="28335" y="34268"/>
                </a:cubicBezTo>
                <a:cubicBezTo>
                  <a:pt x="31485" y="35953"/>
                  <a:pt x="34524" y="36661"/>
                  <a:pt x="37474" y="36661"/>
                </a:cubicBezTo>
                <a:cubicBezTo>
                  <a:pt x="44779" y="36661"/>
                  <a:pt x="51543" y="32320"/>
                  <a:pt x="58111" y="27736"/>
                </a:cubicBezTo>
                <a:cubicBezTo>
                  <a:pt x="63394" y="24086"/>
                  <a:pt x="63682" y="19284"/>
                  <a:pt x="59552" y="14193"/>
                </a:cubicBezTo>
                <a:cubicBezTo>
                  <a:pt x="55325" y="9199"/>
                  <a:pt x="48794" y="2475"/>
                  <a:pt x="42263" y="650"/>
                </a:cubicBezTo>
                <a:cubicBezTo>
                  <a:pt x="40743" y="199"/>
                  <a:pt x="39035" y="0"/>
                  <a:pt x="37224" y="0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7800150" y="4064525"/>
            <a:ext cx="1580075" cy="1692575"/>
          </a:xfrm>
          <a:custGeom>
            <a:rect b="b" l="l" r="r" t="t"/>
            <a:pathLst>
              <a:path extrusionOk="0" h="67703" w="63203">
                <a:moveTo>
                  <a:pt x="49091" y="1"/>
                </a:moveTo>
                <a:cubicBezTo>
                  <a:pt x="47866" y="1"/>
                  <a:pt x="46607" y="233"/>
                  <a:pt x="45433" y="563"/>
                </a:cubicBezTo>
                <a:cubicBezTo>
                  <a:pt x="44376" y="852"/>
                  <a:pt x="43416" y="1140"/>
                  <a:pt x="42455" y="1524"/>
                </a:cubicBezTo>
                <a:cubicBezTo>
                  <a:pt x="34771" y="4405"/>
                  <a:pt x="27183" y="7479"/>
                  <a:pt x="19403" y="10072"/>
                </a:cubicBezTo>
                <a:cubicBezTo>
                  <a:pt x="15081" y="11513"/>
                  <a:pt x="10663" y="13146"/>
                  <a:pt x="7205" y="16027"/>
                </a:cubicBezTo>
                <a:cubicBezTo>
                  <a:pt x="1" y="21983"/>
                  <a:pt x="673" y="30723"/>
                  <a:pt x="2594" y="38983"/>
                </a:cubicBezTo>
                <a:cubicBezTo>
                  <a:pt x="3939" y="44458"/>
                  <a:pt x="5572" y="50029"/>
                  <a:pt x="7781" y="55312"/>
                </a:cubicBezTo>
                <a:cubicBezTo>
                  <a:pt x="8838" y="58097"/>
                  <a:pt x="10182" y="60787"/>
                  <a:pt x="12584" y="62612"/>
                </a:cubicBezTo>
                <a:cubicBezTo>
                  <a:pt x="15177" y="64629"/>
                  <a:pt x="18731" y="65013"/>
                  <a:pt x="22093" y="65301"/>
                </a:cubicBezTo>
                <a:cubicBezTo>
                  <a:pt x="30545" y="65973"/>
                  <a:pt x="39094" y="66838"/>
                  <a:pt x="47546" y="67510"/>
                </a:cubicBezTo>
                <a:cubicBezTo>
                  <a:pt x="48466" y="67621"/>
                  <a:pt x="49400" y="67703"/>
                  <a:pt x="50316" y="67703"/>
                </a:cubicBezTo>
                <a:cubicBezTo>
                  <a:pt x="51790" y="67703"/>
                  <a:pt x="53217" y="67490"/>
                  <a:pt x="54462" y="66838"/>
                </a:cubicBezTo>
                <a:cubicBezTo>
                  <a:pt x="57151" y="65397"/>
                  <a:pt x="58400" y="62420"/>
                  <a:pt x="59168" y="59346"/>
                </a:cubicBezTo>
                <a:cubicBezTo>
                  <a:pt x="63202" y="42921"/>
                  <a:pt x="59264" y="23039"/>
                  <a:pt x="55806" y="6807"/>
                </a:cubicBezTo>
                <a:cubicBezTo>
                  <a:pt x="55422" y="5270"/>
                  <a:pt x="55038" y="3637"/>
                  <a:pt x="54269" y="2388"/>
                </a:cubicBezTo>
                <a:cubicBezTo>
                  <a:pt x="52964" y="608"/>
                  <a:pt x="51071" y="1"/>
                  <a:pt x="49091" y="1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 rot="934453">
            <a:off x="-264799" y="3640548"/>
            <a:ext cx="4187658" cy="2285970"/>
          </a:xfrm>
          <a:custGeom>
            <a:rect b="b" l="l" r="r" t="t"/>
            <a:pathLst>
              <a:path extrusionOk="0" h="70123" w="128458">
                <a:moveTo>
                  <a:pt x="112028" y="0"/>
                </a:moveTo>
                <a:cubicBezTo>
                  <a:pt x="103252" y="0"/>
                  <a:pt x="93707" y="377"/>
                  <a:pt x="87407" y="7018"/>
                </a:cubicBezTo>
                <a:cubicBezTo>
                  <a:pt x="79146" y="15855"/>
                  <a:pt x="72327" y="22290"/>
                  <a:pt x="61857" y="28341"/>
                </a:cubicBezTo>
                <a:cubicBezTo>
                  <a:pt x="49563" y="33624"/>
                  <a:pt x="34099" y="34584"/>
                  <a:pt x="21036" y="37274"/>
                </a:cubicBezTo>
                <a:cubicBezTo>
                  <a:pt x="17866" y="37946"/>
                  <a:pt x="14793" y="38618"/>
                  <a:pt x="12007" y="40059"/>
                </a:cubicBezTo>
                <a:cubicBezTo>
                  <a:pt x="5764" y="43229"/>
                  <a:pt x="5091" y="49472"/>
                  <a:pt x="3363" y="55523"/>
                </a:cubicBezTo>
                <a:cubicBezTo>
                  <a:pt x="3170" y="56580"/>
                  <a:pt x="385" y="68970"/>
                  <a:pt x="1" y="68970"/>
                </a:cubicBezTo>
                <a:cubicBezTo>
                  <a:pt x="26223" y="68970"/>
                  <a:pt x="52636" y="70123"/>
                  <a:pt x="78762" y="70123"/>
                </a:cubicBezTo>
                <a:cubicBezTo>
                  <a:pt x="82412" y="70027"/>
                  <a:pt x="85870" y="70027"/>
                  <a:pt x="88943" y="68778"/>
                </a:cubicBezTo>
                <a:cubicBezTo>
                  <a:pt x="89136" y="68778"/>
                  <a:pt x="89232" y="68682"/>
                  <a:pt x="89328" y="68682"/>
                </a:cubicBezTo>
                <a:cubicBezTo>
                  <a:pt x="95187" y="66281"/>
                  <a:pt x="94514" y="60614"/>
                  <a:pt x="98452" y="56676"/>
                </a:cubicBezTo>
                <a:cubicBezTo>
                  <a:pt x="105080" y="50144"/>
                  <a:pt x="116126" y="46591"/>
                  <a:pt x="118047" y="36505"/>
                </a:cubicBezTo>
                <a:cubicBezTo>
                  <a:pt x="119483" y="29325"/>
                  <a:pt x="128458" y="5"/>
                  <a:pt x="115485" y="5"/>
                </a:cubicBezTo>
                <a:cubicBezTo>
                  <a:pt x="115442" y="5"/>
                  <a:pt x="115400" y="6"/>
                  <a:pt x="115357" y="6"/>
                </a:cubicBezTo>
                <a:cubicBezTo>
                  <a:pt x="114266" y="6"/>
                  <a:pt x="113153" y="0"/>
                  <a:pt x="112028" y="0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800090" y="3571480"/>
            <a:ext cx="1685684" cy="1475381"/>
          </a:xfrm>
          <a:custGeom>
            <a:rect b="b" l="l" r="r" t="t"/>
            <a:pathLst>
              <a:path extrusionOk="0" h="35730" w="40823">
                <a:moveTo>
                  <a:pt x="10421" y="0"/>
                </a:moveTo>
                <a:cubicBezTo>
                  <a:pt x="6953" y="0"/>
                  <a:pt x="1575" y="2449"/>
                  <a:pt x="673" y="5318"/>
                </a:cubicBezTo>
                <a:cubicBezTo>
                  <a:pt x="289" y="6279"/>
                  <a:pt x="385" y="7335"/>
                  <a:pt x="385" y="8392"/>
                </a:cubicBezTo>
                <a:cubicBezTo>
                  <a:pt x="481" y="12426"/>
                  <a:pt x="673" y="16268"/>
                  <a:pt x="769" y="20206"/>
                </a:cubicBezTo>
                <a:cubicBezTo>
                  <a:pt x="865" y="22991"/>
                  <a:pt x="1" y="27410"/>
                  <a:pt x="2114" y="29523"/>
                </a:cubicBezTo>
                <a:cubicBezTo>
                  <a:pt x="2882" y="30387"/>
                  <a:pt x="4035" y="30964"/>
                  <a:pt x="5092" y="31348"/>
                </a:cubicBezTo>
                <a:cubicBezTo>
                  <a:pt x="8838" y="32692"/>
                  <a:pt x="12872" y="33557"/>
                  <a:pt x="16618" y="34709"/>
                </a:cubicBezTo>
                <a:cubicBezTo>
                  <a:pt x="18367" y="35293"/>
                  <a:pt x="20291" y="35729"/>
                  <a:pt x="22214" y="35729"/>
                </a:cubicBezTo>
                <a:cubicBezTo>
                  <a:pt x="23775" y="35729"/>
                  <a:pt x="25335" y="35441"/>
                  <a:pt x="26799" y="34709"/>
                </a:cubicBezTo>
                <a:cubicBezTo>
                  <a:pt x="28720" y="33749"/>
                  <a:pt x="30545" y="32308"/>
                  <a:pt x="32370" y="30867"/>
                </a:cubicBezTo>
                <a:cubicBezTo>
                  <a:pt x="34483" y="29235"/>
                  <a:pt x="40054" y="26161"/>
                  <a:pt x="40630" y="23183"/>
                </a:cubicBezTo>
                <a:cubicBezTo>
                  <a:pt x="40822" y="22127"/>
                  <a:pt x="40534" y="21070"/>
                  <a:pt x="39093" y="19822"/>
                </a:cubicBezTo>
                <a:cubicBezTo>
                  <a:pt x="34291" y="16268"/>
                  <a:pt x="29296" y="12618"/>
                  <a:pt x="24494" y="9064"/>
                </a:cubicBezTo>
                <a:cubicBezTo>
                  <a:pt x="20556" y="6183"/>
                  <a:pt x="16714" y="1956"/>
                  <a:pt x="12007" y="228"/>
                </a:cubicBezTo>
                <a:cubicBezTo>
                  <a:pt x="11557" y="73"/>
                  <a:pt x="11017" y="0"/>
                  <a:pt x="10421" y="0"/>
                </a:cubicBezTo>
                <a:close/>
              </a:path>
            </a:pathLst>
          </a:custGeom>
          <a:solidFill>
            <a:srgbClr val="6647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5979625" y="4125900"/>
            <a:ext cx="2511750" cy="2192350"/>
            <a:chOff x="4465600" y="-1123075"/>
            <a:chExt cx="2511750" cy="2192350"/>
          </a:xfrm>
        </p:grpSpPr>
        <p:sp>
          <p:nvSpPr>
            <p:cNvPr id="62" name="Google Shape;62;p3"/>
            <p:cNvSpPr/>
            <p:nvPr/>
          </p:nvSpPr>
          <p:spPr>
            <a:xfrm>
              <a:off x="4465600" y="-1123075"/>
              <a:ext cx="2511750" cy="2192350"/>
            </a:xfrm>
            <a:custGeom>
              <a:rect b="b" l="l" r="r" t="t"/>
              <a:pathLst>
                <a:path extrusionOk="0" fill="none" h="87694" w="100470">
                  <a:moveTo>
                    <a:pt x="40246" y="2498"/>
                  </a:moveTo>
                  <a:cubicBezTo>
                    <a:pt x="31698" y="4034"/>
                    <a:pt x="23437" y="7108"/>
                    <a:pt x="16233" y="10278"/>
                  </a:cubicBezTo>
                  <a:cubicBezTo>
                    <a:pt x="1" y="17673"/>
                    <a:pt x="3267" y="33234"/>
                    <a:pt x="4515" y="47833"/>
                  </a:cubicBezTo>
                  <a:cubicBezTo>
                    <a:pt x="4996" y="52828"/>
                    <a:pt x="5380" y="58207"/>
                    <a:pt x="8165" y="62721"/>
                  </a:cubicBezTo>
                  <a:cubicBezTo>
                    <a:pt x="11719" y="68484"/>
                    <a:pt x="19019" y="69540"/>
                    <a:pt x="25070" y="71461"/>
                  </a:cubicBezTo>
                  <a:cubicBezTo>
                    <a:pt x="41207" y="76840"/>
                    <a:pt x="57535" y="81547"/>
                    <a:pt x="73672" y="86445"/>
                  </a:cubicBezTo>
                  <a:cubicBezTo>
                    <a:pt x="75593" y="87022"/>
                    <a:pt x="77706" y="87694"/>
                    <a:pt x="79723" y="87502"/>
                  </a:cubicBezTo>
                  <a:cubicBezTo>
                    <a:pt x="85006" y="87310"/>
                    <a:pt x="88463" y="82027"/>
                    <a:pt x="90865" y="77897"/>
                  </a:cubicBezTo>
                  <a:cubicBezTo>
                    <a:pt x="92305" y="75400"/>
                    <a:pt x="96532" y="69348"/>
                    <a:pt x="95187" y="66371"/>
                  </a:cubicBezTo>
                  <a:cubicBezTo>
                    <a:pt x="94707" y="65314"/>
                    <a:pt x="94034" y="64450"/>
                    <a:pt x="93170" y="63777"/>
                  </a:cubicBezTo>
                  <a:cubicBezTo>
                    <a:pt x="91345" y="62049"/>
                    <a:pt x="89520" y="60416"/>
                    <a:pt x="87503" y="58975"/>
                  </a:cubicBezTo>
                  <a:cubicBezTo>
                    <a:pt x="84429" y="56670"/>
                    <a:pt x="82124" y="54269"/>
                    <a:pt x="83181" y="50042"/>
                  </a:cubicBezTo>
                  <a:cubicBezTo>
                    <a:pt x="85006" y="43127"/>
                    <a:pt x="92209" y="38901"/>
                    <a:pt x="96628" y="33714"/>
                  </a:cubicBezTo>
                  <a:cubicBezTo>
                    <a:pt x="100470" y="29199"/>
                    <a:pt x="95187" y="24493"/>
                    <a:pt x="91921" y="21515"/>
                  </a:cubicBezTo>
                  <a:cubicBezTo>
                    <a:pt x="87887" y="17769"/>
                    <a:pt x="83949" y="13927"/>
                    <a:pt x="79723" y="10278"/>
                  </a:cubicBezTo>
                  <a:cubicBezTo>
                    <a:pt x="68677" y="1057"/>
                    <a:pt x="54173" y="0"/>
                    <a:pt x="40246" y="2498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525650" y="-1015025"/>
              <a:ext cx="2266800" cy="1988250"/>
            </a:xfrm>
            <a:custGeom>
              <a:rect b="b" l="l" r="r" t="t"/>
              <a:pathLst>
                <a:path extrusionOk="0" fill="none" h="79530" w="90672">
                  <a:moveTo>
                    <a:pt x="36403" y="2402"/>
                  </a:moveTo>
                  <a:cubicBezTo>
                    <a:pt x="28623" y="3842"/>
                    <a:pt x="21131" y="6436"/>
                    <a:pt x="14600" y="9509"/>
                  </a:cubicBezTo>
                  <a:cubicBezTo>
                    <a:pt x="0" y="16041"/>
                    <a:pt x="2786" y="30160"/>
                    <a:pt x="4034" y="43511"/>
                  </a:cubicBezTo>
                  <a:cubicBezTo>
                    <a:pt x="4515" y="48026"/>
                    <a:pt x="4899" y="52828"/>
                    <a:pt x="7300" y="56766"/>
                  </a:cubicBezTo>
                  <a:cubicBezTo>
                    <a:pt x="10566" y="61953"/>
                    <a:pt x="17001" y="62913"/>
                    <a:pt x="22476" y="64834"/>
                  </a:cubicBezTo>
                  <a:cubicBezTo>
                    <a:pt x="36884" y="69733"/>
                    <a:pt x="51483" y="74055"/>
                    <a:pt x="66179" y="78377"/>
                  </a:cubicBezTo>
                  <a:cubicBezTo>
                    <a:pt x="67908" y="78858"/>
                    <a:pt x="69733" y="79530"/>
                    <a:pt x="71558" y="79338"/>
                  </a:cubicBezTo>
                  <a:cubicBezTo>
                    <a:pt x="76360" y="79146"/>
                    <a:pt x="79434" y="74439"/>
                    <a:pt x="81643" y="70789"/>
                  </a:cubicBezTo>
                  <a:cubicBezTo>
                    <a:pt x="82988" y="68580"/>
                    <a:pt x="86638" y="63297"/>
                    <a:pt x="85677" y="60512"/>
                  </a:cubicBezTo>
                  <a:cubicBezTo>
                    <a:pt x="85389" y="59552"/>
                    <a:pt x="84621" y="58783"/>
                    <a:pt x="83948" y="58111"/>
                  </a:cubicBezTo>
                  <a:cubicBezTo>
                    <a:pt x="82315" y="56574"/>
                    <a:pt x="80683" y="55133"/>
                    <a:pt x="78954" y="53789"/>
                  </a:cubicBezTo>
                  <a:cubicBezTo>
                    <a:pt x="76264" y="51771"/>
                    <a:pt x="74151" y="49562"/>
                    <a:pt x="75304" y="45720"/>
                  </a:cubicBezTo>
                  <a:cubicBezTo>
                    <a:pt x="76937" y="39381"/>
                    <a:pt x="83276" y="35635"/>
                    <a:pt x="87310" y="30833"/>
                  </a:cubicBezTo>
                  <a:cubicBezTo>
                    <a:pt x="90672" y="26798"/>
                    <a:pt x="85965" y="22476"/>
                    <a:pt x="83084" y="19787"/>
                  </a:cubicBezTo>
                  <a:cubicBezTo>
                    <a:pt x="79338" y="16425"/>
                    <a:pt x="75880" y="12967"/>
                    <a:pt x="72134" y="9605"/>
                  </a:cubicBezTo>
                  <a:cubicBezTo>
                    <a:pt x="62337" y="1153"/>
                    <a:pt x="49082" y="0"/>
                    <a:pt x="36403" y="2402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588075" y="-904575"/>
              <a:ext cx="2017075" cy="1776950"/>
            </a:xfrm>
            <a:custGeom>
              <a:rect b="b" l="l" r="r" t="t"/>
              <a:pathLst>
                <a:path extrusionOk="0" fill="none" h="71078" w="80683">
                  <a:moveTo>
                    <a:pt x="32562" y="2018"/>
                  </a:moveTo>
                  <a:cubicBezTo>
                    <a:pt x="25550" y="3363"/>
                    <a:pt x="18826" y="5668"/>
                    <a:pt x="12967" y="8453"/>
                  </a:cubicBezTo>
                  <a:cubicBezTo>
                    <a:pt x="1" y="14408"/>
                    <a:pt x="2306" y="26895"/>
                    <a:pt x="3650" y="38901"/>
                  </a:cubicBezTo>
                  <a:cubicBezTo>
                    <a:pt x="4131" y="42935"/>
                    <a:pt x="4419" y="47353"/>
                    <a:pt x="6628" y="50811"/>
                  </a:cubicBezTo>
                  <a:cubicBezTo>
                    <a:pt x="9510" y="55422"/>
                    <a:pt x="15273" y="56382"/>
                    <a:pt x="19979" y="58015"/>
                  </a:cubicBezTo>
                  <a:cubicBezTo>
                    <a:pt x="32658" y="62433"/>
                    <a:pt x="45528" y="66275"/>
                    <a:pt x="58687" y="70117"/>
                  </a:cubicBezTo>
                  <a:cubicBezTo>
                    <a:pt x="60320" y="70598"/>
                    <a:pt x="61857" y="71078"/>
                    <a:pt x="63490" y="70982"/>
                  </a:cubicBezTo>
                  <a:cubicBezTo>
                    <a:pt x="67716" y="70886"/>
                    <a:pt x="70598" y="66660"/>
                    <a:pt x="72519" y="63586"/>
                  </a:cubicBezTo>
                  <a:cubicBezTo>
                    <a:pt x="73767" y="61473"/>
                    <a:pt x="77129" y="56958"/>
                    <a:pt x="76265" y="54557"/>
                  </a:cubicBezTo>
                  <a:cubicBezTo>
                    <a:pt x="75880" y="53693"/>
                    <a:pt x="75304" y="53020"/>
                    <a:pt x="74728" y="52348"/>
                  </a:cubicBezTo>
                  <a:cubicBezTo>
                    <a:pt x="73383" y="51003"/>
                    <a:pt x="71942" y="49755"/>
                    <a:pt x="70502" y="48506"/>
                  </a:cubicBezTo>
                  <a:cubicBezTo>
                    <a:pt x="68100" y="46585"/>
                    <a:pt x="66371" y="44760"/>
                    <a:pt x="67236" y="41302"/>
                  </a:cubicBezTo>
                  <a:cubicBezTo>
                    <a:pt x="68677" y="35635"/>
                    <a:pt x="74344" y="32274"/>
                    <a:pt x="77705" y="27951"/>
                  </a:cubicBezTo>
                  <a:cubicBezTo>
                    <a:pt x="80683" y="24301"/>
                    <a:pt x="76649" y="20459"/>
                    <a:pt x="73959" y="18154"/>
                  </a:cubicBezTo>
                  <a:cubicBezTo>
                    <a:pt x="70694" y="15177"/>
                    <a:pt x="67620" y="11911"/>
                    <a:pt x="64354" y="9029"/>
                  </a:cubicBezTo>
                  <a:cubicBezTo>
                    <a:pt x="55806" y="1249"/>
                    <a:pt x="43992" y="1"/>
                    <a:pt x="32562" y="2018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4648100" y="-794100"/>
              <a:ext cx="1774575" cy="1568025"/>
            </a:xfrm>
            <a:custGeom>
              <a:rect b="b" l="l" r="r" t="t"/>
              <a:pathLst>
                <a:path extrusionOk="0" fill="none" h="62721" w="70983">
                  <a:moveTo>
                    <a:pt x="28720" y="1825"/>
                  </a:moveTo>
                  <a:cubicBezTo>
                    <a:pt x="22573" y="2882"/>
                    <a:pt x="16618" y="5091"/>
                    <a:pt x="11431" y="7492"/>
                  </a:cubicBezTo>
                  <a:cubicBezTo>
                    <a:pt x="1" y="12775"/>
                    <a:pt x="2018" y="23821"/>
                    <a:pt x="3267" y="34386"/>
                  </a:cubicBezTo>
                  <a:cubicBezTo>
                    <a:pt x="3651" y="37844"/>
                    <a:pt x="3939" y="41686"/>
                    <a:pt x="5860" y="44759"/>
                  </a:cubicBezTo>
                  <a:cubicBezTo>
                    <a:pt x="8453" y="48794"/>
                    <a:pt x="13352" y="49658"/>
                    <a:pt x="17386" y="51099"/>
                  </a:cubicBezTo>
                  <a:cubicBezTo>
                    <a:pt x="28432" y="55037"/>
                    <a:pt x="39670" y="58399"/>
                    <a:pt x="51196" y="61856"/>
                  </a:cubicBezTo>
                  <a:cubicBezTo>
                    <a:pt x="52444" y="62241"/>
                    <a:pt x="53885" y="62721"/>
                    <a:pt x="55326" y="62625"/>
                  </a:cubicBezTo>
                  <a:cubicBezTo>
                    <a:pt x="59072" y="62529"/>
                    <a:pt x="61473" y="58879"/>
                    <a:pt x="63298" y="56285"/>
                  </a:cubicBezTo>
                  <a:cubicBezTo>
                    <a:pt x="64451" y="54557"/>
                    <a:pt x="67332" y="50618"/>
                    <a:pt x="66756" y="48409"/>
                  </a:cubicBezTo>
                  <a:cubicBezTo>
                    <a:pt x="66564" y="47737"/>
                    <a:pt x="66083" y="47161"/>
                    <a:pt x="65603" y="46680"/>
                  </a:cubicBezTo>
                  <a:cubicBezTo>
                    <a:pt x="64451" y="45432"/>
                    <a:pt x="63298" y="44375"/>
                    <a:pt x="62049" y="43319"/>
                  </a:cubicBezTo>
                  <a:cubicBezTo>
                    <a:pt x="60032" y="41590"/>
                    <a:pt x="58592" y="39957"/>
                    <a:pt x="59456" y="37075"/>
                  </a:cubicBezTo>
                  <a:cubicBezTo>
                    <a:pt x="60801" y="32081"/>
                    <a:pt x="65603" y="29007"/>
                    <a:pt x="68485" y="25261"/>
                  </a:cubicBezTo>
                  <a:cubicBezTo>
                    <a:pt x="70982" y="21996"/>
                    <a:pt x="67524" y="18634"/>
                    <a:pt x="65315" y="16521"/>
                  </a:cubicBezTo>
                  <a:cubicBezTo>
                    <a:pt x="62530" y="13831"/>
                    <a:pt x="59936" y="10950"/>
                    <a:pt x="57055" y="8356"/>
                  </a:cubicBezTo>
                  <a:cubicBezTo>
                    <a:pt x="49467" y="1249"/>
                    <a:pt x="38997" y="0"/>
                    <a:pt x="28720" y="182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710550" y="-686050"/>
              <a:ext cx="1524825" cy="1363925"/>
            </a:xfrm>
            <a:custGeom>
              <a:rect b="b" l="l" r="r" t="t"/>
              <a:pathLst>
                <a:path extrusionOk="0" fill="none" h="54557" w="60993">
                  <a:moveTo>
                    <a:pt x="24877" y="1633"/>
                  </a:moveTo>
                  <a:cubicBezTo>
                    <a:pt x="19594" y="2594"/>
                    <a:pt x="14312" y="4323"/>
                    <a:pt x="9893" y="6532"/>
                  </a:cubicBezTo>
                  <a:cubicBezTo>
                    <a:pt x="0" y="11238"/>
                    <a:pt x="1633" y="20747"/>
                    <a:pt x="2786" y="29968"/>
                  </a:cubicBezTo>
                  <a:cubicBezTo>
                    <a:pt x="3170" y="32946"/>
                    <a:pt x="3554" y="36211"/>
                    <a:pt x="5091" y="38805"/>
                  </a:cubicBezTo>
                  <a:cubicBezTo>
                    <a:pt x="7204" y="42358"/>
                    <a:pt x="11430" y="43127"/>
                    <a:pt x="14888" y="44472"/>
                  </a:cubicBezTo>
                  <a:cubicBezTo>
                    <a:pt x="24301" y="48121"/>
                    <a:pt x="33810" y="51003"/>
                    <a:pt x="43703" y="53884"/>
                  </a:cubicBezTo>
                  <a:cubicBezTo>
                    <a:pt x="44952" y="54173"/>
                    <a:pt x="46104" y="54557"/>
                    <a:pt x="47353" y="54461"/>
                  </a:cubicBezTo>
                  <a:cubicBezTo>
                    <a:pt x="50427" y="54365"/>
                    <a:pt x="52636" y="51291"/>
                    <a:pt x="54173" y="49178"/>
                  </a:cubicBezTo>
                  <a:cubicBezTo>
                    <a:pt x="55229" y="47737"/>
                    <a:pt x="57822" y="44375"/>
                    <a:pt x="57342" y="42647"/>
                  </a:cubicBezTo>
                  <a:cubicBezTo>
                    <a:pt x="57150" y="42070"/>
                    <a:pt x="56670" y="41590"/>
                    <a:pt x="56382" y="41110"/>
                  </a:cubicBezTo>
                  <a:cubicBezTo>
                    <a:pt x="55517" y="40149"/>
                    <a:pt x="54557" y="39093"/>
                    <a:pt x="53596" y="38228"/>
                  </a:cubicBezTo>
                  <a:cubicBezTo>
                    <a:pt x="52059" y="36788"/>
                    <a:pt x="50811" y="35347"/>
                    <a:pt x="51387" y="32849"/>
                  </a:cubicBezTo>
                  <a:cubicBezTo>
                    <a:pt x="52540" y="28623"/>
                    <a:pt x="56478" y="25838"/>
                    <a:pt x="58975" y="22668"/>
                  </a:cubicBezTo>
                  <a:cubicBezTo>
                    <a:pt x="60992" y="19883"/>
                    <a:pt x="58111" y="16905"/>
                    <a:pt x="56382" y="15080"/>
                  </a:cubicBezTo>
                  <a:cubicBezTo>
                    <a:pt x="54077" y="12679"/>
                    <a:pt x="51771" y="10278"/>
                    <a:pt x="49466" y="7972"/>
                  </a:cubicBezTo>
                  <a:cubicBezTo>
                    <a:pt x="43031" y="1249"/>
                    <a:pt x="33906" y="0"/>
                    <a:pt x="24877" y="1633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775375" y="-573200"/>
              <a:ext cx="1272700" cy="1147825"/>
            </a:xfrm>
            <a:custGeom>
              <a:rect b="b" l="l" r="r" t="t"/>
              <a:pathLst>
                <a:path extrusionOk="0" fill="none" h="45913" w="50908">
                  <a:moveTo>
                    <a:pt x="20843" y="1249"/>
                  </a:moveTo>
                  <a:cubicBezTo>
                    <a:pt x="16329" y="2114"/>
                    <a:pt x="12007" y="3651"/>
                    <a:pt x="8165" y="5476"/>
                  </a:cubicBezTo>
                  <a:cubicBezTo>
                    <a:pt x="0" y="9414"/>
                    <a:pt x="1057" y="17482"/>
                    <a:pt x="2210" y="25358"/>
                  </a:cubicBezTo>
                  <a:cubicBezTo>
                    <a:pt x="2594" y="27855"/>
                    <a:pt x="2882" y="30449"/>
                    <a:pt x="4131" y="32658"/>
                  </a:cubicBezTo>
                  <a:cubicBezTo>
                    <a:pt x="5956" y="35539"/>
                    <a:pt x="9317" y="36212"/>
                    <a:pt x="12199" y="37460"/>
                  </a:cubicBezTo>
                  <a:cubicBezTo>
                    <a:pt x="19883" y="40534"/>
                    <a:pt x="27567" y="42935"/>
                    <a:pt x="36019" y="45336"/>
                  </a:cubicBezTo>
                  <a:cubicBezTo>
                    <a:pt x="36980" y="45624"/>
                    <a:pt x="37940" y="45913"/>
                    <a:pt x="38997" y="45817"/>
                  </a:cubicBezTo>
                  <a:cubicBezTo>
                    <a:pt x="41590" y="45721"/>
                    <a:pt x="43319" y="43319"/>
                    <a:pt x="44760" y="41590"/>
                  </a:cubicBezTo>
                  <a:cubicBezTo>
                    <a:pt x="45720" y="40438"/>
                    <a:pt x="47834" y="37748"/>
                    <a:pt x="47545" y="36308"/>
                  </a:cubicBezTo>
                  <a:cubicBezTo>
                    <a:pt x="47353" y="35923"/>
                    <a:pt x="47161" y="35539"/>
                    <a:pt x="46777" y="35059"/>
                  </a:cubicBezTo>
                  <a:cubicBezTo>
                    <a:pt x="46201" y="34195"/>
                    <a:pt x="45432" y="33330"/>
                    <a:pt x="44664" y="32658"/>
                  </a:cubicBezTo>
                  <a:cubicBezTo>
                    <a:pt x="43415" y="31409"/>
                    <a:pt x="42455" y="30256"/>
                    <a:pt x="43031" y="28047"/>
                  </a:cubicBezTo>
                  <a:cubicBezTo>
                    <a:pt x="43992" y="24590"/>
                    <a:pt x="47161" y="22188"/>
                    <a:pt x="49178" y="19307"/>
                  </a:cubicBezTo>
                  <a:cubicBezTo>
                    <a:pt x="50907" y="16906"/>
                    <a:pt x="48506" y="14504"/>
                    <a:pt x="47065" y="12775"/>
                  </a:cubicBezTo>
                  <a:cubicBezTo>
                    <a:pt x="45240" y="10758"/>
                    <a:pt x="43319" y="8741"/>
                    <a:pt x="41494" y="6724"/>
                  </a:cubicBezTo>
                  <a:cubicBezTo>
                    <a:pt x="36596" y="1153"/>
                    <a:pt x="28623" y="1"/>
                    <a:pt x="20843" y="124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835400" y="-465150"/>
              <a:ext cx="1025375" cy="941325"/>
            </a:xfrm>
            <a:custGeom>
              <a:rect b="b" l="l" r="r" t="t"/>
              <a:pathLst>
                <a:path extrusionOk="0" fill="none" h="37653" w="41015">
                  <a:moveTo>
                    <a:pt x="17002" y="1154"/>
                  </a:moveTo>
                  <a:cubicBezTo>
                    <a:pt x="13256" y="1730"/>
                    <a:pt x="9702" y="3075"/>
                    <a:pt x="6532" y="4611"/>
                  </a:cubicBezTo>
                  <a:cubicBezTo>
                    <a:pt x="1" y="7973"/>
                    <a:pt x="577" y="14408"/>
                    <a:pt x="1730" y="21036"/>
                  </a:cubicBezTo>
                  <a:cubicBezTo>
                    <a:pt x="2114" y="23053"/>
                    <a:pt x="2402" y="25070"/>
                    <a:pt x="3459" y="26895"/>
                  </a:cubicBezTo>
                  <a:cubicBezTo>
                    <a:pt x="4899" y="29104"/>
                    <a:pt x="7493" y="29873"/>
                    <a:pt x="9702" y="30833"/>
                  </a:cubicBezTo>
                  <a:cubicBezTo>
                    <a:pt x="15657" y="33522"/>
                    <a:pt x="21708" y="35443"/>
                    <a:pt x="28528" y="37364"/>
                  </a:cubicBezTo>
                  <a:cubicBezTo>
                    <a:pt x="29296" y="37557"/>
                    <a:pt x="30065" y="37653"/>
                    <a:pt x="30929" y="37653"/>
                  </a:cubicBezTo>
                  <a:cubicBezTo>
                    <a:pt x="32946" y="37653"/>
                    <a:pt x="34387" y="35732"/>
                    <a:pt x="35635" y="34579"/>
                  </a:cubicBezTo>
                  <a:cubicBezTo>
                    <a:pt x="36500" y="33618"/>
                    <a:pt x="38229" y="31697"/>
                    <a:pt x="38133" y="30641"/>
                  </a:cubicBezTo>
                  <a:cubicBezTo>
                    <a:pt x="38133" y="30257"/>
                    <a:pt x="37941" y="29873"/>
                    <a:pt x="37652" y="29680"/>
                  </a:cubicBezTo>
                  <a:cubicBezTo>
                    <a:pt x="37268" y="29008"/>
                    <a:pt x="36788" y="28336"/>
                    <a:pt x="36212" y="27759"/>
                  </a:cubicBezTo>
                  <a:cubicBezTo>
                    <a:pt x="35347" y="26703"/>
                    <a:pt x="34771" y="25646"/>
                    <a:pt x="35155" y="24013"/>
                  </a:cubicBezTo>
                  <a:cubicBezTo>
                    <a:pt x="35828" y="21132"/>
                    <a:pt x="38229" y="19211"/>
                    <a:pt x="39862" y="16810"/>
                  </a:cubicBezTo>
                  <a:cubicBezTo>
                    <a:pt x="41014" y="14889"/>
                    <a:pt x="39381" y="12872"/>
                    <a:pt x="38133" y="11527"/>
                  </a:cubicBezTo>
                  <a:cubicBezTo>
                    <a:pt x="36692" y="9798"/>
                    <a:pt x="35251" y="8165"/>
                    <a:pt x="33907" y="6436"/>
                  </a:cubicBezTo>
                  <a:cubicBezTo>
                    <a:pt x="30257" y="1250"/>
                    <a:pt x="23629" y="1"/>
                    <a:pt x="17002" y="115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900250" y="-354675"/>
              <a:ext cx="778025" cy="730000"/>
            </a:xfrm>
            <a:custGeom>
              <a:rect b="b" l="l" r="r" t="t"/>
              <a:pathLst>
                <a:path extrusionOk="0" fill="none" h="29200" w="31121">
                  <a:moveTo>
                    <a:pt x="13063" y="865"/>
                  </a:moveTo>
                  <a:cubicBezTo>
                    <a:pt x="10181" y="1345"/>
                    <a:pt x="7300" y="2402"/>
                    <a:pt x="4899" y="3554"/>
                  </a:cubicBezTo>
                  <a:cubicBezTo>
                    <a:pt x="0" y="6244"/>
                    <a:pt x="96" y="11142"/>
                    <a:pt x="1345" y="16329"/>
                  </a:cubicBezTo>
                  <a:cubicBezTo>
                    <a:pt x="1633" y="17770"/>
                    <a:pt x="1921" y="19306"/>
                    <a:pt x="2593" y="20651"/>
                  </a:cubicBezTo>
                  <a:cubicBezTo>
                    <a:pt x="3746" y="22476"/>
                    <a:pt x="5571" y="23052"/>
                    <a:pt x="7108" y="23917"/>
                  </a:cubicBezTo>
                  <a:cubicBezTo>
                    <a:pt x="11430" y="26222"/>
                    <a:pt x="15752" y="27663"/>
                    <a:pt x="20939" y="28911"/>
                  </a:cubicBezTo>
                  <a:cubicBezTo>
                    <a:pt x="21515" y="29103"/>
                    <a:pt x="21996" y="29199"/>
                    <a:pt x="22572" y="29199"/>
                  </a:cubicBezTo>
                  <a:cubicBezTo>
                    <a:pt x="24109" y="29199"/>
                    <a:pt x="25261" y="27855"/>
                    <a:pt x="26222" y="26990"/>
                  </a:cubicBezTo>
                  <a:cubicBezTo>
                    <a:pt x="26894" y="26414"/>
                    <a:pt x="28335" y="25069"/>
                    <a:pt x="28335" y="24205"/>
                  </a:cubicBezTo>
                  <a:cubicBezTo>
                    <a:pt x="28335" y="24013"/>
                    <a:pt x="28239" y="23725"/>
                    <a:pt x="28239" y="23533"/>
                  </a:cubicBezTo>
                  <a:cubicBezTo>
                    <a:pt x="27951" y="23052"/>
                    <a:pt x="27855" y="22572"/>
                    <a:pt x="27471" y="22092"/>
                  </a:cubicBezTo>
                  <a:cubicBezTo>
                    <a:pt x="26990" y="21323"/>
                    <a:pt x="26702" y="20555"/>
                    <a:pt x="26990" y="19210"/>
                  </a:cubicBezTo>
                  <a:cubicBezTo>
                    <a:pt x="27663" y="17001"/>
                    <a:pt x="29199" y="15368"/>
                    <a:pt x="30256" y="13543"/>
                  </a:cubicBezTo>
                  <a:cubicBezTo>
                    <a:pt x="31120" y="12007"/>
                    <a:pt x="29872" y="10566"/>
                    <a:pt x="29199" y="9317"/>
                  </a:cubicBezTo>
                  <a:cubicBezTo>
                    <a:pt x="28239" y="8068"/>
                    <a:pt x="27278" y="6628"/>
                    <a:pt x="26414" y="5283"/>
                  </a:cubicBezTo>
                  <a:cubicBezTo>
                    <a:pt x="23628" y="1153"/>
                    <a:pt x="18346" y="0"/>
                    <a:pt x="13063" y="86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955475" y="-246625"/>
              <a:ext cx="533100" cy="523500"/>
            </a:xfrm>
            <a:custGeom>
              <a:rect b="b" l="l" r="r" t="t"/>
              <a:pathLst>
                <a:path extrusionOk="0" fill="none" h="20940" w="21324">
                  <a:moveTo>
                    <a:pt x="9413" y="769"/>
                  </a:moveTo>
                  <a:cubicBezTo>
                    <a:pt x="7300" y="1057"/>
                    <a:pt x="5283" y="1825"/>
                    <a:pt x="3554" y="2786"/>
                  </a:cubicBezTo>
                  <a:cubicBezTo>
                    <a:pt x="192" y="4707"/>
                    <a:pt x="0" y="8165"/>
                    <a:pt x="1057" y="12007"/>
                  </a:cubicBezTo>
                  <a:cubicBezTo>
                    <a:pt x="1249" y="12967"/>
                    <a:pt x="1537" y="13928"/>
                    <a:pt x="2017" y="14792"/>
                  </a:cubicBezTo>
                  <a:cubicBezTo>
                    <a:pt x="2690" y="15945"/>
                    <a:pt x="3842" y="16617"/>
                    <a:pt x="4611" y="17193"/>
                  </a:cubicBezTo>
                  <a:cubicBezTo>
                    <a:pt x="7300" y="19018"/>
                    <a:pt x="9797" y="19979"/>
                    <a:pt x="13543" y="20747"/>
                  </a:cubicBezTo>
                  <a:cubicBezTo>
                    <a:pt x="13928" y="20939"/>
                    <a:pt x="14216" y="20939"/>
                    <a:pt x="14600" y="20939"/>
                  </a:cubicBezTo>
                  <a:cubicBezTo>
                    <a:pt x="15560" y="20939"/>
                    <a:pt x="16425" y="20267"/>
                    <a:pt x="17097" y="19787"/>
                  </a:cubicBezTo>
                  <a:cubicBezTo>
                    <a:pt x="17866" y="19499"/>
                    <a:pt x="18826" y="18826"/>
                    <a:pt x="19018" y="18346"/>
                  </a:cubicBezTo>
                  <a:cubicBezTo>
                    <a:pt x="19210" y="18250"/>
                    <a:pt x="19210" y="18058"/>
                    <a:pt x="19210" y="17866"/>
                  </a:cubicBezTo>
                  <a:lnTo>
                    <a:pt x="19210" y="16905"/>
                  </a:lnTo>
                  <a:cubicBezTo>
                    <a:pt x="19018" y="16425"/>
                    <a:pt x="19018" y="15849"/>
                    <a:pt x="19306" y="14984"/>
                  </a:cubicBezTo>
                  <a:cubicBezTo>
                    <a:pt x="19787" y="13544"/>
                    <a:pt x="20459" y="12295"/>
                    <a:pt x="20939" y="10854"/>
                  </a:cubicBezTo>
                  <a:cubicBezTo>
                    <a:pt x="21323" y="9702"/>
                    <a:pt x="20747" y="8645"/>
                    <a:pt x="20363" y="7781"/>
                  </a:cubicBezTo>
                  <a:cubicBezTo>
                    <a:pt x="19883" y="6724"/>
                    <a:pt x="19306" y="5764"/>
                    <a:pt x="18922" y="4803"/>
                  </a:cubicBezTo>
                  <a:cubicBezTo>
                    <a:pt x="17577" y="1249"/>
                    <a:pt x="13639" y="1"/>
                    <a:pt x="9413" y="76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984275" y="-136175"/>
              <a:ext cx="357825" cy="319400"/>
            </a:xfrm>
            <a:custGeom>
              <a:rect b="b" l="l" r="r" t="t"/>
              <a:pathLst>
                <a:path extrusionOk="0" fill="none" h="12776" w="14313">
                  <a:moveTo>
                    <a:pt x="7013" y="385"/>
                  </a:moveTo>
                  <a:cubicBezTo>
                    <a:pt x="3459" y="865"/>
                    <a:pt x="1" y="3555"/>
                    <a:pt x="2018" y="7493"/>
                  </a:cubicBezTo>
                  <a:cubicBezTo>
                    <a:pt x="4227" y="11719"/>
                    <a:pt x="4323" y="12487"/>
                    <a:pt x="9510" y="12679"/>
                  </a:cubicBezTo>
                  <a:cubicBezTo>
                    <a:pt x="14312" y="12775"/>
                    <a:pt x="12872" y="7589"/>
                    <a:pt x="12872" y="4131"/>
                  </a:cubicBezTo>
                  <a:cubicBezTo>
                    <a:pt x="12680" y="1153"/>
                    <a:pt x="9894" y="1"/>
                    <a:pt x="7013" y="38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3"/>
          <p:cNvSpPr/>
          <p:nvPr/>
        </p:nvSpPr>
        <p:spPr>
          <a:xfrm>
            <a:off x="8083175" y="3199300"/>
            <a:ext cx="1591492" cy="1481893"/>
          </a:xfrm>
          <a:custGeom>
            <a:rect b="b" l="l" r="r" t="t"/>
            <a:pathLst>
              <a:path extrusionOk="0" h="33965" w="36477">
                <a:moveTo>
                  <a:pt x="15076" y="0"/>
                </a:moveTo>
                <a:cubicBezTo>
                  <a:pt x="7037" y="0"/>
                  <a:pt x="0" y="4436"/>
                  <a:pt x="1534" y="15736"/>
                </a:cubicBezTo>
                <a:cubicBezTo>
                  <a:pt x="3209" y="28114"/>
                  <a:pt x="10524" y="33964"/>
                  <a:pt x="17943" y="33964"/>
                </a:cubicBezTo>
                <a:cubicBezTo>
                  <a:pt x="25659" y="33964"/>
                  <a:pt x="33487" y="27634"/>
                  <a:pt x="35193" y="15736"/>
                </a:cubicBezTo>
                <a:cubicBezTo>
                  <a:pt x="36476" y="6773"/>
                  <a:pt x="25011" y="0"/>
                  <a:pt x="15076" y="0"/>
                </a:cubicBezTo>
                <a:close/>
              </a:path>
            </a:pathLst>
          </a:custGeom>
          <a:solidFill>
            <a:srgbClr val="6647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1"/>
          <p:cNvSpPr txBox="1"/>
          <p:nvPr>
            <p:ph type="title"/>
          </p:nvPr>
        </p:nvSpPr>
        <p:spPr>
          <a:xfrm>
            <a:off x="720000" y="540000"/>
            <a:ext cx="35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386" name="Google Shape;386;p21"/>
          <p:cNvSpPr/>
          <p:nvPr/>
        </p:nvSpPr>
        <p:spPr>
          <a:xfrm>
            <a:off x="7790625" y="-536050"/>
            <a:ext cx="1580075" cy="1692575"/>
          </a:xfrm>
          <a:custGeom>
            <a:rect b="b" l="l" r="r" t="t"/>
            <a:pathLst>
              <a:path extrusionOk="0" h="67703" w="63203">
                <a:moveTo>
                  <a:pt x="49091" y="1"/>
                </a:moveTo>
                <a:cubicBezTo>
                  <a:pt x="47866" y="1"/>
                  <a:pt x="46607" y="233"/>
                  <a:pt x="45433" y="563"/>
                </a:cubicBezTo>
                <a:cubicBezTo>
                  <a:pt x="44376" y="852"/>
                  <a:pt x="43416" y="1140"/>
                  <a:pt x="42455" y="1524"/>
                </a:cubicBezTo>
                <a:cubicBezTo>
                  <a:pt x="34771" y="4405"/>
                  <a:pt x="27183" y="7479"/>
                  <a:pt x="19403" y="10072"/>
                </a:cubicBezTo>
                <a:cubicBezTo>
                  <a:pt x="15081" y="11513"/>
                  <a:pt x="10663" y="13146"/>
                  <a:pt x="7205" y="16027"/>
                </a:cubicBezTo>
                <a:cubicBezTo>
                  <a:pt x="1" y="21983"/>
                  <a:pt x="673" y="30723"/>
                  <a:pt x="2594" y="38983"/>
                </a:cubicBezTo>
                <a:cubicBezTo>
                  <a:pt x="3939" y="44458"/>
                  <a:pt x="5572" y="50029"/>
                  <a:pt x="7781" y="55312"/>
                </a:cubicBezTo>
                <a:cubicBezTo>
                  <a:pt x="8838" y="58097"/>
                  <a:pt x="10182" y="60787"/>
                  <a:pt x="12584" y="62612"/>
                </a:cubicBezTo>
                <a:cubicBezTo>
                  <a:pt x="15177" y="64629"/>
                  <a:pt x="18731" y="65013"/>
                  <a:pt x="22093" y="65301"/>
                </a:cubicBezTo>
                <a:cubicBezTo>
                  <a:pt x="30545" y="65973"/>
                  <a:pt x="39094" y="66838"/>
                  <a:pt x="47546" y="67510"/>
                </a:cubicBezTo>
                <a:cubicBezTo>
                  <a:pt x="48466" y="67621"/>
                  <a:pt x="49400" y="67703"/>
                  <a:pt x="50316" y="67703"/>
                </a:cubicBezTo>
                <a:cubicBezTo>
                  <a:pt x="51790" y="67703"/>
                  <a:pt x="53217" y="67490"/>
                  <a:pt x="54462" y="66838"/>
                </a:cubicBezTo>
                <a:cubicBezTo>
                  <a:pt x="57151" y="65397"/>
                  <a:pt x="58400" y="62420"/>
                  <a:pt x="59168" y="59346"/>
                </a:cubicBezTo>
                <a:cubicBezTo>
                  <a:pt x="63202" y="42921"/>
                  <a:pt x="59264" y="23039"/>
                  <a:pt x="55806" y="6807"/>
                </a:cubicBezTo>
                <a:cubicBezTo>
                  <a:pt x="55422" y="5270"/>
                  <a:pt x="55038" y="3637"/>
                  <a:pt x="54269" y="2388"/>
                </a:cubicBezTo>
                <a:cubicBezTo>
                  <a:pt x="52964" y="608"/>
                  <a:pt x="51071" y="1"/>
                  <a:pt x="49091" y="1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1"/>
          <p:cNvSpPr/>
          <p:nvPr/>
        </p:nvSpPr>
        <p:spPr>
          <a:xfrm>
            <a:off x="7854575" y="235775"/>
            <a:ext cx="1591492" cy="1481893"/>
          </a:xfrm>
          <a:custGeom>
            <a:rect b="b" l="l" r="r" t="t"/>
            <a:pathLst>
              <a:path extrusionOk="0" h="33965" w="36477">
                <a:moveTo>
                  <a:pt x="15076" y="0"/>
                </a:moveTo>
                <a:cubicBezTo>
                  <a:pt x="7037" y="0"/>
                  <a:pt x="0" y="4436"/>
                  <a:pt x="1534" y="15736"/>
                </a:cubicBezTo>
                <a:cubicBezTo>
                  <a:pt x="3209" y="28114"/>
                  <a:pt x="10524" y="33964"/>
                  <a:pt x="17943" y="33964"/>
                </a:cubicBezTo>
                <a:cubicBezTo>
                  <a:pt x="25659" y="33964"/>
                  <a:pt x="33487" y="27634"/>
                  <a:pt x="35193" y="15736"/>
                </a:cubicBezTo>
                <a:cubicBezTo>
                  <a:pt x="36476" y="6773"/>
                  <a:pt x="25011" y="0"/>
                  <a:pt x="1507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" name="Google Shape;388;p21"/>
          <p:cNvGrpSpPr/>
          <p:nvPr/>
        </p:nvGrpSpPr>
        <p:grpSpPr>
          <a:xfrm>
            <a:off x="5970100" y="-474675"/>
            <a:ext cx="2511750" cy="2192350"/>
            <a:chOff x="4465600" y="-1123075"/>
            <a:chExt cx="2511750" cy="2192350"/>
          </a:xfrm>
        </p:grpSpPr>
        <p:sp>
          <p:nvSpPr>
            <p:cNvPr id="389" name="Google Shape;389;p21"/>
            <p:cNvSpPr/>
            <p:nvPr/>
          </p:nvSpPr>
          <p:spPr>
            <a:xfrm>
              <a:off x="4465600" y="-1123075"/>
              <a:ext cx="2511750" cy="2192350"/>
            </a:xfrm>
            <a:custGeom>
              <a:rect b="b" l="l" r="r" t="t"/>
              <a:pathLst>
                <a:path extrusionOk="0" fill="none" h="87694" w="100470">
                  <a:moveTo>
                    <a:pt x="40246" y="2498"/>
                  </a:moveTo>
                  <a:cubicBezTo>
                    <a:pt x="31698" y="4034"/>
                    <a:pt x="23437" y="7108"/>
                    <a:pt x="16233" y="10278"/>
                  </a:cubicBezTo>
                  <a:cubicBezTo>
                    <a:pt x="1" y="17673"/>
                    <a:pt x="3267" y="33234"/>
                    <a:pt x="4515" y="47833"/>
                  </a:cubicBezTo>
                  <a:cubicBezTo>
                    <a:pt x="4996" y="52828"/>
                    <a:pt x="5380" y="58207"/>
                    <a:pt x="8165" y="62721"/>
                  </a:cubicBezTo>
                  <a:cubicBezTo>
                    <a:pt x="11719" y="68484"/>
                    <a:pt x="19019" y="69540"/>
                    <a:pt x="25070" y="71461"/>
                  </a:cubicBezTo>
                  <a:cubicBezTo>
                    <a:pt x="41207" y="76840"/>
                    <a:pt x="57535" y="81547"/>
                    <a:pt x="73672" y="86445"/>
                  </a:cubicBezTo>
                  <a:cubicBezTo>
                    <a:pt x="75593" y="87022"/>
                    <a:pt x="77706" y="87694"/>
                    <a:pt x="79723" y="87502"/>
                  </a:cubicBezTo>
                  <a:cubicBezTo>
                    <a:pt x="85006" y="87310"/>
                    <a:pt x="88463" y="82027"/>
                    <a:pt x="90865" y="77897"/>
                  </a:cubicBezTo>
                  <a:cubicBezTo>
                    <a:pt x="92305" y="75400"/>
                    <a:pt x="96532" y="69348"/>
                    <a:pt x="95187" y="66371"/>
                  </a:cubicBezTo>
                  <a:cubicBezTo>
                    <a:pt x="94707" y="65314"/>
                    <a:pt x="94034" y="64450"/>
                    <a:pt x="93170" y="63777"/>
                  </a:cubicBezTo>
                  <a:cubicBezTo>
                    <a:pt x="91345" y="62049"/>
                    <a:pt x="89520" y="60416"/>
                    <a:pt x="87503" y="58975"/>
                  </a:cubicBezTo>
                  <a:cubicBezTo>
                    <a:pt x="84429" y="56670"/>
                    <a:pt x="82124" y="54269"/>
                    <a:pt x="83181" y="50042"/>
                  </a:cubicBezTo>
                  <a:cubicBezTo>
                    <a:pt x="85006" y="43127"/>
                    <a:pt x="92209" y="38901"/>
                    <a:pt x="96628" y="33714"/>
                  </a:cubicBezTo>
                  <a:cubicBezTo>
                    <a:pt x="100470" y="29199"/>
                    <a:pt x="95187" y="24493"/>
                    <a:pt x="91921" y="21515"/>
                  </a:cubicBezTo>
                  <a:cubicBezTo>
                    <a:pt x="87887" y="17769"/>
                    <a:pt x="83949" y="13927"/>
                    <a:pt x="79723" y="10278"/>
                  </a:cubicBezTo>
                  <a:cubicBezTo>
                    <a:pt x="68677" y="1057"/>
                    <a:pt x="54173" y="0"/>
                    <a:pt x="40246" y="2498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4525650" y="-1015025"/>
              <a:ext cx="2266800" cy="1988250"/>
            </a:xfrm>
            <a:custGeom>
              <a:rect b="b" l="l" r="r" t="t"/>
              <a:pathLst>
                <a:path extrusionOk="0" fill="none" h="79530" w="90672">
                  <a:moveTo>
                    <a:pt x="36403" y="2402"/>
                  </a:moveTo>
                  <a:cubicBezTo>
                    <a:pt x="28623" y="3842"/>
                    <a:pt x="21131" y="6436"/>
                    <a:pt x="14600" y="9509"/>
                  </a:cubicBezTo>
                  <a:cubicBezTo>
                    <a:pt x="0" y="16041"/>
                    <a:pt x="2786" y="30160"/>
                    <a:pt x="4034" y="43511"/>
                  </a:cubicBezTo>
                  <a:cubicBezTo>
                    <a:pt x="4515" y="48026"/>
                    <a:pt x="4899" y="52828"/>
                    <a:pt x="7300" y="56766"/>
                  </a:cubicBezTo>
                  <a:cubicBezTo>
                    <a:pt x="10566" y="61953"/>
                    <a:pt x="17001" y="62913"/>
                    <a:pt x="22476" y="64834"/>
                  </a:cubicBezTo>
                  <a:cubicBezTo>
                    <a:pt x="36884" y="69733"/>
                    <a:pt x="51483" y="74055"/>
                    <a:pt x="66179" y="78377"/>
                  </a:cubicBezTo>
                  <a:cubicBezTo>
                    <a:pt x="67908" y="78858"/>
                    <a:pt x="69733" y="79530"/>
                    <a:pt x="71558" y="79338"/>
                  </a:cubicBezTo>
                  <a:cubicBezTo>
                    <a:pt x="76360" y="79146"/>
                    <a:pt x="79434" y="74439"/>
                    <a:pt x="81643" y="70789"/>
                  </a:cubicBezTo>
                  <a:cubicBezTo>
                    <a:pt x="82988" y="68580"/>
                    <a:pt x="86638" y="63297"/>
                    <a:pt x="85677" y="60512"/>
                  </a:cubicBezTo>
                  <a:cubicBezTo>
                    <a:pt x="85389" y="59552"/>
                    <a:pt x="84621" y="58783"/>
                    <a:pt x="83948" y="58111"/>
                  </a:cubicBezTo>
                  <a:cubicBezTo>
                    <a:pt x="82315" y="56574"/>
                    <a:pt x="80683" y="55133"/>
                    <a:pt x="78954" y="53789"/>
                  </a:cubicBezTo>
                  <a:cubicBezTo>
                    <a:pt x="76264" y="51771"/>
                    <a:pt x="74151" y="49562"/>
                    <a:pt x="75304" y="45720"/>
                  </a:cubicBezTo>
                  <a:cubicBezTo>
                    <a:pt x="76937" y="39381"/>
                    <a:pt x="83276" y="35635"/>
                    <a:pt x="87310" y="30833"/>
                  </a:cubicBezTo>
                  <a:cubicBezTo>
                    <a:pt x="90672" y="26798"/>
                    <a:pt x="85965" y="22476"/>
                    <a:pt x="83084" y="19787"/>
                  </a:cubicBezTo>
                  <a:cubicBezTo>
                    <a:pt x="79338" y="16425"/>
                    <a:pt x="75880" y="12967"/>
                    <a:pt x="72134" y="9605"/>
                  </a:cubicBezTo>
                  <a:cubicBezTo>
                    <a:pt x="62337" y="1153"/>
                    <a:pt x="49082" y="0"/>
                    <a:pt x="36403" y="2402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4588075" y="-904575"/>
              <a:ext cx="2017075" cy="1776950"/>
            </a:xfrm>
            <a:custGeom>
              <a:rect b="b" l="l" r="r" t="t"/>
              <a:pathLst>
                <a:path extrusionOk="0" fill="none" h="71078" w="80683">
                  <a:moveTo>
                    <a:pt x="32562" y="2018"/>
                  </a:moveTo>
                  <a:cubicBezTo>
                    <a:pt x="25550" y="3363"/>
                    <a:pt x="18826" y="5668"/>
                    <a:pt x="12967" y="8453"/>
                  </a:cubicBezTo>
                  <a:cubicBezTo>
                    <a:pt x="1" y="14408"/>
                    <a:pt x="2306" y="26895"/>
                    <a:pt x="3650" y="38901"/>
                  </a:cubicBezTo>
                  <a:cubicBezTo>
                    <a:pt x="4131" y="42935"/>
                    <a:pt x="4419" y="47353"/>
                    <a:pt x="6628" y="50811"/>
                  </a:cubicBezTo>
                  <a:cubicBezTo>
                    <a:pt x="9510" y="55422"/>
                    <a:pt x="15273" y="56382"/>
                    <a:pt x="19979" y="58015"/>
                  </a:cubicBezTo>
                  <a:cubicBezTo>
                    <a:pt x="32658" y="62433"/>
                    <a:pt x="45528" y="66275"/>
                    <a:pt x="58687" y="70117"/>
                  </a:cubicBezTo>
                  <a:cubicBezTo>
                    <a:pt x="60320" y="70598"/>
                    <a:pt x="61857" y="71078"/>
                    <a:pt x="63490" y="70982"/>
                  </a:cubicBezTo>
                  <a:cubicBezTo>
                    <a:pt x="67716" y="70886"/>
                    <a:pt x="70598" y="66660"/>
                    <a:pt x="72519" y="63586"/>
                  </a:cubicBezTo>
                  <a:cubicBezTo>
                    <a:pt x="73767" y="61473"/>
                    <a:pt x="77129" y="56958"/>
                    <a:pt x="76265" y="54557"/>
                  </a:cubicBezTo>
                  <a:cubicBezTo>
                    <a:pt x="75880" y="53693"/>
                    <a:pt x="75304" y="53020"/>
                    <a:pt x="74728" y="52348"/>
                  </a:cubicBezTo>
                  <a:cubicBezTo>
                    <a:pt x="73383" y="51003"/>
                    <a:pt x="71942" y="49755"/>
                    <a:pt x="70502" y="48506"/>
                  </a:cubicBezTo>
                  <a:cubicBezTo>
                    <a:pt x="68100" y="46585"/>
                    <a:pt x="66371" y="44760"/>
                    <a:pt x="67236" y="41302"/>
                  </a:cubicBezTo>
                  <a:cubicBezTo>
                    <a:pt x="68677" y="35635"/>
                    <a:pt x="74344" y="32274"/>
                    <a:pt x="77705" y="27951"/>
                  </a:cubicBezTo>
                  <a:cubicBezTo>
                    <a:pt x="80683" y="24301"/>
                    <a:pt x="76649" y="20459"/>
                    <a:pt x="73959" y="18154"/>
                  </a:cubicBezTo>
                  <a:cubicBezTo>
                    <a:pt x="70694" y="15177"/>
                    <a:pt x="67620" y="11911"/>
                    <a:pt x="64354" y="9029"/>
                  </a:cubicBezTo>
                  <a:cubicBezTo>
                    <a:pt x="55806" y="1249"/>
                    <a:pt x="43992" y="1"/>
                    <a:pt x="32562" y="2018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4648100" y="-794100"/>
              <a:ext cx="1774575" cy="1568025"/>
            </a:xfrm>
            <a:custGeom>
              <a:rect b="b" l="l" r="r" t="t"/>
              <a:pathLst>
                <a:path extrusionOk="0" fill="none" h="62721" w="70983">
                  <a:moveTo>
                    <a:pt x="28720" y="1825"/>
                  </a:moveTo>
                  <a:cubicBezTo>
                    <a:pt x="22573" y="2882"/>
                    <a:pt x="16618" y="5091"/>
                    <a:pt x="11431" y="7492"/>
                  </a:cubicBezTo>
                  <a:cubicBezTo>
                    <a:pt x="1" y="12775"/>
                    <a:pt x="2018" y="23821"/>
                    <a:pt x="3267" y="34386"/>
                  </a:cubicBezTo>
                  <a:cubicBezTo>
                    <a:pt x="3651" y="37844"/>
                    <a:pt x="3939" y="41686"/>
                    <a:pt x="5860" y="44759"/>
                  </a:cubicBezTo>
                  <a:cubicBezTo>
                    <a:pt x="8453" y="48794"/>
                    <a:pt x="13352" y="49658"/>
                    <a:pt x="17386" y="51099"/>
                  </a:cubicBezTo>
                  <a:cubicBezTo>
                    <a:pt x="28432" y="55037"/>
                    <a:pt x="39670" y="58399"/>
                    <a:pt x="51196" y="61856"/>
                  </a:cubicBezTo>
                  <a:cubicBezTo>
                    <a:pt x="52444" y="62241"/>
                    <a:pt x="53885" y="62721"/>
                    <a:pt x="55326" y="62625"/>
                  </a:cubicBezTo>
                  <a:cubicBezTo>
                    <a:pt x="59072" y="62529"/>
                    <a:pt x="61473" y="58879"/>
                    <a:pt x="63298" y="56285"/>
                  </a:cubicBezTo>
                  <a:cubicBezTo>
                    <a:pt x="64451" y="54557"/>
                    <a:pt x="67332" y="50618"/>
                    <a:pt x="66756" y="48409"/>
                  </a:cubicBezTo>
                  <a:cubicBezTo>
                    <a:pt x="66564" y="47737"/>
                    <a:pt x="66083" y="47161"/>
                    <a:pt x="65603" y="46680"/>
                  </a:cubicBezTo>
                  <a:cubicBezTo>
                    <a:pt x="64451" y="45432"/>
                    <a:pt x="63298" y="44375"/>
                    <a:pt x="62049" y="43319"/>
                  </a:cubicBezTo>
                  <a:cubicBezTo>
                    <a:pt x="60032" y="41590"/>
                    <a:pt x="58592" y="39957"/>
                    <a:pt x="59456" y="37075"/>
                  </a:cubicBezTo>
                  <a:cubicBezTo>
                    <a:pt x="60801" y="32081"/>
                    <a:pt x="65603" y="29007"/>
                    <a:pt x="68485" y="25261"/>
                  </a:cubicBezTo>
                  <a:cubicBezTo>
                    <a:pt x="70982" y="21996"/>
                    <a:pt x="67524" y="18634"/>
                    <a:pt x="65315" y="16521"/>
                  </a:cubicBezTo>
                  <a:cubicBezTo>
                    <a:pt x="62530" y="13831"/>
                    <a:pt x="59936" y="10950"/>
                    <a:pt x="57055" y="8356"/>
                  </a:cubicBezTo>
                  <a:cubicBezTo>
                    <a:pt x="49467" y="1249"/>
                    <a:pt x="38997" y="0"/>
                    <a:pt x="28720" y="1825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4710550" y="-686050"/>
              <a:ext cx="1524825" cy="1363925"/>
            </a:xfrm>
            <a:custGeom>
              <a:rect b="b" l="l" r="r" t="t"/>
              <a:pathLst>
                <a:path extrusionOk="0" fill="none" h="54557" w="60993">
                  <a:moveTo>
                    <a:pt x="24877" y="1633"/>
                  </a:moveTo>
                  <a:cubicBezTo>
                    <a:pt x="19594" y="2594"/>
                    <a:pt x="14312" y="4323"/>
                    <a:pt x="9893" y="6532"/>
                  </a:cubicBezTo>
                  <a:cubicBezTo>
                    <a:pt x="0" y="11238"/>
                    <a:pt x="1633" y="20747"/>
                    <a:pt x="2786" y="29968"/>
                  </a:cubicBezTo>
                  <a:cubicBezTo>
                    <a:pt x="3170" y="32946"/>
                    <a:pt x="3554" y="36211"/>
                    <a:pt x="5091" y="38805"/>
                  </a:cubicBezTo>
                  <a:cubicBezTo>
                    <a:pt x="7204" y="42358"/>
                    <a:pt x="11430" y="43127"/>
                    <a:pt x="14888" y="44472"/>
                  </a:cubicBezTo>
                  <a:cubicBezTo>
                    <a:pt x="24301" y="48121"/>
                    <a:pt x="33810" y="51003"/>
                    <a:pt x="43703" y="53884"/>
                  </a:cubicBezTo>
                  <a:cubicBezTo>
                    <a:pt x="44952" y="54173"/>
                    <a:pt x="46104" y="54557"/>
                    <a:pt x="47353" y="54461"/>
                  </a:cubicBezTo>
                  <a:cubicBezTo>
                    <a:pt x="50427" y="54365"/>
                    <a:pt x="52636" y="51291"/>
                    <a:pt x="54173" y="49178"/>
                  </a:cubicBezTo>
                  <a:cubicBezTo>
                    <a:pt x="55229" y="47737"/>
                    <a:pt x="57822" y="44375"/>
                    <a:pt x="57342" y="42647"/>
                  </a:cubicBezTo>
                  <a:cubicBezTo>
                    <a:pt x="57150" y="42070"/>
                    <a:pt x="56670" y="41590"/>
                    <a:pt x="56382" y="41110"/>
                  </a:cubicBezTo>
                  <a:cubicBezTo>
                    <a:pt x="55517" y="40149"/>
                    <a:pt x="54557" y="39093"/>
                    <a:pt x="53596" y="38228"/>
                  </a:cubicBezTo>
                  <a:cubicBezTo>
                    <a:pt x="52059" y="36788"/>
                    <a:pt x="50811" y="35347"/>
                    <a:pt x="51387" y="32849"/>
                  </a:cubicBezTo>
                  <a:cubicBezTo>
                    <a:pt x="52540" y="28623"/>
                    <a:pt x="56478" y="25838"/>
                    <a:pt x="58975" y="22668"/>
                  </a:cubicBezTo>
                  <a:cubicBezTo>
                    <a:pt x="60992" y="19883"/>
                    <a:pt x="58111" y="16905"/>
                    <a:pt x="56382" y="15080"/>
                  </a:cubicBezTo>
                  <a:cubicBezTo>
                    <a:pt x="54077" y="12679"/>
                    <a:pt x="51771" y="10278"/>
                    <a:pt x="49466" y="7972"/>
                  </a:cubicBezTo>
                  <a:cubicBezTo>
                    <a:pt x="43031" y="1249"/>
                    <a:pt x="33906" y="0"/>
                    <a:pt x="24877" y="1633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4775375" y="-573200"/>
              <a:ext cx="1272700" cy="1147825"/>
            </a:xfrm>
            <a:custGeom>
              <a:rect b="b" l="l" r="r" t="t"/>
              <a:pathLst>
                <a:path extrusionOk="0" fill="none" h="45913" w="50908">
                  <a:moveTo>
                    <a:pt x="20843" y="1249"/>
                  </a:moveTo>
                  <a:cubicBezTo>
                    <a:pt x="16329" y="2114"/>
                    <a:pt x="12007" y="3651"/>
                    <a:pt x="8165" y="5476"/>
                  </a:cubicBezTo>
                  <a:cubicBezTo>
                    <a:pt x="0" y="9414"/>
                    <a:pt x="1057" y="17482"/>
                    <a:pt x="2210" y="25358"/>
                  </a:cubicBezTo>
                  <a:cubicBezTo>
                    <a:pt x="2594" y="27855"/>
                    <a:pt x="2882" y="30449"/>
                    <a:pt x="4131" y="32658"/>
                  </a:cubicBezTo>
                  <a:cubicBezTo>
                    <a:pt x="5956" y="35539"/>
                    <a:pt x="9317" y="36212"/>
                    <a:pt x="12199" y="37460"/>
                  </a:cubicBezTo>
                  <a:cubicBezTo>
                    <a:pt x="19883" y="40534"/>
                    <a:pt x="27567" y="42935"/>
                    <a:pt x="36019" y="45336"/>
                  </a:cubicBezTo>
                  <a:cubicBezTo>
                    <a:pt x="36980" y="45624"/>
                    <a:pt x="37940" y="45913"/>
                    <a:pt x="38997" y="45817"/>
                  </a:cubicBezTo>
                  <a:cubicBezTo>
                    <a:pt x="41590" y="45721"/>
                    <a:pt x="43319" y="43319"/>
                    <a:pt x="44760" y="41590"/>
                  </a:cubicBezTo>
                  <a:cubicBezTo>
                    <a:pt x="45720" y="40438"/>
                    <a:pt x="47834" y="37748"/>
                    <a:pt x="47545" y="36308"/>
                  </a:cubicBezTo>
                  <a:cubicBezTo>
                    <a:pt x="47353" y="35923"/>
                    <a:pt x="47161" y="35539"/>
                    <a:pt x="46777" y="35059"/>
                  </a:cubicBezTo>
                  <a:cubicBezTo>
                    <a:pt x="46201" y="34195"/>
                    <a:pt x="45432" y="33330"/>
                    <a:pt x="44664" y="32658"/>
                  </a:cubicBezTo>
                  <a:cubicBezTo>
                    <a:pt x="43415" y="31409"/>
                    <a:pt x="42455" y="30256"/>
                    <a:pt x="43031" y="28047"/>
                  </a:cubicBezTo>
                  <a:cubicBezTo>
                    <a:pt x="43992" y="24590"/>
                    <a:pt x="47161" y="22188"/>
                    <a:pt x="49178" y="19307"/>
                  </a:cubicBezTo>
                  <a:cubicBezTo>
                    <a:pt x="50907" y="16906"/>
                    <a:pt x="48506" y="14504"/>
                    <a:pt x="47065" y="12775"/>
                  </a:cubicBezTo>
                  <a:cubicBezTo>
                    <a:pt x="45240" y="10758"/>
                    <a:pt x="43319" y="8741"/>
                    <a:pt x="41494" y="6724"/>
                  </a:cubicBezTo>
                  <a:cubicBezTo>
                    <a:pt x="36596" y="1153"/>
                    <a:pt x="28623" y="1"/>
                    <a:pt x="20843" y="1249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4835400" y="-465150"/>
              <a:ext cx="1025375" cy="941325"/>
            </a:xfrm>
            <a:custGeom>
              <a:rect b="b" l="l" r="r" t="t"/>
              <a:pathLst>
                <a:path extrusionOk="0" fill="none" h="37653" w="41015">
                  <a:moveTo>
                    <a:pt x="17002" y="1154"/>
                  </a:moveTo>
                  <a:cubicBezTo>
                    <a:pt x="13256" y="1730"/>
                    <a:pt x="9702" y="3075"/>
                    <a:pt x="6532" y="4611"/>
                  </a:cubicBezTo>
                  <a:cubicBezTo>
                    <a:pt x="1" y="7973"/>
                    <a:pt x="577" y="14408"/>
                    <a:pt x="1730" y="21036"/>
                  </a:cubicBezTo>
                  <a:cubicBezTo>
                    <a:pt x="2114" y="23053"/>
                    <a:pt x="2402" y="25070"/>
                    <a:pt x="3459" y="26895"/>
                  </a:cubicBezTo>
                  <a:cubicBezTo>
                    <a:pt x="4899" y="29104"/>
                    <a:pt x="7493" y="29873"/>
                    <a:pt x="9702" y="30833"/>
                  </a:cubicBezTo>
                  <a:cubicBezTo>
                    <a:pt x="15657" y="33522"/>
                    <a:pt x="21708" y="35443"/>
                    <a:pt x="28528" y="37364"/>
                  </a:cubicBezTo>
                  <a:cubicBezTo>
                    <a:pt x="29296" y="37557"/>
                    <a:pt x="30065" y="37653"/>
                    <a:pt x="30929" y="37653"/>
                  </a:cubicBezTo>
                  <a:cubicBezTo>
                    <a:pt x="32946" y="37653"/>
                    <a:pt x="34387" y="35732"/>
                    <a:pt x="35635" y="34579"/>
                  </a:cubicBezTo>
                  <a:cubicBezTo>
                    <a:pt x="36500" y="33618"/>
                    <a:pt x="38229" y="31697"/>
                    <a:pt x="38133" y="30641"/>
                  </a:cubicBezTo>
                  <a:cubicBezTo>
                    <a:pt x="38133" y="30257"/>
                    <a:pt x="37941" y="29873"/>
                    <a:pt x="37652" y="29680"/>
                  </a:cubicBezTo>
                  <a:cubicBezTo>
                    <a:pt x="37268" y="29008"/>
                    <a:pt x="36788" y="28336"/>
                    <a:pt x="36212" y="27759"/>
                  </a:cubicBezTo>
                  <a:cubicBezTo>
                    <a:pt x="35347" y="26703"/>
                    <a:pt x="34771" y="25646"/>
                    <a:pt x="35155" y="24013"/>
                  </a:cubicBezTo>
                  <a:cubicBezTo>
                    <a:pt x="35828" y="21132"/>
                    <a:pt x="38229" y="19211"/>
                    <a:pt x="39862" y="16810"/>
                  </a:cubicBezTo>
                  <a:cubicBezTo>
                    <a:pt x="41014" y="14889"/>
                    <a:pt x="39381" y="12872"/>
                    <a:pt x="38133" y="11527"/>
                  </a:cubicBezTo>
                  <a:cubicBezTo>
                    <a:pt x="36692" y="9798"/>
                    <a:pt x="35251" y="8165"/>
                    <a:pt x="33907" y="6436"/>
                  </a:cubicBezTo>
                  <a:cubicBezTo>
                    <a:pt x="30257" y="1250"/>
                    <a:pt x="23629" y="1"/>
                    <a:pt x="17002" y="1154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4900250" y="-354675"/>
              <a:ext cx="778025" cy="730000"/>
            </a:xfrm>
            <a:custGeom>
              <a:rect b="b" l="l" r="r" t="t"/>
              <a:pathLst>
                <a:path extrusionOk="0" fill="none" h="29200" w="31121">
                  <a:moveTo>
                    <a:pt x="13063" y="865"/>
                  </a:moveTo>
                  <a:cubicBezTo>
                    <a:pt x="10181" y="1345"/>
                    <a:pt x="7300" y="2402"/>
                    <a:pt x="4899" y="3554"/>
                  </a:cubicBezTo>
                  <a:cubicBezTo>
                    <a:pt x="0" y="6244"/>
                    <a:pt x="96" y="11142"/>
                    <a:pt x="1345" y="16329"/>
                  </a:cubicBezTo>
                  <a:cubicBezTo>
                    <a:pt x="1633" y="17770"/>
                    <a:pt x="1921" y="19306"/>
                    <a:pt x="2593" y="20651"/>
                  </a:cubicBezTo>
                  <a:cubicBezTo>
                    <a:pt x="3746" y="22476"/>
                    <a:pt x="5571" y="23052"/>
                    <a:pt x="7108" y="23917"/>
                  </a:cubicBezTo>
                  <a:cubicBezTo>
                    <a:pt x="11430" y="26222"/>
                    <a:pt x="15752" y="27663"/>
                    <a:pt x="20939" y="28911"/>
                  </a:cubicBezTo>
                  <a:cubicBezTo>
                    <a:pt x="21515" y="29103"/>
                    <a:pt x="21996" y="29199"/>
                    <a:pt x="22572" y="29199"/>
                  </a:cubicBezTo>
                  <a:cubicBezTo>
                    <a:pt x="24109" y="29199"/>
                    <a:pt x="25261" y="27855"/>
                    <a:pt x="26222" y="26990"/>
                  </a:cubicBezTo>
                  <a:cubicBezTo>
                    <a:pt x="26894" y="26414"/>
                    <a:pt x="28335" y="25069"/>
                    <a:pt x="28335" y="24205"/>
                  </a:cubicBezTo>
                  <a:cubicBezTo>
                    <a:pt x="28335" y="24013"/>
                    <a:pt x="28239" y="23725"/>
                    <a:pt x="28239" y="23533"/>
                  </a:cubicBezTo>
                  <a:cubicBezTo>
                    <a:pt x="27951" y="23052"/>
                    <a:pt x="27855" y="22572"/>
                    <a:pt x="27471" y="22092"/>
                  </a:cubicBezTo>
                  <a:cubicBezTo>
                    <a:pt x="26990" y="21323"/>
                    <a:pt x="26702" y="20555"/>
                    <a:pt x="26990" y="19210"/>
                  </a:cubicBezTo>
                  <a:cubicBezTo>
                    <a:pt x="27663" y="17001"/>
                    <a:pt x="29199" y="15368"/>
                    <a:pt x="30256" y="13543"/>
                  </a:cubicBezTo>
                  <a:cubicBezTo>
                    <a:pt x="31120" y="12007"/>
                    <a:pt x="29872" y="10566"/>
                    <a:pt x="29199" y="9317"/>
                  </a:cubicBezTo>
                  <a:cubicBezTo>
                    <a:pt x="28239" y="8068"/>
                    <a:pt x="27278" y="6628"/>
                    <a:pt x="26414" y="5283"/>
                  </a:cubicBezTo>
                  <a:cubicBezTo>
                    <a:pt x="23628" y="1153"/>
                    <a:pt x="18346" y="0"/>
                    <a:pt x="13063" y="865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4955475" y="-246625"/>
              <a:ext cx="533100" cy="523500"/>
            </a:xfrm>
            <a:custGeom>
              <a:rect b="b" l="l" r="r" t="t"/>
              <a:pathLst>
                <a:path extrusionOk="0" fill="none" h="20940" w="21324">
                  <a:moveTo>
                    <a:pt x="9413" y="769"/>
                  </a:moveTo>
                  <a:cubicBezTo>
                    <a:pt x="7300" y="1057"/>
                    <a:pt x="5283" y="1825"/>
                    <a:pt x="3554" y="2786"/>
                  </a:cubicBezTo>
                  <a:cubicBezTo>
                    <a:pt x="192" y="4707"/>
                    <a:pt x="0" y="8165"/>
                    <a:pt x="1057" y="12007"/>
                  </a:cubicBezTo>
                  <a:cubicBezTo>
                    <a:pt x="1249" y="12967"/>
                    <a:pt x="1537" y="13928"/>
                    <a:pt x="2017" y="14792"/>
                  </a:cubicBezTo>
                  <a:cubicBezTo>
                    <a:pt x="2690" y="15945"/>
                    <a:pt x="3842" y="16617"/>
                    <a:pt x="4611" y="17193"/>
                  </a:cubicBezTo>
                  <a:cubicBezTo>
                    <a:pt x="7300" y="19018"/>
                    <a:pt x="9797" y="19979"/>
                    <a:pt x="13543" y="20747"/>
                  </a:cubicBezTo>
                  <a:cubicBezTo>
                    <a:pt x="13928" y="20939"/>
                    <a:pt x="14216" y="20939"/>
                    <a:pt x="14600" y="20939"/>
                  </a:cubicBezTo>
                  <a:cubicBezTo>
                    <a:pt x="15560" y="20939"/>
                    <a:pt x="16425" y="20267"/>
                    <a:pt x="17097" y="19787"/>
                  </a:cubicBezTo>
                  <a:cubicBezTo>
                    <a:pt x="17866" y="19499"/>
                    <a:pt x="18826" y="18826"/>
                    <a:pt x="19018" y="18346"/>
                  </a:cubicBezTo>
                  <a:cubicBezTo>
                    <a:pt x="19210" y="18250"/>
                    <a:pt x="19210" y="18058"/>
                    <a:pt x="19210" y="17866"/>
                  </a:cubicBezTo>
                  <a:lnTo>
                    <a:pt x="19210" y="16905"/>
                  </a:lnTo>
                  <a:cubicBezTo>
                    <a:pt x="19018" y="16425"/>
                    <a:pt x="19018" y="15849"/>
                    <a:pt x="19306" y="14984"/>
                  </a:cubicBezTo>
                  <a:cubicBezTo>
                    <a:pt x="19787" y="13544"/>
                    <a:pt x="20459" y="12295"/>
                    <a:pt x="20939" y="10854"/>
                  </a:cubicBezTo>
                  <a:cubicBezTo>
                    <a:pt x="21323" y="9702"/>
                    <a:pt x="20747" y="8645"/>
                    <a:pt x="20363" y="7781"/>
                  </a:cubicBezTo>
                  <a:cubicBezTo>
                    <a:pt x="19883" y="6724"/>
                    <a:pt x="19306" y="5764"/>
                    <a:pt x="18922" y="4803"/>
                  </a:cubicBezTo>
                  <a:cubicBezTo>
                    <a:pt x="17577" y="1249"/>
                    <a:pt x="13639" y="1"/>
                    <a:pt x="9413" y="769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4984275" y="-136175"/>
              <a:ext cx="357825" cy="319400"/>
            </a:xfrm>
            <a:custGeom>
              <a:rect b="b" l="l" r="r" t="t"/>
              <a:pathLst>
                <a:path extrusionOk="0" fill="none" h="12776" w="14313">
                  <a:moveTo>
                    <a:pt x="7013" y="385"/>
                  </a:moveTo>
                  <a:cubicBezTo>
                    <a:pt x="3459" y="865"/>
                    <a:pt x="1" y="3555"/>
                    <a:pt x="2018" y="7493"/>
                  </a:cubicBezTo>
                  <a:cubicBezTo>
                    <a:pt x="4227" y="11719"/>
                    <a:pt x="4323" y="12487"/>
                    <a:pt x="9510" y="12679"/>
                  </a:cubicBezTo>
                  <a:cubicBezTo>
                    <a:pt x="14312" y="12775"/>
                    <a:pt x="12872" y="7589"/>
                    <a:pt x="12872" y="4131"/>
                  </a:cubicBezTo>
                  <a:cubicBezTo>
                    <a:pt x="12680" y="1153"/>
                    <a:pt x="9894" y="1"/>
                    <a:pt x="7013" y="385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2"/>
          <p:cNvSpPr txBox="1"/>
          <p:nvPr>
            <p:ph type="title"/>
          </p:nvPr>
        </p:nvSpPr>
        <p:spPr>
          <a:xfrm>
            <a:off x="2102100" y="540000"/>
            <a:ext cx="49398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401" name="Google Shape;401;p22"/>
          <p:cNvSpPr/>
          <p:nvPr/>
        </p:nvSpPr>
        <p:spPr>
          <a:xfrm flipH="1" rot="-5400000">
            <a:off x="7693738" y="-674319"/>
            <a:ext cx="1900830" cy="2036168"/>
          </a:xfrm>
          <a:custGeom>
            <a:rect b="b" l="l" r="r" t="t"/>
            <a:pathLst>
              <a:path extrusionOk="0" h="67703" w="63203">
                <a:moveTo>
                  <a:pt x="49091" y="1"/>
                </a:moveTo>
                <a:cubicBezTo>
                  <a:pt x="47866" y="1"/>
                  <a:pt x="46607" y="233"/>
                  <a:pt x="45433" y="563"/>
                </a:cubicBezTo>
                <a:cubicBezTo>
                  <a:pt x="44376" y="852"/>
                  <a:pt x="43416" y="1140"/>
                  <a:pt x="42455" y="1524"/>
                </a:cubicBezTo>
                <a:cubicBezTo>
                  <a:pt x="34771" y="4405"/>
                  <a:pt x="27183" y="7479"/>
                  <a:pt x="19403" y="10072"/>
                </a:cubicBezTo>
                <a:cubicBezTo>
                  <a:pt x="15081" y="11513"/>
                  <a:pt x="10663" y="13146"/>
                  <a:pt x="7205" y="16027"/>
                </a:cubicBezTo>
                <a:cubicBezTo>
                  <a:pt x="1" y="21983"/>
                  <a:pt x="673" y="30723"/>
                  <a:pt x="2594" y="38983"/>
                </a:cubicBezTo>
                <a:cubicBezTo>
                  <a:pt x="3939" y="44458"/>
                  <a:pt x="5572" y="50029"/>
                  <a:pt x="7781" y="55312"/>
                </a:cubicBezTo>
                <a:cubicBezTo>
                  <a:pt x="8838" y="58097"/>
                  <a:pt x="10182" y="60787"/>
                  <a:pt x="12584" y="62612"/>
                </a:cubicBezTo>
                <a:cubicBezTo>
                  <a:pt x="15177" y="64629"/>
                  <a:pt x="18731" y="65013"/>
                  <a:pt x="22093" y="65301"/>
                </a:cubicBezTo>
                <a:cubicBezTo>
                  <a:pt x="30545" y="65973"/>
                  <a:pt x="39094" y="66838"/>
                  <a:pt x="47546" y="67510"/>
                </a:cubicBezTo>
                <a:cubicBezTo>
                  <a:pt x="48466" y="67621"/>
                  <a:pt x="49400" y="67703"/>
                  <a:pt x="50316" y="67703"/>
                </a:cubicBezTo>
                <a:cubicBezTo>
                  <a:pt x="51790" y="67703"/>
                  <a:pt x="53217" y="67490"/>
                  <a:pt x="54462" y="66838"/>
                </a:cubicBezTo>
                <a:cubicBezTo>
                  <a:pt x="57151" y="65397"/>
                  <a:pt x="58400" y="62420"/>
                  <a:pt x="59168" y="59346"/>
                </a:cubicBezTo>
                <a:cubicBezTo>
                  <a:pt x="63202" y="42921"/>
                  <a:pt x="59264" y="23039"/>
                  <a:pt x="55806" y="6807"/>
                </a:cubicBezTo>
                <a:cubicBezTo>
                  <a:pt x="55422" y="5270"/>
                  <a:pt x="55038" y="3637"/>
                  <a:pt x="54269" y="2388"/>
                </a:cubicBezTo>
                <a:cubicBezTo>
                  <a:pt x="52964" y="608"/>
                  <a:pt x="51071" y="1"/>
                  <a:pt x="4909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2"/>
          <p:cNvSpPr/>
          <p:nvPr/>
        </p:nvSpPr>
        <p:spPr>
          <a:xfrm flipH="1">
            <a:off x="8050502" y="-290363"/>
            <a:ext cx="1760489" cy="1013493"/>
          </a:xfrm>
          <a:custGeom>
            <a:rect b="b" l="l" r="r" t="t"/>
            <a:pathLst>
              <a:path extrusionOk="0" h="36661" w="63682">
                <a:moveTo>
                  <a:pt x="37224" y="0"/>
                </a:moveTo>
                <a:cubicBezTo>
                  <a:pt x="31709" y="0"/>
                  <a:pt x="25232" y="1843"/>
                  <a:pt x="20171" y="4012"/>
                </a:cubicBezTo>
                <a:cubicBezTo>
                  <a:pt x="18730" y="4588"/>
                  <a:pt x="17386" y="5357"/>
                  <a:pt x="16329" y="5933"/>
                </a:cubicBezTo>
                <a:cubicBezTo>
                  <a:pt x="0" y="15154"/>
                  <a:pt x="19211" y="29369"/>
                  <a:pt x="28335" y="34268"/>
                </a:cubicBezTo>
                <a:cubicBezTo>
                  <a:pt x="31485" y="35953"/>
                  <a:pt x="34524" y="36661"/>
                  <a:pt x="37474" y="36661"/>
                </a:cubicBezTo>
                <a:cubicBezTo>
                  <a:pt x="44779" y="36661"/>
                  <a:pt x="51543" y="32320"/>
                  <a:pt x="58111" y="27736"/>
                </a:cubicBezTo>
                <a:cubicBezTo>
                  <a:pt x="63394" y="24086"/>
                  <a:pt x="63682" y="19284"/>
                  <a:pt x="59552" y="14193"/>
                </a:cubicBezTo>
                <a:cubicBezTo>
                  <a:pt x="55325" y="9199"/>
                  <a:pt x="48794" y="2475"/>
                  <a:pt x="42263" y="650"/>
                </a:cubicBezTo>
                <a:cubicBezTo>
                  <a:pt x="40743" y="199"/>
                  <a:pt x="39035" y="0"/>
                  <a:pt x="37224" y="0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2"/>
          <p:cNvSpPr/>
          <p:nvPr/>
        </p:nvSpPr>
        <p:spPr>
          <a:xfrm flipH="1" rot="-5400000">
            <a:off x="-309705" y="-577368"/>
            <a:ext cx="1936698" cy="2074589"/>
          </a:xfrm>
          <a:custGeom>
            <a:rect b="b" l="l" r="r" t="t"/>
            <a:pathLst>
              <a:path extrusionOk="0" h="67703" w="63203">
                <a:moveTo>
                  <a:pt x="49091" y="1"/>
                </a:moveTo>
                <a:cubicBezTo>
                  <a:pt x="47866" y="1"/>
                  <a:pt x="46607" y="233"/>
                  <a:pt x="45433" y="563"/>
                </a:cubicBezTo>
                <a:cubicBezTo>
                  <a:pt x="44376" y="852"/>
                  <a:pt x="43416" y="1140"/>
                  <a:pt x="42455" y="1524"/>
                </a:cubicBezTo>
                <a:cubicBezTo>
                  <a:pt x="34771" y="4405"/>
                  <a:pt x="27183" y="7479"/>
                  <a:pt x="19403" y="10072"/>
                </a:cubicBezTo>
                <a:cubicBezTo>
                  <a:pt x="15081" y="11513"/>
                  <a:pt x="10663" y="13146"/>
                  <a:pt x="7205" y="16027"/>
                </a:cubicBezTo>
                <a:cubicBezTo>
                  <a:pt x="1" y="21983"/>
                  <a:pt x="673" y="30723"/>
                  <a:pt x="2594" y="38983"/>
                </a:cubicBezTo>
                <a:cubicBezTo>
                  <a:pt x="3939" y="44458"/>
                  <a:pt x="5572" y="50029"/>
                  <a:pt x="7781" y="55312"/>
                </a:cubicBezTo>
                <a:cubicBezTo>
                  <a:pt x="8838" y="58097"/>
                  <a:pt x="10182" y="60787"/>
                  <a:pt x="12584" y="62612"/>
                </a:cubicBezTo>
                <a:cubicBezTo>
                  <a:pt x="15177" y="64629"/>
                  <a:pt x="18731" y="65013"/>
                  <a:pt x="22093" y="65301"/>
                </a:cubicBezTo>
                <a:cubicBezTo>
                  <a:pt x="30545" y="65973"/>
                  <a:pt x="39094" y="66838"/>
                  <a:pt x="47546" y="67510"/>
                </a:cubicBezTo>
                <a:cubicBezTo>
                  <a:pt x="48466" y="67621"/>
                  <a:pt x="49400" y="67703"/>
                  <a:pt x="50316" y="67703"/>
                </a:cubicBezTo>
                <a:cubicBezTo>
                  <a:pt x="51790" y="67703"/>
                  <a:pt x="53217" y="67490"/>
                  <a:pt x="54462" y="66838"/>
                </a:cubicBezTo>
                <a:cubicBezTo>
                  <a:pt x="57151" y="65397"/>
                  <a:pt x="58400" y="62420"/>
                  <a:pt x="59168" y="59346"/>
                </a:cubicBezTo>
                <a:cubicBezTo>
                  <a:pt x="63202" y="42921"/>
                  <a:pt x="59264" y="23039"/>
                  <a:pt x="55806" y="6807"/>
                </a:cubicBezTo>
                <a:cubicBezTo>
                  <a:pt x="55422" y="5270"/>
                  <a:pt x="55038" y="3637"/>
                  <a:pt x="54269" y="2388"/>
                </a:cubicBezTo>
                <a:cubicBezTo>
                  <a:pt x="52964" y="608"/>
                  <a:pt x="51071" y="1"/>
                  <a:pt x="490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2"/>
          <p:cNvSpPr/>
          <p:nvPr/>
        </p:nvSpPr>
        <p:spPr>
          <a:xfrm rot="5400000">
            <a:off x="-278826" y="-391911"/>
            <a:ext cx="1327433" cy="1216599"/>
          </a:xfrm>
          <a:custGeom>
            <a:rect b="b" l="l" r="r" t="t"/>
            <a:pathLst>
              <a:path extrusionOk="0" h="39703" w="43320">
                <a:moveTo>
                  <a:pt x="21471" y="1"/>
                </a:moveTo>
                <a:cubicBezTo>
                  <a:pt x="17691" y="1"/>
                  <a:pt x="13935" y="1361"/>
                  <a:pt x="9797" y="3483"/>
                </a:cubicBezTo>
                <a:cubicBezTo>
                  <a:pt x="6916" y="4923"/>
                  <a:pt x="4034" y="6556"/>
                  <a:pt x="2113" y="9149"/>
                </a:cubicBezTo>
                <a:cubicBezTo>
                  <a:pt x="192" y="11935"/>
                  <a:pt x="0" y="15489"/>
                  <a:pt x="0" y="18851"/>
                </a:cubicBezTo>
                <a:lnTo>
                  <a:pt x="0" y="22404"/>
                </a:lnTo>
                <a:cubicBezTo>
                  <a:pt x="0" y="32105"/>
                  <a:pt x="8165" y="35563"/>
                  <a:pt x="16329" y="38445"/>
                </a:cubicBezTo>
                <a:cubicBezTo>
                  <a:pt x="18706" y="39295"/>
                  <a:pt x="20802" y="39703"/>
                  <a:pt x="22692" y="39703"/>
                </a:cubicBezTo>
                <a:cubicBezTo>
                  <a:pt x="28056" y="39703"/>
                  <a:pt x="31749" y="36418"/>
                  <a:pt x="35443" y="30665"/>
                </a:cubicBezTo>
                <a:cubicBezTo>
                  <a:pt x="38036" y="26535"/>
                  <a:pt x="42455" y="21636"/>
                  <a:pt x="42839" y="16641"/>
                </a:cubicBezTo>
                <a:cubicBezTo>
                  <a:pt x="43319" y="10686"/>
                  <a:pt x="35443" y="5788"/>
                  <a:pt x="30929" y="3002"/>
                </a:cubicBezTo>
                <a:cubicBezTo>
                  <a:pt x="27617" y="895"/>
                  <a:pt x="24536" y="1"/>
                  <a:pt x="214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5" name="Google Shape;405;p22"/>
          <p:cNvGrpSpPr/>
          <p:nvPr/>
        </p:nvGrpSpPr>
        <p:grpSpPr>
          <a:xfrm flipH="1">
            <a:off x="-1211750" y="-679875"/>
            <a:ext cx="2511750" cy="2192350"/>
            <a:chOff x="4465600" y="-1123075"/>
            <a:chExt cx="2511750" cy="2192350"/>
          </a:xfrm>
        </p:grpSpPr>
        <p:sp>
          <p:nvSpPr>
            <p:cNvPr id="406" name="Google Shape;406;p22"/>
            <p:cNvSpPr/>
            <p:nvPr/>
          </p:nvSpPr>
          <p:spPr>
            <a:xfrm>
              <a:off x="4465600" y="-1123075"/>
              <a:ext cx="2511750" cy="2192350"/>
            </a:xfrm>
            <a:custGeom>
              <a:rect b="b" l="l" r="r" t="t"/>
              <a:pathLst>
                <a:path extrusionOk="0" fill="none" h="87694" w="100470">
                  <a:moveTo>
                    <a:pt x="40246" y="2498"/>
                  </a:moveTo>
                  <a:cubicBezTo>
                    <a:pt x="31698" y="4034"/>
                    <a:pt x="23437" y="7108"/>
                    <a:pt x="16233" y="10278"/>
                  </a:cubicBezTo>
                  <a:cubicBezTo>
                    <a:pt x="1" y="17673"/>
                    <a:pt x="3267" y="33234"/>
                    <a:pt x="4515" y="47833"/>
                  </a:cubicBezTo>
                  <a:cubicBezTo>
                    <a:pt x="4996" y="52828"/>
                    <a:pt x="5380" y="58207"/>
                    <a:pt x="8165" y="62721"/>
                  </a:cubicBezTo>
                  <a:cubicBezTo>
                    <a:pt x="11719" y="68484"/>
                    <a:pt x="19019" y="69540"/>
                    <a:pt x="25070" y="71461"/>
                  </a:cubicBezTo>
                  <a:cubicBezTo>
                    <a:pt x="41207" y="76840"/>
                    <a:pt x="57535" y="81547"/>
                    <a:pt x="73672" y="86445"/>
                  </a:cubicBezTo>
                  <a:cubicBezTo>
                    <a:pt x="75593" y="87022"/>
                    <a:pt x="77706" y="87694"/>
                    <a:pt x="79723" y="87502"/>
                  </a:cubicBezTo>
                  <a:cubicBezTo>
                    <a:pt x="85006" y="87310"/>
                    <a:pt x="88463" y="82027"/>
                    <a:pt x="90865" y="77897"/>
                  </a:cubicBezTo>
                  <a:cubicBezTo>
                    <a:pt x="92305" y="75400"/>
                    <a:pt x="96532" y="69348"/>
                    <a:pt x="95187" y="66371"/>
                  </a:cubicBezTo>
                  <a:cubicBezTo>
                    <a:pt x="94707" y="65314"/>
                    <a:pt x="94034" y="64450"/>
                    <a:pt x="93170" y="63777"/>
                  </a:cubicBezTo>
                  <a:cubicBezTo>
                    <a:pt x="91345" y="62049"/>
                    <a:pt x="89520" y="60416"/>
                    <a:pt x="87503" y="58975"/>
                  </a:cubicBezTo>
                  <a:cubicBezTo>
                    <a:pt x="84429" y="56670"/>
                    <a:pt x="82124" y="54269"/>
                    <a:pt x="83181" y="50042"/>
                  </a:cubicBezTo>
                  <a:cubicBezTo>
                    <a:pt x="85006" y="43127"/>
                    <a:pt x="92209" y="38901"/>
                    <a:pt x="96628" y="33714"/>
                  </a:cubicBezTo>
                  <a:cubicBezTo>
                    <a:pt x="100470" y="29199"/>
                    <a:pt x="95187" y="24493"/>
                    <a:pt x="91921" y="21515"/>
                  </a:cubicBezTo>
                  <a:cubicBezTo>
                    <a:pt x="87887" y="17769"/>
                    <a:pt x="83949" y="13927"/>
                    <a:pt x="79723" y="10278"/>
                  </a:cubicBezTo>
                  <a:cubicBezTo>
                    <a:pt x="68677" y="1057"/>
                    <a:pt x="54173" y="0"/>
                    <a:pt x="40246" y="2498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4525650" y="-1015025"/>
              <a:ext cx="2266800" cy="1988250"/>
            </a:xfrm>
            <a:custGeom>
              <a:rect b="b" l="l" r="r" t="t"/>
              <a:pathLst>
                <a:path extrusionOk="0" fill="none" h="79530" w="90672">
                  <a:moveTo>
                    <a:pt x="36403" y="2402"/>
                  </a:moveTo>
                  <a:cubicBezTo>
                    <a:pt x="28623" y="3842"/>
                    <a:pt x="21131" y="6436"/>
                    <a:pt x="14600" y="9509"/>
                  </a:cubicBezTo>
                  <a:cubicBezTo>
                    <a:pt x="0" y="16041"/>
                    <a:pt x="2786" y="30160"/>
                    <a:pt x="4034" y="43511"/>
                  </a:cubicBezTo>
                  <a:cubicBezTo>
                    <a:pt x="4515" y="48026"/>
                    <a:pt x="4899" y="52828"/>
                    <a:pt x="7300" y="56766"/>
                  </a:cubicBezTo>
                  <a:cubicBezTo>
                    <a:pt x="10566" y="61953"/>
                    <a:pt x="17001" y="62913"/>
                    <a:pt x="22476" y="64834"/>
                  </a:cubicBezTo>
                  <a:cubicBezTo>
                    <a:pt x="36884" y="69733"/>
                    <a:pt x="51483" y="74055"/>
                    <a:pt x="66179" y="78377"/>
                  </a:cubicBezTo>
                  <a:cubicBezTo>
                    <a:pt x="67908" y="78858"/>
                    <a:pt x="69733" y="79530"/>
                    <a:pt x="71558" y="79338"/>
                  </a:cubicBezTo>
                  <a:cubicBezTo>
                    <a:pt x="76360" y="79146"/>
                    <a:pt x="79434" y="74439"/>
                    <a:pt x="81643" y="70789"/>
                  </a:cubicBezTo>
                  <a:cubicBezTo>
                    <a:pt x="82988" y="68580"/>
                    <a:pt x="86638" y="63297"/>
                    <a:pt x="85677" y="60512"/>
                  </a:cubicBezTo>
                  <a:cubicBezTo>
                    <a:pt x="85389" y="59552"/>
                    <a:pt x="84621" y="58783"/>
                    <a:pt x="83948" y="58111"/>
                  </a:cubicBezTo>
                  <a:cubicBezTo>
                    <a:pt x="82315" y="56574"/>
                    <a:pt x="80683" y="55133"/>
                    <a:pt x="78954" y="53789"/>
                  </a:cubicBezTo>
                  <a:cubicBezTo>
                    <a:pt x="76264" y="51771"/>
                    <a:pt x="74151" y="49562"/>
                    <a:pt x="75304" y="45720"/>
                  </a:cubicBezTo>
                  <a:cubicBezTo>
                    <a:pt x="76937" y="39381"/>
                    <a:pt x="83276" y="35635"/>
                    <a:pt x="87310" y="30833"/>
                  </a:cubicBezTo>
                  <a:cubicBezTo>
                    <a:pt x="90672" y="26798"/>
                    <a:pt x="85965" y="22476"/>
                    <a:pt x="83084" y="19787"/>
                  </a:cubicBezTo>
                  <a:cubicBezTo>
                    <a:pt x="79338" y="16425"/>
                    <a:pt x="75880" y="12967"/>
                    <a:pt x="72134" y="9605"/>
                  </a:cubicBezTo>
                  <a:cubicBezTo>
                    <a:pt x="62337" y="1153"/>
                    <a:pt x="49082" y="0"/>
                    <a:pt x="36403" y="2402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4588075" y="-904575"/>
              <a:ext cx="2017075" cy="1776950"/>
            </a:xfrm>
            <a:custGeom>
              <a:rect b="b" l="l" r="r" t="t"/>
              <a:pathLst>
                <a:path extrusionOk="0" fill="none" h="71078" w="80683">
                  <a:moveTo>
                    <a:pt x="32562" y="2018"/>
                  </a:moveTo>
                  <a:cubicBezTo>
                    <a:pt x="25550" y="3363"/>
                    <a:pt x="18826" y="5668"/>
                    <a:pt x="12967" y="8453"/>
                  </a:cubicBezTo>
                  <a:cubicBezTo>
                    <a:pt x="1" y="14408"/>
                    <a:pt x="2306" y="26895"/>
                    <a:pt x="3650" y="38901"/>
                  </a:cubicBezTo>
                  <a:cubicBezTo>
                    <a:pt x="4131" y="42935"/>
                    <a:pt x="4419" y="47353"/>
                    <a:pt x="6628" y="50811"/>
                  </a:cubicBezTo>
                  <a:cubicBezTo>
                    <a:pt x="9510" y="55422"/>
                    <a:pt x="15273" y="56382"/>
                    <a:pt x="19979" y="58015"/>
                  </a:cubicBezTo>
                  <a:cubicBezTo>
                    <a:pt x="32658" y="62433"/>
                    <a:pt x="45528" y="66275"/>
                    <a:pt x="58687" y="70117"/>
                  </a:cubicBezTo>
                  <a:cubicBezTo>
                    <a:pt x="60320" y="70598"/>
                    <a:pt x="61857" y="71078"/>
                    <a:pt x="63490" y="70982"/>
                  </a:cubicBezTo>
                  <a:cubicBezTo>
                    <a:pt x="67716" y="70886"/>
                    <a:pt x="70598" y="66660"/>
                    <a:pt x="72519" y="63586"/>
                  </a:cubicBezTo>
                  <a:cubicBezTo>
                    <a:pt x="73767" y="61473"/>
                    <a:pt x="77129" y="56958"/>
                    <a:pt x="76265" y="54557"/>
                  </a:cubicBezTo>
                  <a:cubicBezTo>
                    <a:pt x="75880" y="53693"/>
                    <a:pt x="75304" y="53020"/>
                    <a:pt x="74728" y="52348"/>
                  </a:cubicBezTo>
                  <a:cubicBezTo>
                    <a:pt x="73383" y="51003"/>
                    <a:pt x="71942" y="49755"/>
                    <a:pt x="70502" y="48506"/>
                  </a:cubicBezTo>
                  <a:cubicBezTo>
                    <a:pt x="68100" y="46585"/>
                    <a:pt x="66371" y="44760"/>
                    <a:pt x="67236" y="41302"/>
                  </a:cubicBezTo>
                  <a:cubicBezTo>
                    <a:pt x="68677" y="35635"/>
                    <a:pt x="74344" y="32274"/>
                    <a:pt x="77705" y="27951"/>
                  </a:cubicBezTo>
                  <a:cubicBezTo>
                    <a:pt x="80683" y="24301"/>
                    <a:pt x="76649" y="20459"/>
                    <a:pt x="73959" y="18154"/>
                  </a:cubicBezTo>
                  <a:cubicBezTo>
                    <a:pt x="70694" y="15177"/>
                    <a:pt x="67620" y="11911"/>
                    <a:pt x="64354" y="9029"/>
                  </a:cubicBezTo>
                  <a:cubicBezTo>
                    <a:pt x="55806" y="1249"/>
                    <a:pt x="43992" y="1"/>
                    <a:pt x="32562" y="2018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4648100" y="-794100"/>
              <a:ext cx="1774575" cy="1568025"/>
            </a:xfrm>
            <a:custGeom>
              <a:rect b="b" l="l" r="r" t="t"/>
              <a:pathLst>
                <a:path extrusionOk="0" fill="none" h="62721" w="70983">
                  <a:moveTo>
                    <a:pt x="28720" y="1825"/>
                  </a:moveTo>
                  <a:cubicBezTo>
                    <a:pt x="22573" y="2882"/>
                    <a:pt x="16618" y="5091"/>
                    <a:pt x="11431" y="7492"/>
                  </a:cubicBezTo>
                  <a:cubicBezTo>
                    <a:pt x="1" y="12775"/>
                    <a:pt x="2018" y="23821"/>
                    <a:pt x="3267" y="34386"/>
                  </a:cubicBezTo>
                  <a:cubicBezTo>
                    <a:pt x="3651" y="37844"/>
                    <a:pt x="3939" y="41686"/>
                    <a:pt x="5860" y="44759"/>
                  </a:cubicBezTo>
                  <a:cubicBezTo>
                    <a:pt x="8453" y="48794"/>
                    <a:pt x="13352" y="49658"/>
                    <a:pt x="17386" y="51099"/>
                  </a:cubicBezTo>
                  <a:cubicBezTo>
                    <a:pt x="28432" y="55037"/>
                    <a:pt x="39670" y="58399"/>
                    <a:pt x="51196" y="61856"/>
                  </a:cubicBezTo>
                  <a:cubicBezTo>
                    <a:pt x="52444" y="62241"/>
                    <a:pt x="53885" y="62721"/>
                    <a:pt x="55326" y="62625"/>
                  </a:cubicBezTo>
                  <a:cubicBezTo>
                    <a:pt x="59072" y="62529"/>
                    <a:pt x="61473" y="58879"/>
                    <a:pt x="63298" y="56285"/>
                  </a:cubicBezTo>
                  <a:cubicBezTo>
                    <a:pt x="64451" y="54557"/>
                    <a:pt x="67332" y="50618"/>
                    <a:pt x="66756" y="48409"/>
                  </a:cubicBezTo>
                  <a:cubicBezTo>
                    <a:pt x="66564" y="47737"/>
                    <a:pt x="66083" y="47161"/>
                    <a:pt x="65603" y="46680"/>
                  </a:cubicBezTo>
                  <a:cubicBezTo>
                    <a:pt x="64451" y="45432"/>
                    <a:pt x="63298" y="44375"/>
                    <a:pt x="62049" y="43319"/>
                  </a:cubicBezTo>
                  <a:cubicBezTo>
                    <a:pt x="60032" y="41590"/>
                    <a:pt x="58592" y="39957"/>
                    <a:pt x="59456" y="37075"/>
                  </a:cubicBezTo>
                  <a:cubicBezTo>
                    <a:pt x="60801" y="32081"/>
                    <a:pt x="65603" y="29007"/>
                    <a:pt x="68485" y="25261"/>
                  </a:cubicBezTo>
                  <a:cubicBezTo>
                    <a:pt x="70982" y="21996"/>
                    <a:pt x="67524" y="18634"/>
                    <a:pt x="65315" y="16521"/>
                  </a:cubicBezTo>
                  <a:cubicBezTo>
                    <a:pt x="62530" y="13831"/>
                    <a:pt x="59936" y="10950"/>
                    <a:pt x="57055" y="8356"/>
                  </a:cubicBezTo>
                  <a:cubicBezTo>
                    <a:pt x="49467" y="1249"/>
                    <a:pt x="38997" y="0"/>
                    <a:pt x="28720" y="1825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4710550" y="-686050"/>
              <a:ext cx="1524825" cy="1363925"/>
            </a:xfrm>
            <a:custGeom>
              <a:rect b="b" l="l" r="r" t="t"/>
              <a:pathLst>
                <a:path extrusionOk="0" fill="none" h="54557" w="60993">
                  <a:moveTo>
                    <a:pt x="24877" y="1633"/>
                  </a:moveTo>
                  <a:cubicBezTo>
                    <a:pt x="19594" y="2594"/>
                    <a:pt x="14312" y="4323"/>
                    <a:pt x="9893" y="6532"/>
                  </a:cubicBezTo>
                  <a:cubicBezTo>
                    <a:pt x="0" y="11238"/>
                    <a:pt x="1633" y="20747"/>
                    <a:pt x="2786" y="29968"/>
                  </a:cubicBezTo>
                  <a:cubicBezTo>
                    <a:pt x="3170" y="32946"/>
                    <a:pt x="3554" y="36211"/>
                    <a:pt x="5091" y="38805"/>
                  </a:cubicBezTo>
                  <a:cubicBezTo>
                    <a:pt x="7204" y="42358"/>
                    <a:pt x="11430" y="43127"/>
                    <a:pt x="14888" y="44472"/>
                  </a:cubicBezTo>
                  <a:cubicBezTo>
                    <a:pt x="24301" y="48121"/>
                    <a:pt x="33810" y="51003"/>
                    <a:pt x="43703" y="53884"/>
                  </a:cubicBezTo>
                  <a:cubicBezTo>
                    <a:pt x="44952" y="54173"/>
                    <a:pt x="46104" y="54557"/>
                    <a:pt x="47353" y="54461"/>
                  </a:cubicBezTo>
                  <a:cubicBezTo>
                    <a:pt x="50427" y="54365"/>
                    <a:pt x="52636" y="51291"/>
                    <a:pt x="54173" y="49178"/>
                  </a:cubicBezTo>
                  <a:cubicBezTo>
                    <a:pt x="55229" y="47737"/>
                    <a:pt x="57822" y="44375"/>
                    <a:pt x="57342" y="42647"/>
                  </a:cubicBezTo>
                  <a:cubicBezTo>
                    <a:pt x="57150" y="42070"/>
                    <a:pt x="56670" y="41590"/>
                    <a:pt x="56382" y="41110"/>
                  </a:cubicBezTo>
                  <a:cubicBezTo>
                    <a:pt x="55517" y="40149"/>
                    <a:pt x="54557" y="39093"/>
                    <a:pt x="53596" y="38228"/>
                  </a:cubicBezTo>
                  <a:cubicBezTo>
                    <a:pt x="52059" y="36788"/>
                    <a:pt x="50811" y="35347"/>
                    <a:pt x="51387" y="32849"/>
                  </a:cubicBezTo>
                  <a:cubicBezTo>
                    <a:pt x="52540" y="28623"/>
                    <a:pt x="56478" y="25838"/>
                    <a:pt x="58975" y="22668"/>
                  </a:cubicBezTo>
                  <a:cubicBezTo>
                    <a:pt x="60992" y="19883"/>
                    <a:pt x="58111" y="16905"/>
                    <a:pt x="56382" y="15080"/>
                  </a:cubicBezTo>
                  <a:cubicBezTo>
                    <a:pt x="54077" y="12679"/>
                    <a:pt x="51771" y="10278"/>
                    <a:pt x="49466" y="7972"/>
                  </a:cubicBezTo>
                  <a:cubicBezTo>
                    <a:pt x="43031" y="1249"/>
                    <a:pt x="33906" y="0"/>
                    <a:pt x="24877" y="1633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4775375" y="-573200"/>
              <a:ext cx="1272700" cy="1147825"/>
            </a:xfrm>
            <a:custGeom>
              <a:rect b="b" l="l" r="r" t="t"/>
              <a:pathLst>
                <a:path extrusionOk="0" fill="none" h="45913" w="50908">
                  <a:moveTo>
                    <a:pt x="20843" y="1249"/>
                  </a:moveTo>
                  <a:cubicBezTo>
                    <a:pt x="16329" y="2114"/>
                    <a:pt x="12007" y="3651"/>
                    <a:pt x="8165" y="5476"/>
                  </a:cubicBezTo>
                  <a:cubicBezTo>
                    <a:pt x="0" y="9414"/>
                    <a:pt x="1057" y="17482"/>
                    <a:pt x="2210" y="25358"/>
                  </a:cubicBezTo>
                  <a:cubicBezTo>
                    <a:pt x="2594" y="27855"/>
                    <a:pt x="2882" y="30449"/>
                    <a:pt x="4131" y="32658"/>
                  </a:cubicBezTo>
                  <a:cubicBezTo>
                    <a:pt x="5956" y="35539"/>
                    <a:pt x="9317" y="36212"/>
                    <a:pt x="12199" y="37460"/>
                  </a:cubicBezTo>
                  <a:cubicBezTo>
                    <a:pt x="19883" y="40534"/>
                    <a:pt x="27567" y="42935"/>
                    <a:pt x="36019" y="45336"/>
                  </a:cubicBezTo>
                  <a:cubicBezTo>
                    <a:pt x="36980" y="45624"/>
                    <a:pt x="37940" y="45913"/>
                    <a:pt x="38997" y="45817"/>
                  </a:cubicBezTo>
                  <a:cubicBezTo>
                    <a:pt x="41590" y="45721"/>
                    <a:pt x="43319" y="43319"/>
                    <a:pt x="44760" y="41590"/>
                  </a:cubicBezTo>
                  <a:cubicBezTo>
                    <a:pt x="45720" y="40438"/>
                    <a:pt x="47834" y="37748"/>
                    <a:pt x="47545" y="36308"/>
                  </a:cubicBezTo>
                  <a:cubicBezTo>
                    <a:pt x="47353" y="35923"/>
                    <a:pt x="47161" y="35539"/>
                    <a:pt x="46777" y="35059"/>
                  </a:cubicBezTo>
                  <a:cubicBezTo>
                    <a:pt x="46201" y="34195"/>
                    <a:pt x="45432" y="33330"/>
                    <a:pt x="44664" y="32658"/>
                  </a:cubicBezTo>
                  <a:cubicBezTo>
                    <a:pt x="43415" y="31409"/>
                    <a:pt x="42455" y="30256"/>
                    <a:pt x="43031" y="28047"/>
                  </a:cubicBezTo>
                  <a:cubicBezTo>
                    <a:pt x="43992" y="24590"/>
                    <a:pt x="47161" y="22188"/>
                    <a:pt x="49178" y="19307"/>
                  </a:cubicBezTo>
                  <a:cubicBezTo>
                    <a:pt x="50907" y="16906"/>
                    <a:pt x="48506" y="14504"/>
                    <a:pt x="47065" y="12775"/>
                  </a:cubicBezTo>
                  <a:cubicBezTo>
                    <a:pt x="45240" y="10758"/>
                    <a:pt x="43319" y="8741"/>
                    <a:pt x="41494" y="6724"/>
                  </a:cubicBezTo>
                  <a:cubicBezTo>
                    <a:pt x="36596" y="1153"/>
                    <a:pt x="28623" y="1"/>
                    <a:pt x="20843" y="1249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4835400" y="-465150"/>
              <a:ext cx="1025375" cy="941325"/>
            </a:xfrm>
            <a:custGeom>
              <a:rect b="b" l="l" r="r" t="t"/>
              <a:pathLst>
                <a:path extrusionOk="0" fill="none" h="37653" w="41015">
                  <a:moveTo>
                    <a:pt x="17002" y="1154"/>
                  </a:moveTo>
                  <a:cubicBezTo>
                    <a:pt x="13256" y="1730"/>
                    <a:pt x="9702" y="3075"/>
                    <a:pt x="6532" y="4611"/>
                  </a:cubicBezTo>
                  <a:cubicBezTo>
                    <a:pt x="1" y="7973"/>
                    <a:pt x="577" y="14408"/>
                    <a:pt x="1730" y="21036"/>
                  </a:cubicBezTo>
                  <a:cubicBezTo>
                    <a:pt x="2114" y="23053"/>
                    <a:pt x="2402" y="25070"/>
                    <a:pt x="3459" y="26895"/>
                  </a:cubicBezTo>
                  <a:cubicBezTo>
                    <a:pt x="4899" y="29104"/>
                    <a:pt x="7493" y="29873"/>
                    <a:pt x="9702" y="30833"/>
                  </a:cubicBezTo>
                  <a:cubicBezTo>
                    <a:pt x="15657" y="33522"/>
                    <a:pt x="21708" y="35443"/>
                    <a:pt x="28528" y="37364"/>
                  </a:cubicBezTo>
                  <a:cubicBezTo>
                    <a:pt x="29296" y="37557"/>
                    <a:pt x="30065" y="37653"/>
                    <a:pt x="30929" y="37653"/>
                  </a:cubicBezTo>
                  <a:cubicBezTo>
                    <a:pt x="32946" y="37653"/>
                    <a:pt x="34387" y="35732"/>
                    <a:pt x="35635" y="34579"/>
                  </a:cubicBezTo>
                  <a:cubicBezTo>
                    <a:pt x="36500" y="33618"/>
                    <a:pt x="38229" y="31697"/>
                    <a:pt x="38133" y="30641"/>
                  </a:cubicBezTo>
                  <a:cubicBezTo>
                    <a:pt x="38133" y="30257"/>
                    <a:pt x="37941" y="29873"/>
                    <a:pt x="37652" y="29680"/>
                  </a:cubicBezTo>
                  <a:cubicBezTo>
                    <a:pt x="37268" y="29008"/>
                    <a:pt x="36788" y="28336"/>
                    <a:pt x="36212" y="27759"/>
                  </a:cubicBezTo>
                  <a:cubicBezTo>
                    <a:pt x="35347" y="26703"/>
                    <a:pt x="34771" y="25646"/>
                    <a:pt x="35155" y="24013"/>
                  </a:cubicBezTo>
                  <a:cubicBezTo>
                    <a:pt x="35828" y="21132"/>
                    <a:pt x="38229" y="19211"/>
                    <a:pt x="39862" y="16810"/>
                  </a:cubicBezTo>
                  <a:cubicBezTo>
                    <a:pt x="41014" y="14889"/>
                    <a:pt x="39381" y="12872"/>
                    <a:pt x="38133" y="11527"/>
                  </a:cubicBezTo>
                  <a:cubicBezTo>
                    <a:pt x="36692" y="9798"/>
                    <a:pt x="35251" y="8165"/>
                    <a:pt x="33907" y="6436"/>
                  </a:cubicBezTo>
                  <a:cubicBezTo>
                    <a:pt x="30257" y="1250"/>
                    <a:pt x="23629" y="1"/>
                    <a:pt x="17002" y="1154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4900250" y="-354675"/>
              <a:ext cx="778025" cy="730000"/>
            </a:xfrm>
            <a:custGeom>
              <a:rect b="b" l="l" r="r" t="t"/>
              <a:pathLst>
                <a:path extrusionOk="0" fill="none" h="29200" w="31121">
                  <a:moveTo>
                    <a:pt x="13063" y="865"/>
                  </a:moveTo>
                  <a:cubicBezTo>
                    <a:pt x="10181" y="1345"/>
                    <a:pt x="7300" y="2402"/>
                    <a:pt x="4899" y="3554"/>
                  </a:cubicBezTo>
                  <a:cubicBezTo>
                    <a:pt x="0" y="6244"/>
                    <a:pt x="96" y="11142"/>
                    <a:pt x="1345" y="16329"/>
                  </a:cubicBezTo>
                  <a:cubicBezTo>
                    <a:pt x="1633" y="17770"/>
                    <a:pt x="1921" y="19306"/>
                    <a:pt x="2593" y="20651"/>
                  </a:cubicBezTo>
                  <a:cubicBezTo>
                    <a:pt x="3746" y="22476"/>
                    <a:pt x="5571" y="23052"/>
                    <a:pt x="7108" y="23917"/>
                  </a:cubicBezTo>
                  <a:cubicBezTo>
                    <a:pt x="11430" y="26222"/>
                    <a:pt x="15752" y="27663"/>
                    <a:pt x="20939" y="28911"/>
                  </a:cubicBezTo>
                  <a:cubicBezTo>
                    <a:pt x="21515" y="29103"/>
                    <a:pt x="21996" y="29199"/>
                    <a:pt x="22572" y="29199"/>
                  </a:cubicBezTo>
                  <a:cubicBezTo>
                    <a:pt x="24109" y="29199"/>
                    <a:pt x="25261" y="27855"/>
                    <a:pt x="26222" y="26990"/>
                  </a:cubicBezTo>
                  <a:cubicBezTo>
                    <a:pt x="26894" y="26414"/>
                    <a:pt x="28335" y="25069"/>
                    <a:pt x="28335" y="24205"/>
                  </a:cubicBezTo>
                  <a:cubicBezTo>
                    <a:pt x="28335" y="24013"/>
                    <a:pt x="28239" y="23725"/>
                    <a:pt x="28239" y="23533"/>
                  </a:cubicBezTo>
                  <a:cubicBezTo>
                    <a:pt x="27951" y="23052"/>
                    <a:pt x="27855" y="22572"/>
                    <a:pt x="27471" y="22092"/>
                  </a:cubicBezTo>
                  <a:cubicBezTo>
                    <a:pt x="26990" y="21323"/>
                    <a:pt x="26702" y="20555"/>
                    <a:pt x="26990" y="19210"/>
                  </a:cubicBezTo>
                  <a:cubicBezTo>
                    <a:pt x="27663" y="17001"/>
                    <a:pt x="29199" y="15368"/>
                    <a:pt x="30256" y="13543"/>
                  </a:cubicBezTo>
                  <a:cubicBezTo>
                    <a:pt x="31120" y="12007"/>
                    <a:pt x="29872" y="10566"/>
                    <a:pt x="29199" y="9317"/>
                  </a:cubicBezTo>
                  <a:cubicBezTo>
                    <a:pt x="28239" y="8068"/>
                    <a:pt x="27278" y="6628"/>
                    <a:pt x="26414" y="5283"/>
                  </a:cubicBezTo>
                  <a:cubicBezTo>
                    <a:pt x="23628" y="1153"/>
                    <a:pt x="18346" y="0"/>
                    <a:pt x="13063" y="865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4955475" y="-246625"/>
              <a:ext cx="533100" cy="523500"/>
            </a:xfrm>
            <a:custGeom>
              <a:rect b="b" l="l" r="r" t="t"/>
              <a:pathLst>
                <a:path extrusionOk="0" fill="none" h="20940" w="21324">
                  <a:moveTo>
                    <a:pt x="9413" y="769"/>
                  </a:moveTo>
                  <a:cubicBezTo>
                    <a:pt x="7300" y="1057"/>
                    <a:pt x="5283" y="1825"/>
                    <a:pt x="3554" y="2786"/>
                  </a:cubicBezTo>
                  <a:cubicBezTo>
                    <a:pt x="192" y="4707"/>
                    <a:pt x="0" y="8165"/>
                    <a:pt x="1057" y="12007"/>
                  </a:cubicBezTo>
                  <a:cubicBezTo>
                    <a:pt x="1249" y="12967"/>
                    <a:pt x="1537" y="13928"/>
                    <a:pt x="2017" y="14792"/>
                  </a:cubicBezTo>
                  <a:cubicBezTo>
                    <a:pt x="2690" y="15945"/>
                    <a:pt x="3842" y="16617"/>
                    <a:pt x="4611" y="17193"/>
                  </a:cubicBezTo>
                  <a:cubicBezTo>
                    <a:pt x="7300" y="19018"/>
                    <a:pt x="9797" y="19979"/>
                    <a:pt x="13543" y="20747"/>
                  </a:cubicBezTo>
                  <a:cubicBezTo>
                    <a:pt x="13928" y="20939"/>
                    <a:pt x="14216" y="20939"/>
                    <a:pt x="14600" y="20939"/>
                  </a:cubicBezTo>
                  <a:cubicBezTo>
                    <a:pt x="15560" y="20939"/>
                    <a:pt x="16425" y="20267"/>
                    <a:pt x="17097" y="19787"/>
                  </a:cubicBezTo>
                  <a:cubicBezTo>
                    <a:pt x="17866" y="19499"/>
                    <a:pt x="18826" y="18826"/>
                    <a:pt x="19018" y="18346"/>
                  </a:cubicBezTo>
                  <a:cubicBezTo>
                    <a:pt x="19210" y="18250"/>
                    <a:pt x="19210" y="18058"/>
                    <a:pt x="19210" y="17866"/>
                  </a:cubicBezTo>
                  <a:lnTo>
                    <a:pt x="19210" y="16905"/>
                  </a:lnTo>
                  <a:cubicBezTo>
                    <a:pt x="19018" y="16425"/>
                    <a:pt x="19018" y="15849"/>
                    <a:pt x="19306" y="14984"/>
                  </a:cubicBezTo>
                  <a:cubicBezTo>
                    <a:pt x="19787" y="13544"/>
                    <a:pt x="20459" y="12295"/>
                    <a:pt x="20939" y="10854"/>
                  </a:cubicBezTo>
                  <a:cubicBezTo>
                    <a:pt x="21323" y="9702"/>
                    <a:pt x="20747" y="8645"/>
                    <a:pt x="20363" y="7781"/>
                  </a:cubicBezTo>
                  <a:cubicBezTo>
                    <a:pt x="19883" y="6724"/>
                    <a:pt x="19306" y="5764"/>
                    <a:pt x="18922" y="4803"/>
                  </a:cubicBezTo>
                  <a:cubicBezTo>
                    <a:pt x="17577" y="1249"/>
                    <a:pt x="13639" y="1"/>
                    <a:pt x="9413" y="769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4984275" y="-136175"/>
              <a:ext cx="357825" cy="319400"/>
            </a:xfrm>
            <a:custGeom>
              <a:rect b="b" l="l" r="r" t="t"/>
              <a:pathLst>
                <a:path extrusionOk="0" fill="none" h="12776" w="14313">
                  <a:moveTo>
                    <a:pt x="7013" y="385"/>
                  </a:moveTo>
                  <a:cubicBezTo>
                    <a:pt x="3459" y="865"/>
                    <a:pt x="1" y="3555"/>
                    <a:pt x="2018" y="7493"/>
                  </a:cubicBezTo>
                  <a:cubicBezTo>
                    <a:pt x="4227" y="11719"/>
                    <a:pt x="4323" y="12487"/>
                    <a:pt x="9510" y="12679"/>
                  </a:cubicBezTo>
                  <a:cubicBezTo>
                    <a:pt x="14312" y="12775"/>
                    <a:pt x="12872" y="7589"/>
                    <a:pt x="12872" y="4131"/>
                  </a:cubicBezTo>
                  <a:cubicBezTo>
                    <a:pt x="12680" y="1153"/>
                    <a:pt x="9894" y="1"/>
                    <a:pt x="7013" y="385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CUSTOM_4_1">
    <p:bg>
      <p:bgPr>
        <a:solidFill>
          <a:schemeClr val="lt2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 txBox="1"/>
          <p:nvPr>
            <p:ph type="title"/>
          </p:nvPr>
        </p:nvSpPr>
        <p:spPr>
          <a:xfrm>
            <a:off x="4572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Fjalla One"/>
              <a:buNone/>
              <a:defRPr sz="3600">
                <a:solidFill>
                  <a:schemeClr val="accent3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418" name="Google Shape;418;p23"/>
          <p:cNvSpPr/>
          <p:nvPr/>
        </p:nvSpPr>
        <p:spPr>
          <a:xfrm rot="5400000">
            <a:off x="-1440594" y="1245514"/>
            <a:ext cx="5219757" cy="2671580"/>
          </a:xfrm>
          <a:custGeom>
            <a:rect b="b" l="l" r="r" t="t"/>
            <a:pathLst>
              <a:path extrusionOk="0" h="22240" w="84881">
                <a:moveTo>
                  <a:pt x="74045" y="0"/>
                </a:moveTo>
                <a:cubicBezTo>
                  <a:pt x="67972" y="0"/>
                  <a:pt x="61974" y="2002"/>
                  <a:pt x="56817" y="5178"/>
                </a:cubicBezTo>
                <a:cubicBezTo>
                  <a:pt x="50781" y="8893"/>
                  <a:pt x="45268" y="14072"/>
                  <a:pt x="37886" y="14739"/>
                </a:cubicBezTo>
                <a:cubicBezTo>
                  <a:pt x="37214" y="14799"/>
                  <a:pt x="36544" y="14828"/>
                  <a:pt x="35878" y="14828"/>
                </a:cubicBezTo>
                <a:cubicBezTo>
                  <a:pt x="28974" y="14828"/>
                  <a:pt x="22430" y="11707"/>
                  <a:pt x="16491" y="8416"/>
                </a:cubicBezTo>
                <a:cubicBezTo>
                  <a:pt x="13181" y="6607"/>
                  <a:pt x="9787" y="4785"/>
                  <a:pt x="5989" y="4321"/>
                </a:cubicBezTo>
                <a:cubicBezTo>
                  <a:pt x="5295" y="4238"/>
                  <a:pt x="4596" y="4197"/>
                  <a:pt x="3895" y="4197"/>
                </a:cubicBezTo>
                <a:cubicBezTo>
                  <a:pt x="2589" y="4197"/>
                  <a:pt x="1279" y="4339"/>
                  <a:pt x="1" y="4618"/>
                </a:cubicBezTo>
                <a:lnTo>
                  <a:pt x="1" y="22240"/>
                </a:lnTo>
                <a:lnTo>
                  <a:pt x="84880" y="22240"/>
                </a:lnTo>
                <a:lnTo>
                  <a:pt x="84880" y="2475"/>
                </a:lnTo>
                <a:cubicBezTo>
                  <a:pt x="82594" y="1308"/>
                  <a:pt x="80070" y="570"/>
                  <a:pt x="77617" y="237"/>
                </a:cubicBezTo>
                <a:cubicBezTo>
                  <a:pt x="76427" y="77"/>
                  <a:pt x="75235" y="0"/>
                  <a:pt x="740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/>
          <p:nvPr/>
        </p:nvSpPr>
        <p:spPr>
          <a:xfrm>
            <a:off x="7877174" y="4073724"/>
            <a:ext cx="1561066" cy="1421548"/>
          </a:xfrm>
          <a:custGeom>
            <a:rect b="b" l="l" r="r" t="t"/>
            <a:pathLst>
              <a:path extrusionOk="0" h="55367" w="60801">
                <a:moveTo>
                  <a:pt x="30399" y="1"/>
                </a:moveTo>
                <a:cubicBezTo>
                  <a:pt x="25107" y="1"/>
                  <a:pt x="19848" y="1863"/>
                  <a:pt x="14120" y="4780"/>
                </a:cubicBezTo>
                <a:cubicBezTo>
                  <a:pt x="10086" y="6797"/>
                  <a:pt x="5956" y="8911"/>
                  <a:pt x="3362" y="12656"/>
                </a:cubicBezTo>
                <a:cubicBezTo>
                  <a:pt x="385" y="16691"/>
                  <a:pt x="0" y="21589"/>
                  <a:pt x="192" y="26392"/>
                </a:cubicBezTo>
                <a:lnTo>
                  <a:pt x="192" y="31194"/>
                </a:lnTo>
                <a:cubicBezTo>
                  <a:pt x="192" y="44737"/>
                  <a:pt x="11526" y="49636"/>
                  <a:pt x="22956" y="53670"/>
                </a:cubicBezTo>
                <a:cubicBezTo>
                  <a:pt x="26292" y="54815"/>
                  <a:pt x="29227" y="55366"/>
                  <a:pt x="31867" y="55366"/>
                </a:cubicBezTo>
                <a:cubicBezTo>
                  <a:pt x="39418" y="55366"/>
                  <a:pt x="44560" y="50857"/>
                  <a:pt x="49755" y="42816"/>
                </a:cubicBezTo>
                <a:cubicBezTo>
                  <a:pt x="53500" y="37053"/>
                  <a:pt x="59744" y="30234"/>
                  <a:pt x="60224" y="23126"/>
                </a:cubicBezTo>
                <a:cubicBezTo>
                  <a:pt x="60800" y="14866"/>
                  <a:pt x="49755" y="7950"/>
                  <a:pt x="43607" y="4108"/>
                </a:cubicBezTo>
                <a:cubicBezTo>
                  <a:pt x="39005" y="1226"/>
                  <a:pt x="34691" y="1"/>
                  <a:pt x="3039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3"/>
          <p:cNvSpPr/>
          <p:nvPr/>
        </p:nvSpPr>
        <p:spPr>
          <a:xfrm rot="-6910878">
            <a:off x="121082" y="1675202"/>
            <a:ext cx="2096404" cy="1344001"/>
          </a:xfrm>
          <a:custGeom>
            <a:rect b="b" l="l" r="r" t="t"/>
            <a:pathLst>
              <a:path extrusionOk="0" h="53758" w="83853">
                <a:moveTo>
                  <a:pt x="20897" y="1"/>
                </a:moveTo>
                <a:cubicBezTo>
                  <a:pt x="19785" y="1"/>
                  <a:pt x="18676" y="87"/>
                  <a:pt x="17578" y="307"/>
                </a:cubicBezTo>
                <a:cubicBezTo>
                  <a:pt x="13832" y="1075"/>
                  <a:pt x="11431" y="3476"/>
                  <a:pt x="9510" y="6358"/>
                </a:cubicBezTo>
                <a:cubicBezTo>
                  <a:pt x="8261" y="8375"/>
                  <a:pt x="7108" y="10584"/>
                  <a:pt x="5956" y="12697"/>
                </a:cubicBezTo>
                <a:cubicBezTo>
                  <a:pt x="3747" y="16539"/>
                  <a:pt x="1249" y="19997"/>
                  <a:pt x="673" y="24511"/>
                </a:cubicBezTo>
                <a:cubicBezTo>
                  <a:pt x="1" y="28257"/>
                  <a:pt x="769" y="32195"/>
                  <a:pt x="3074" y="35077"/>
                </a:cubicBezTo>
                <a:cubicBezTo>
                  <a:pt x="5091" y="37574"/>
                  <a:pt x="7973" y="39303"/>
                  <a:pt x="10854" y="40840"/>
                </a:cubicBezTo>
                <a:cubicBezTo>
                  <a:pt x="18058" y="44682"/>
                  <a:pt x="25454" y="49869"/>
                  <a:pt x="33138" y="52750"/>
                </a:cubicBezTo>
                <a:cubicBezTo>
                  <a:pt x="35064" y="53469"/>
                  <a:pt x="37084" y="53757"/>
                  <a:pt x="39135" y="53757"/>
                </a:cubicBezTo>
                <a:cubicBezTo>
                  <a:pt x="43937" y="53757"/>
                  <a:pt x="48905" y="52175"/>
                  <a:pt x="53213" y="50829"/>
                </a:cubicBezTo>
                <a:cubicBezTo>
                  <a:pt x="57535" y="49292"/>
                  <a:pt x="61953" y="47948"/>
                  <a:pt x="65987" y="45546"/>
                </a:cubicBezTo>
                <a:cubicBezTo>
                  <a:pt x="73960" y="40552"/>
                  <a:pt x="79146" y="29314"/>
                  <a:pt x="82412" y="20766"/>
                </a:cubicBezTo>
                <a:cubicBezTo>
                  <a:pt x="83276" y="18460"/>
                  <a:pt x="83853" y="15963"/>
                  <a:pt x="83276" y="13466"/>
                </a:cubicBezTo>
                <a:cubicBezTo>
                  <a:pt x="81738" y="6177"/>
                  <a:pt x="72552" y="5239"/>
                  <a:pt x="65563" y="5239"/>
                </a:cubicBezTo>
                <a:cubicBezTo>
                  <a:pt x="64263" y="5239"/>
                  <a:pt x="63038" y="5271"/>
                  <a:pt x="61953" y="5301"/>
                </a:cubicBezTo>
                <a:cubicBezTo>
                  <a:pt x="61618" y="5307"/>
                  <a:pt x="61283" y="5310"/>
                  <a:pt x="60947" y="5310"/>
                </a:cubicBezTo>
                <a:cubicBezTo>
                  <a:pt x="50096" y="5310"/>
                  <a:pt x="38566" y="2368"/>
                  <a:pt x="27759" y="691"/>
                </a:cubicBezTo>
                <a:cubicBezTo>
                  <a:pt x="25496" y="368"/>
                  <a:pt x="23189" y="1"/>
                  <a:pt x="20897" y="1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1" name="Google Shape;421;p23"/>
          <p:cNvGrpSpPr/>
          <p:nvPr/>
        </p:nvGrpSpPr>
        <p:grpSpPr>
          <a:xfrm>
            <a:off x="-713100" y="2823788"/>
            <a:ext cx="3092850" cy="2766275"/>
            <a:chOff x="5200" y="3589850"/>
            <a:chExt cx="3092850" cy="2766275"/>
          </a:xfrm>
        </p:grpSpPr>
        <p:sp>
          <p:nvSpPr>
            <p:cNvPr id="422" name="Google Shape;422;p23"/>
            <p:cNvSpPr/>
            <p:nvPr/>
          </p:nvSpPr>
          <p:spPr>
            <a:xfrm>
              <a:off x="5200" y="3589850"/>
              <a:ext cx="3092850" cy="2766275"/>
            </a:xfrm>
            <a:custGeom>
              <a:rect b="b" l="l" r="r" t="t"/>
              <a:pathLst>
                <a:path extrusionOk="0" fill="none" h="110651" w="123714">
                  <a:moveTo>
                    <a:pt x="3650" y="8741"/>
                  </a:moveTo>
                  <a:lnTo>
                    <a:pt x="3650" y="8741"/>
                  </a:lnTo>
                  <a:cubicBezTo>
                    <a:pt x="9797" y="7493"/>
                    <a:pt x="16809" y="8261"/>
                    <a:pt x="23052" y="8741"/>
                  </a:cubicBezTo>
                  <a:cubicBezTo>
                    <a:pt x="28815" y="9126"/>
                    <a:pt x="34290" y="9894"/>
                    <a:pt x="40053" y="9126"/>
                  </a:cubicBezTo>
                  <a:cubicBezTo>
                    <a:pt x="46104" y="8165"/>
                    <a:pt x="51867" y="5860"/>
                    <a:pt x="57726" y="4131"/>
                  </a:cubicBezTo>
                  <a:cubicBezTo>
                    <a:pt x="71558" y="1"/>
                    <a:pt x="83756" y="4035"/>
                    <a:pt x="96723" y="9126"/>
                  </a:cubicBezTo>
                  <a:cubicBezTo>
                    <a:pt x="103542" y="11719"/>
                    <a:pt x="103446" y="17194"/>
                    <a:pt x="107192" y="22765"/>
                  </a:cubicBezTo>
                  <a:cubicBezTo>
                    <a:pt x="109017" y="25550"/>
                    <a:pt x="112187" y="27951"/>
                    <a:pt x="113532" y="30929"/>
                  </a:cubicBezTo>
                  <a:cubicBezTo>
                    <a:pt x="115453" y="35347"/>
                    <a:pt x="112667" y="43896"/>
                    <a:pt x="111515" y="48314"/>
                  </a:cubicBezTo>
                  <a:cubicBezTo>
                    <a:pt x="110746" y="51099"/>
                    <a:pt x="109786" y="53981"/>
                    <a:pt x="109594" y="56862"/>
                  </a:cubicBezTo>
                  <a:cubicBezTo>
                    <a:pt x="109209" y="62337"/>
                    <a:pt x="112379" y="65795"/>
                    <a:pt x="115453" y="69829"/>
                  </a:cubicBezTo>
                  <a:cubicBezTo>
                    <a:pt x="118814" y="74248"/>
                    <a:pt x="123713" y="81643"/>
                    <a:pt x="120543" y="87118"/>
                  </a:cubicBezTo>
                  <a:cubicBezTo>
                    <a:pt x="116797" y="93361"/>
                    <a:pt x="111226" y="98260"/>
                    <a:pt x="105752" y="103063"/>
                  </a:cubicBezTo>
                  <a:cubicBezTo>
                    <a:pt x="98932" y="109018"/>
                    <a:pt x="93841" y="110651"/>
                    <a:pt x="85293" y="107577"/>
                  </a:cubicBezTo>
                  <a:cubicBezTo>
                    <a:pt x="76840" y="104503"/>
                    <a:pt x="68292" y="101910"/>
                    <a:pt x="59551" y="99701"/>
                  </a:cubicBezTo>
                  <a:cubicBezTo>
                    <a:pt x="55421" y="98740"/>
                    <a:pt x="55229" y="97780"/>
                    <a:pt x="53404" y="93938"/>
                  </a:cubicBezTo>
                  <a:cubicBezTo>
                    <a:pt x="51675" y="90480"/>
                    <a:pt x="50138" y="87118"/>
                    <a:pt x="48506" y="83660"/>
                  </a:cubicBezTo>
                  <a:cubicBezTo>
                    <a:pt x="45144" y="76457"/>
                    <a:pt x="34386" y="76457"/>
                    <a:pt x="27663" y="74440"/>
                  </a:cubicBezTo>
                  <a:cubicBezTo>
                    <a:pt x="20843" y="72327"/>
                    <a:pt x="14120" y="70309"/>
                    <a:pt x="7300" y="68292"/>
                  </a:cubicBezTo>
                  <a:cubicBezTo>
                    <a:pt x="3170" y="67044"/>
                    <a:pt x="769" y="66083"/>
                    <a:pt x="288" y="61761"/>
                  </a:cubicBezTo>
                  <a:cubicBezTo>
                    <a:pt x="0" y="57919"/>
                    <a:pt x="0" y="54077"/>
                    <a:pt x="0" y="50235"/>
                  </a:cubicBezTo>
                  <a:cubicBezTo>
                    <a:pt x="288" y="36212"/>
                    <a:pt x="1537" y="22380"/>
                    <a:pt x="3650" y="8741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209300" y="3726725"/>
              <a:ext cx="2732650" cy="2494925"/>
            </a:xfrm>
            <a:custGeom>
              <a:rect b="b" l="l" r="r" t="t"/>
              <a:pathLst>
                <a:path extrusionOk="0" fill="none" h="99797" w="109306">
                  <a:moveTo>
                    <a:pt x="51579" y="3651"/>
                  </a:moveTo>
                  <a:cubicBezTo>
                    <a:pt x="63874" y="1"/>
                    <a:pt x="74728" y="3651"/>
                    <a:pt x="86446" y="8165"/>
                  </a:cubicBezTo>
                  <a:cubicBezTo>
                    <a:pt x="92497" y="10566"/>
                    <a:pt x="92401" y="15465"/>
                    <a:pt x="95667" y="20459"/>
                  </a:cubicBezTo>
                  <a:cubicBezTo>
                    <a:pt x="97299" y="22957"/>
                    <a:pt x="100181" y="25070"/>
                    <a:pt x="101430" y="27855"/>
                  </a:cubicBezTo>
                  <a:cubicBezTo>
                    <a:pt x="102870" y="31217"/>
                    <a:pt x="101430" y="37076"/>
                    <a:pt x="100373" y="41398"/>
                  </a:cubicBezTo>
                  <a:cubicBezTo>
                    <a:pt x="100085" y="42263"/>
                    <a:pt x="99797" y="43127"/>
                    <a:pt x="99701" y="43799"/>
                  </a:cubicBezTo>
                  <a:cubicBezTo>
                    <a:pt x="99028" y="46393"/>
                    <a:pt x="98260" y="48986"/>
                    <a:pt x="98068" y="51676"/>
                  </a:cubicBezTo>
                  <a:cubicBezTo>
                    <a:pt x="97684" y="56670"/>
                    <a:pt x="100469" y="59648"/>
                    <a:pt x="103351" y="63490"/>
                  </a:cubicBezTo>
                  <a:cubicBezTo>
                    <a:pt x="104599" y="65315"/>
                    <a:pt x="106328" y="67716"/>
                    <a:pt x="107385" y="70213"/>
                  </a:cubicBezTo>
                  <a:cubicBezTo>
                    <a:pt x="108729" y="73287"/>
                    <a:pt x="109306" y="76457"/>
                    <a:pt x="107769" y="79242"/>
                  </a:cubicBezTo>
                  <a:cubicBezTo>
                    <a:pt x="106616" y="81259"/>
                    <a:pt x="105272" y="83084"/>
                    <a:pt x="103831" y="84909"/>
                  </a:cubicBezTo>
                  <a:cubicBezTo>
                    <a:pt x="101045" y="88175"/>
                    <a:pt x="97780" y="91056"/>
                    <a:pt x="94706" y="93938"/>
                  </a:cubicBezTo>
                  <a:cubicBezTo>
                    <a:pt x="92977" y="95378"/>
                    <a:pt x="91344" y="96531"/>
                    <a:pt x="89904" y="97395"/>
                  </a:cubicBezTo>
                  <a:cubicBezTo>
                    <a:pt x="85773" y="99701"/>
                    <a:pt x="81931" y="99797"/>
                    <a:pt x="76360" y="97876"/>
                  </a:cubicBezTo>
                  <a:cubicBezTo>
                    <a:pt x="68772" y="95090"/>
                    <a:pt x="60992" y="92785"/>
                    <a:pt x="53116" y="90768"/>
                  </a:cubicBezTo>
                  <a:cubicBezTo>
                    <a:pt x="49562" y="89807"/>
                    <a:pt x="49274" y="88943"/>
                    <a:pt x="47641" y="85581"/>
                  </a:cubicBezTo>
                  <a:cubicBezTo>
                    <a:pt x="46585" y="83372"/>
                    <a:pt x="45432" y="81067"/>
                    <a:pt x="44280" y="78762"/>
                  </a:cubicBezTo>
                  <a:cubicBezTo>
                    <a:pt x="43895" y="77897"/>
                    <a:pt x="43511" y="77225"/>
                    <a:pt x="43223" y="76360"/>
                  </a:cubicBezTo>
                  <a:cubicBezTo>
                    <a:pt x="40053" y="70021"/>
                    <a:pt x="30544" y="69925"/>
                    <a:pt x="24589" y="68100"/>
                  </a:cubicBezTo>
                  <a:cubicBezTo>
                    <a:pt x="23725" y="67812"/>
                    <a:pt x="23149" y="67620"/>
                    <a:pt x="22284" y="67332"/>
                  </a:cubicBezTo>
                  <a:cubicBezTo>
                    <a:pt x="17097" y="65699"/>
                    <a:pt x="11719" y="63874"/>
                    <a:pt x="6436" y="62145"/>
                  </a:cubicBezTo>
                  <a:cubicBezTo>
                    <a:pt x="2882" y="60992"/>
                    <a:pt x="673" y="60128"/>
                    <a:pt x="289" y="56190"/>
                  </a:cubicBezTo>
                  <a:cubicBezTo>
                    <a:pt x="0" y="52732"/>
                    <a:pt x="0" y="49082"/>
                    <a:pt x="96" y="45624"/>
                  </a:cubicBezTo>
                  <a:cubicBezTo>
                    <a:pt x="192" y="39861"/>
                    <a:pt x="577" y="34098"/>
                    <a:pt x="961" y="28335"/>
                  </a:cubicBezTo>
                  <a:cubicBezTo>
                    <a:pt x="1249" y="24013"/>
                    <a:pt x="1729" y="19691"/>
                    <a:pt x="2210" y="15465"/>
                  </a:cubicBezTo>
                  <a:cubicBezTo>
                    <a:pt x="2594" y="12967"/>
                    <a:pt x="2882" y="10470"/>
                    <a:pt x="3362" y="8069"/>
                  </a:cubicBezTo>
                  <a:cubicBezTo>
                    <a:pt x="8357" y="6916"/>
                    <a:pt x="14216" y="7589"/>
                    <a:pt x="19499" y="7877"/>
                  </a:cubicBezTo>
                  <a:cubicBezTo>
                    <a:pt x="19883" y="7877"/>
                    <a:pt x="20267" y="7877"/>
                    <a:pt x="20651" y="8069"/>
                  </a:cubicBezTo>
                  <a:cubicBezTo>
                    <a:pt x="25742" y="8357"/>
                    <a:pt x="30737" y="9125"/>
                    <a:pt x="36019" y="8261"/>
                  </a:cubicBezTo>
                  <a:cubicBezTo>
                    <a:pt x="41110" y="7204"/>
                    <a:pt x="46297" y="5187"/>
                    <a:pt x="51579" y="3651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399000" y="3861200"/>
              <a:ext cx="2420500" cy="2245200"/>
            </a:xfrm>
            <a:custGeom>
              <a:rect b="b" l="l" r="r" t="t"/>
              <a:pathLst>
                <a:path extrusionOk="0" fill="none" h="89808" w="96820">
                  <a:moveTo>
                    <a:pt x="46009" y="3170"/>
                  </a:moveTo>
                  <a:cubicBezTo>
                    <a:pt x="56862" y="0"/>
                    <a:pt x="66467" y="3266"/>
                    <a:pt x="76553" y="7204"/>
                  </a:cubicBezTo>
                  <a:cubicBezTo>
                    <a:pt x="81931" y="9413"/>
                    <a:pt x="81835" y="13736"/>
                    <a:pt x="84717" y="18058"/>
                  </a:cubicBezTo>
                  <a:cubicBezTo>
                    <a:pt x="86158" y="20363"/>
                    <a:pt x="88655" y="22380"/>
                    <a:pt x="89711" y="24781"/>
                  </a:cubicBezTo>
                  <a:cubicBezTo>
                    <a:pt x="91056" y="27855"/>
                    <a:pt x="89808" y="33138"/>
                    <a:pt x="88847" y="36980"/>
                  </a:cubicBezTo>
                  <a:cubicBezTo>
                    <a:pt x="88655" y="37748"/>
                    <a:pt x="88559" y="38420"/>
                    <a:pt x="88367" y="39189"/>
                  </a:cubicBezTo>
                  <a:cubicBezTo>
                    <a:pt x="87790" y="41494"/>
                    <a:pt x="87118" y="43895"/>
                    <a:pt x="86926" y="46297"/>
                  </a:cubicBezTo>
                  <a:cubicBezTo>
                    <a:pt x="86638" y="50811"/>
                    <a:pt x="89135" y="53596"/>
                    <a:pt x="91536" y="56958"/>
                  </a:cubicBezTo>
                  <a:cubicBezTo>
                    <a:pt x="92689" y="58591"/>
                    <a:pt x="94130" y="60800"/>
                    <a:pt x="95090" y="63105"/>
                  </a:cubicBezTo>
                  <a:cubicBezTo>
                    <a:pt x="96339" y="65795"/>
                    <a:pt x="96819" y="68676"/>
                    <a:pt x="95474" y="71270"/>
                  </a:cubicBezTo>
                  <a:cubicBezTo>
                    <a:pt x="94514" y="72999"/>
                    <a:pt x="93361" y="74727"/>
                    <a:pt x="92017" y="76360"/>
                  </a:cubicBezTo>
                  <a:cubicBezTo>
                    <a:pt x="89615" y="79434"/>
                    <a:pt x="86830" y="82027"/>
                    <a:pt x="84044" y="84525"/>
                  </a:cubicBezTo>
                  <a:cubicBezTo>
                    <a:pt x="82604" y="85869"/>
                    <a:pt x="81067" y="86926"/>
                    <a:pt x="79722" y="87694"/>
                  </a:cubicBezTo>
                  <a:cubicBezTo>
                    <a:pt x="76168" y="89615"/>
                    <a:pt x="72711" y="89807"/>
                    <a:pt x="67716" y="88078"/>
                  </a:cubicBezTo>
                  <a:cubicBezTo>
                    <a:pt x="60992" y="85677"/>
                    <a:pt x="54077" y="83564"/>
                    <a:pt x="47065" y="81835"/>
                  </a:cubicBezTo>
                  <a:cubicBezTo>
                    <a:pt x="43895" y="80971"/>
                    <a:pt x="43607" y="80202"/>
                    <a:pt x="42167" y="77225"/>
                  </a:cubicBezTo>
                  <a:cubicBezTo>
                    <a:pt x="41206" y="75208"/>
                    <a:pt x="40149" y="73191"/>
                    <a:pt x="39189" y="71270"/>
                  </a:cubicBezTo>
                  <a:cubicBezTo>
                    <a:pt x="38805" y="70501"/>
                    <a:pt x="38421" y="69925"/>
                    <a:pt x="38132" y="69157"/>
                  </a:cubicBezTo>
                  <a:cubicBezTo>
                    <a:pt x="35347" y="63586"/>
                    <a:pt x="26894" y="63394"/>
                    <a:pt x="21516" y="61857"/>
                  </a:cubicBezTo>
                  <a:cubicBezTo>
                    <a:pt x="20843" y="61665"/>
                    <a:pt x="20171" y="61473"/>
                    <a:pt x="19499" y="61280"/>
                  </a:cubicBezTo>
                  <a:cubicBezTo>
                    <a:pt x="15080" y="59744"/>
                    <a:pt x="10278" y="57919"/>
                    <a:pt x="5667" y="56190"/>
                  </a:cubicBezTo>
                  <a:cubicBezTo>
                    <a:pt x="2594" y="55133"/>
                    <a:pt x="673" y="54269"/>
                    <a:pt x="289" y="50715"/>
                  </a:cubicBezTo>
                  <a:cubicBezTo>
                    <a:pt x="0" y="47545"/>
                    <a:pt x="0" y="44376"/>
                    <a:pt x="0" y="41206"/>
                  </a:cubicBezTo>
                  <a:cubicBezTo>
                    <a:pt x="192" y="36019"/>
                    <a:pt x="481" y="30736"/>
                    <a:pt x="865" y="25646"/>
                  </a:cubicBezTo>
                  <a:cubicBezTo>
                    <a:pt x="1249" y="21804"/>
                    <a:pt x="1633" y="17770"/>
                    <a:pt x="2113" y="13928"/>
                  </a:cubicBezTo>
                  <a:cubicBezTo>
                    <a:pt x="2306" y="11815"/>
                    <a:pt x="2690" y="9413"/>
                    <a:pt x="3074" y="7204"/>
                  </a:cubicBezTo>
                  <a:cubicBezTo>
                    <a:pt x="7492" y="6244"/>
                    <a:pt x="12679" y="6724"/>
                    <a:pt x="17289" y="7012"/>
                  </a:cubicBezTo>
                  <a:cubicBezTo>
                    <a:pt x="17674" y="7012"/>
                    <a:pt x="18058" y="7012"/>
                    <a:pt x="18250" y="7108"/>
                  </a:cubicBezTo>
                  <a:cubicBezTo>
                    <a:pt x="22860" y="7396"/>
                    <a:pt x="27279" y="7973"/>
                    <a:pt x="31889" y="7204"/>
                  </a:cubicBezTo>
                  <a:cubicBezTo>
                    <a:pt x="36788" y="6436"/>
                    <a:pt x="41302" y="4611"/>
                    <a:pt x="46009" y="3170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595900" y="4000475"/>
              <a:ext cx="2093925" cy="2000275"/>
            </a:xfrm>
            <a:custGeom>
              <a:rect b="b" l="l" r="r" t="t"/>
              <a:pathLst>
                <a:path extrusionOk="0" fill="none" h="80011" w="83757">
                  <a:moveTo>
                    <a:pt x="40054" y="2594"/>
                  </a:moveTo>
                  <a:cubicBezTo>
                    <a:pt x="49370" y="0"/>
                    <a:pt x="57631" y="2882"/>
                    <a:pt x="66371" y="6340"/>
                  </a:cubicBezTo>
                  <a:cubicBezTo>
                    <a:pt x="70886" y="8165"/>
                    <a:pt x="70886" y="11911"/>
                    <a:pt x="73287" y="15753"/>
                  </a:cubicBezTo>
                  <a:cubicBezTo>
                    <a:pt x="74632" y="17770"/>
                    <a:pt x="76649" y="19499"/>
                    <a:pt x="77609" y="21804"/>
                  </a:cubicBezTo>
                  <a:cubicBezTo>
                    <a:pt x="78762" y="24589"/>
                    <a:pt x="77801" y="29296"/>
                    <a:pt x="76937" y="32753"/>
                  </a:cubicBezTo>
                  <a:cubicBezTo>
                    <a:pt x="76841" y="33426"/>
                    <a:pt x="76553" y="34098"/>
                    <a:pt x="76457" y="34674"/>
                  </a:cubicBezTo>
                  <a:cubicBezTo>
                    <a:pt x="75976" y="36691"/>
                    <a:pt x="75400" y="38709"/>
                    <a:pt x="75208" y="40918"/>
                  </a:cubicBezTo>
                  <a:cubicBezTo>
                    <a:pt x="75016" y="44952"/>
                    <a:pt x="77129" y="47353"/>
                    <a:pt x="79242" y="50523"/>
                  </a:cubicBezTo>
                  <a:cubicBezTo>
                    <a:pt x="80203" y="52060"/>
                    <a:pt x="81355" y="53981"/>
                    <a:pt x="82316" y="55998"/>
                  </a:cubicBezTo>
                  <a:cubicBezTo>
                    <a:pt x="83276" y="58399"/>
                    <a:pt x="83756" y="61088"/>
                    <a:pt x="82700" y="63393"/>
                  </a:cubicBezTo>
                  <a:cubicBezTo>
                    <a:pt x="81835" y="65026"/>
                    <a:pt x="80779" y="66467"/>
                    <a:pt x="79722" y="68004"/>
                  </a:cubicBezTo>
                  <a:cubicBezTo>
                    <a:pt x="77609" y="70789"/>
                    <a:pt x="75208" y="73094"/>
                    <a:pt x="72999" y="75496"/>
                  </a:cubicBezTo>
                  <a:cubicBezTo>
                    <a:pt x="71750" y="76552"/>
                    <a:pt x="70309" y="77513"/>
                    <a:pt x="69253" y="78281"/>
                  </a:cubicBezTo>
                  <a:cubicBezTo>
                    <a:pt x="66083" y="79914"/>
                    <a:pt x="63010" y="80010"/>
                    <a:pt x="58783" y="78473"/>
                  </a:cubicBezTo>
                  <a:cubicBezTo>
                    <a:pt x="52924" y="76456"/>
                    <a:pt x="46873" y="74631"/>
                    <a:pt x="40822" y="73094"/>
                  </a:cubicBezTo>
                  <a:cubicBezTo>
                    <a:pt x="38036" y="72326"/>
                    <a:pt x="37748" y="71750"/>
                    <a:pt x="36500" y="69156"/>
                  </a:cubicBezTo>
                  <a:cubicBezTo>
                    <a:pt x="35635" y="67331"/>
                    <a:pt x="34675" y="65603"/>
                    <a:pt x="33810" y="63970"/>
                  </a:cubicBezTo>
                  <a:cubicBezTo>
                    <a:pt x="33426" y="63393"/>
                    <a:pt x="33234" y="62721"/>
                    <a:pt x="32850" y="62145"/>
                  </a:cubicBezTo>
                  <a:cubicBezTo>
                    <a:pt x="30352" y="57246"/>
                    <a:pt x="23149" y="57246"/>
                    <a:pt x="18346" y="55805"/>
                  </a:cubicBezTo>
                  <a:cubicBezTo>
                    <a:pt x="17578" y="55517"/>
                    <a:pt x="17290" y="55517"/>
                    <a:pt x="16521" y="55229"/>
                  </a:cubicBezTo>
                  <a:cubicBezTo>
                    <a:pt x="12775" y="53788"/>
                    <a:pt x="8645" y="51867"/>
                    <a:pt x="4803" y="50427"/>
                  </a:cubicBezTo>
                  <a:cubicBezTo>
                    <a:pt x="2018" y="49274"/>
                    <a:pt x="481" y="48506"/>
                    <a:pt x="193" y="45336"/>
                  </a:cubicBezTo>
                  <a:cubicBezTo>
                    <a:pt x="1" y="42551"/>
                    <a:pt x="1" y="39669"/>
                    <a:pt x="97" y="36788"/>
                  </a:cubicBezTo>
                  <a:cubicBezTo>
                    <a:pt x="193" y="32177"/>
                    <a:pt x="577" y="27567"/>
                    <a:pt x="961" y="22860"/>
                  </a:cubicBezTo>
                  <a:cubicBezTo>
                    <a:pt x="1153" y="19402"/>
                    <a:pt x="1537" y="15945"/>
                    <a:pt x="1922" y="12583"/>
                  </a:cubicBezTo>
                  <a:cubicBezTo>
                    <a:pt x="2114" y="10662"/>
                    <a:pt x="2402" y="8453"/>
                    <a:pt x="2594" y="6532"/>
                  </a:cubicBezTo>
                  <a:cubicBezTo>
                    <a:pt x="6436" y="5763"/>
                    <a:pt x="11046" y="6052"/>
                    <a:pt x="15080" y="6244"/>
                  </a:cubicBezTo>
                  <a:lnTo>
                    <a:pt x="15945" y="6244"/>
                  </a:lnTo>
                  <a:cubicBezTo>
                    <a:pt x="19883" y="6436"/>
                    <a:pt x="23725" y="6916"/>
                    <a:pt x="27663" y="6244"/>
                  </a:cubicBezTo>
                  <a:cubicBezTo>
                    <a:pt x="32081" y="5379"/>
                    <a:pt x="36115" y="3842"/>
                    <a:pt x="40054" y="2594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797600" y="4134950"/>
              <a:ext cx="1769750" cy="1748125"/>
            </a:xfrm>
            <a:custGeom>
              <a:rect b="b" l="l" r="r" t="t"/>
              <a:pathLst>
                <a:path extrusionOk="0" fill="none" h="69925" w="70790">
                  <a:moveTo>
                    <a:pt x="34099" y="2209"/>
                  </a:moveTo>
                  <a:cubicBezTo>
                    <a:pt x="41879" y="0"/>
                    <a:pt x="48794" y="2401"/>
                    <a:pt x="56190" y="5379"/>
                  </a:cubicBezTo>
                  <a:cubicBezTo>
                    <a:pt x="60032" y="7012"/>
                    <a:pt x="60032" y="10085"/>
                    <a:pt x="62049" y="13351"/>
                  </a:cubicBezTo>
                  <a:cubicBezTo>
                    <a:pt x="63106" y="15176"/>
                    <a:pt x="64931" y="16809"/>
                    <a:pt x="65603" y="18730"/>
                  </a:cubicBezTo>
                  <a:cubicBezTo>
                    <a:pt x="66564" y="21227"/>
                    <a:pt x="65795" y="25261"/>
                    <a:pt x="65123" y="28335"/>
                  </a:cubicBezTo>
                  <a:cubicBezTo>
                    <a:pt x="65027" y="28911"/>
                    <a:pt x="64931" y="29584"/>
                    <a:pt x="64835" y="30064"/>
                  </a:cubicBezTo>
                  <a:cubicBezTo>
                    <a:pt x="64451" y="31793"/>
                    <a:pt x="63970" y="33618"/>
                    <a:pt x="63874" y="35539"/>
                  </a:cubicBezTo>
                  <a:cubicBezTo>
                    <a:pt x="63586" y="38997"/>
                    <a:pt x="65411" y="41302"/>
                    <a:pt x="67044" y="44087"/>
                  </a:cubicBezTo>
                  <a:cubicBezTo>
                    <a:pt x="67908" y="45336"/>
                    <a:pt x="68869" y="47161"/>
                    <a:pt x="69637" y="48890"/>
                  </a:cubicBezTo>
                  <a:cubicBezTo>
                    <a:pt x="70406" y="51003"/>
                    <a:pt x="70790" y="53308"/>
                    <a:pt x="69829" y="55229"/>
                  </a:cubicBezTo>
                  <a:cubicBezTo>
                    <a:pt x="69157" y="56670"/>
                    <a:pt x="68293" y="58014"/>
                    <a:pt x="67332" y="59359"/>
                  </a:cubicBezTo>
                  <a:cubicBezTo>
                    <a:pt x="65507" y="61760"/>
                    <a:pt x="63682" y="63873"/>
                    <a:pt x="61761" y="66083"/>
                  </a:cubicBezTo>
                  <a:cubicBezTo>
                    <a:pt x="60801" y="67043"/>
                    <a:pt x="59552" y="67812"/>
                    <a:pt x="58688" y="68484"/>
                  </a:cubicBezTo>
                  <a:cubicBezTo>
                    <a:pt x="55902" y="69733"/>
                    <a:pt x="53405" y="69925"/>
                    <a:pt x="49659" y="68580"/>
                  </a:cubicBezTo>
                  <a:cubicBezTo>
                    <a:pt x="44664" y="66755"/>
                    <a:pt x="39477" y="65218"/>
                    <a:pt x="34291" y="63873"/>
                  </a:cubicBezTo>
                  <a:cubicBezTo>
                    <a:pt x="31889" y="63297"/>
                    <a:pt x="31697" y="62721"/>
                    <a:pt x="30545" y="60608"/>
                  </a:cubicBezTo>
                  <a:cubicBezTo>
                    <a:pt x="29872" y="59167"/>
                    <a:pt x="29008" y="57726"/>
                    <a:pt x="28336" y="56189"/>
                  </a:cubicBezTo>
                  <a:cubicBezTo>
                    <a:pt x="28047" y="55709"/>
                    <a:pt x="27855" y="55229"/>
                    <a:pt x="27471" y="54653"/>
                  </a:cubicBezTo>
                  <a:cubicBezTo>
                    <a:pt x="25262" y="50523"/>
                    <a:pt x="19019" y="50426"/>
                    <a:pt x="15081" y="49274"/>
                  </a:cubicBezTo>
                  <a:cubicBezTo>
                    <a:pt x="14504" y="48986"/>
                    <a:pt x="14120" y="48986"/>
                    <a:pt x="13544" y="48602"/>
                  </a:cubicBezTo>
                  <a:cubicBezTo>
                    <a:pt x="10566" y="47353"/>
                    <a:pt x="7012" y="45432"/>
                    <a:pt x="3843" y="43991"/>
                  </a:cubicBezTo>
                  <a:cubicBezTo>
                    <a:pt x="1538" y="42935"/>
                    <a:pt x="193" y="42166"/>
                    <a:pt x="97" y="39381"/>
                  </a:cubicBezTo>
                  <a:cubicBezTo>
                    <a:pt x="1" y="36883"/>
                    <a:pt x="1" y="34482"/>
                    <a:pt x="97" y="31985"/>
                  </a:cubicBezTo>
                  <a:cubicBezTo>
                    <a:pt x="193" y="27855"/>
                    <a:pt x="577" y="23917"/>
                    <a:pt x="961" y="19786"/>
                  </a:cubicBezTo>
                  <a:cubicBezTo>
                    <a:pt x="1153" y="16809"/>
                    <a:pt x="1442" y="13831"/>
                    <a:pt x="1730" y="10662"/>
                  </a:cubicBezTo>
                  <a:cubicBezTo>
                    <a:pt x="2018" y="9029"/>
                    <a:pt x="2114" y="7108"/>
                    <a:pt x="2402" y="5379"/>
                  </a:cubicBezTo>
                  <a:cubicBezTo>
                    <a:pt x="5572" y="4611"/>
                    <a:pt x="9414" y="4899"/>
                    <a:pt x="12968" y="5091"/>
                  </a:cubicBezTo>
                  <a:lnTo>
                    <a:pt x="13640" y="5091"/>
                  </a:lnTo>
                  <a:cubicBezTo>
                    <a:pt x="17002" y="5187"/>
                    <a:pt x="20267" y="5571"/>
                    <a:pt x="23725" y="4899"/>
                  </a:cubicBezTo>
                  <a:cubicBezTo>
                    <a:pt x="27183" y="4611"/>
                    <a:pt x="30545" y="3266"/>
                    <a:pt x="34099" y="2209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989700" y="4276625"/>
              <a:ext cx="1455200" cy="1498400"/>
            </a:xfrm>
            <a:custGeom>
              <a:rect b="b" l="l" r="r" t="t"/>
              <a:pathLst>
                <a:path extrusionOk="0" fill="none" h="59936" w="58208">
                  <a:moveTo>
                    <a:pt x="28432" y="1537"/>
                  </a:moveTo>
                  <a:cubicBezTo>
                    <a:pt x="34675" y="0"/>
                    <a:pt x="40342" y="1921"/>
                    <a:pt x="46201" y="4418"/>
                  </a:cubicBezTo>
                  <a:cubicBezTo>
                    <a:pt x="49275" y="5763"/>
                    <a:pt x="49467" y="8260"/>
                    <a:pt x="50908" y="10950"/>
                  </a:cubicBezTo>
                  <a:cubicBezTo>
                    <a:pt x="51868" y="12487"/>
                    <a:pt x="53117" y="13927"/>
                    <a:pt x="53789" y="15752"/>
                  </a:cubicBezTo>
                  <a:cubicBezTo>
                    <a:pt x="54557" y="17865"/>
                    <a:pt x="53981" y="21323"/>
                    <a:pt x="53501" y="24013"/>
                  </a:cubicBezTo>
                  <a:cubicBezTo>
                    <a:pt x="53405" y="24493"/>
                    <a:pt x="53309" y="24973"/>
                    <a:pt x="53309" y="25453"/>
                  </a:cubicBezTo>
                  <a:cubicBezTo>
                    <a:pt x="53021" y="26990"/>
                    <a:pt x="52540" y="28527"/>
                    <a:pt x="52540" y="30256"/>
                  </a:cubicBezTo>
                  <a:cubicBezTo>
                    <a:pt x="52444" y="33233"/>
                    <a:pt x="53885" y="35251"/>
                    <a:pt x="55230" y="37652"/>
                  </a:cubicBezTo>
                  <a:cubicBezTo>
                    <a:pt x="55902" y="38900"/>
                    <a:pt x="56671" y="40341"/>
                    <a:pt x="57247" y="41878"/>
                  </a:cubicBezTo>
                  <a:cubicBezTo>
                    <a:pt x="57919" y="43799"/>
                    <a:pt x="58207" y="45720"/>
                    <a:pt x="57439" y="47449"/>
                  </a:cubicBezTo>
                  <a:cubicBezTo>
                    <a:pt x="56863" y="48698"/>
                    <a:pt x="56190" y="49850"/>
                    <a:pt x="55422" y="51003"/>
                  </a:cubicBezTo>
                  <a:cubicBezTo>
                    <a:pt x="53981" y="53212"/>
                    <a:pt x="52540" y="54941"/>
                    <a:pt x="51100" y="56862"/>
                  </a:cubicBezTo>
                  <a:cubicBezTo>
                    <a:pt x="50235" y="57630"/>
                    <a:pt x="49179" y="58495"/>
                    <a:pt x="48506" y="58783"/>
                  </a:cubicBezTo>
                  <a:cubicBezTo>
                    <a:pt x="46201" y="59935"/>
                    <a:pt x="43992" y="59935"/>
                    <a:pt x="41014" y="58975"/>
                  </a:cubicBezTo>
                  <a:cubicBezTo>
                    <a:pt x="36788" y="57534"/>
                    <a:pt x="32466" y="56189"/>
                    <a:pt x="28144" y="55133"/>
                  </a:cubicBezTo>
                  <a:cubicBezTo>
                    <a:pt x="26223" y="54653"/>
                    <a:pt x="26030" y="54172"/>
                    <a:pt x="25070" y="52443"/>
                  </a:cubicBezTo>
                  <a:cubicBezTo>
                    <a:pt x="24302" y="51291"/>
                    <a:pt x="23725" y="50042"/>
                    <a:pt x="23053" y="48890"/>
                  </a:cubicBezTo>
                  <a:cubicBezTo>
                    <a:pt x="22765" y="48505"/>
                    <a:pt x="22573" y="48025"/>
                    <a:pt x="22284" y="47641"/>
                  </a:cubicBezTo>
                  <a:cubicBezTo>
                    <a:pt x="20363" y="44279"/>
                    <a:pt x="15369" y="44183"/>
                    <a:pt x="12007" y="43127"/>
                  </a:cubicBezTo>
                  <a:cubicBezTo>
                    <a:pt x="11335" y="42838"/>
                    <a:pt x="11239" y="42935"/>
                    <a:pt x="10662" y="42550"/>
                  </a:cubicBezTo>
                  <a:cubicBezTo>
                    <a:pt x="8453" y="41398"/>
                    <a:pt x="5476" y="39477"/>
                    <a:pt x="2978" y="38132"/>
                  </a:cubicBezTo>
                  <a:cubicBezTo>
                    <a:pt x="1153" y="37172"/>
                    <a:pt x="193" y="36499"/>
                    <a:pt x="97" y="34098"/>
                  </a:cubicBezTo>
                  <a:cubicBezTo>
                    <a:pt x="1" y="31889"/>
                    <a:pt x="97" y="29776"/>
                    <a:pt x="97" y="27566"/>
                  </a:cubicBezTo>
                  <a:cubicBezTo>
                    <a:pt x="193" y="24109"/>
                    <a:pt x="577" y="20651"/>
                    <a:pt x="769" y="17193"/>
                  </a:cubicBezTo>
                  <a:cubicBezTo>
                    <a:pt x="1057" y="14504"/>
                    <a:pt x="1153" y="12006"/>
                    <a:pt x="1538" y="9317"/>
                  </a:cubicBezTo>
                  <a:cubicBezTo>
                    <a:pt x="1634" y="7876"/>
                    <a:pt x="1730" y="6243"/>
                    <a:pt x="2018" y="4803"/>
                  </a:cubicBezTo>
                  <a:cubicBezTo>
                    <a:pt x="4611" y="4034"/>
                    <a:pt x="7877" y="4130"/>
                    <a:pt x="10662" y="4322"/>
                  </a:cubicBezTo>
                  <a:lnTo>
                    <a:pt x="11239" y="4322"/>
                  </a:lnTo>
                  <a:cubicBezTo>
                    <a:pt x="14024" y="4322"/>
                    <a:pt x="16810" y="4514"/>
                    <a:pt x="19499" y="4034"/>
                  </a:cubicBezTo>
                  <a:cubicBezTo>
                    <a:pt x="22765" y="3458"/>
                    <a:pt x="25550" y="2401"/>
                    <a:pt x="28432" y="1537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1189000" y="4411075"/>
              <a:ext cx="1138225" cy="1246275"/>
            </a:xfrm>
            <a:custGeom>
              <a:rect b="b" l="l" r="r" t="t"/>
              <a:pathLst>
                <a:path extrusionOk="0" fill="none" h="49851" w="45529">
                  <a:moveTo>
                    <a:pt x="22477" y="1057"/>
                  </a:moveTo>
                  <a:cubicBezTo>
                    <a:pt x="27279" y="1"/>
                    <a:pt x="31602" y="1538"/>
                    <a:pt x="36020" y="3459"/>
                  </a:cubicBezTo>
                  <a:cubicBezTo>
                    <a:pt x="38421" y="4611"/>
                    <a:pt x="38613" y="6340"/>
                    <a:pt x="39670" y="8357"/>
                  </a:cubicBezTo>
                  <a:cubicBezTo>
                    <a:pt x="40342" y="9702"/>
                    <a:pt x="41495" y="11047"/>
                    <a:pt x="41975" y="12487"/>
                  </a:cubicBezTo>
                  <a:cubicBezTo>
                    <a:pt x="42551" y="14408"/>
                    <a:pt x="42167" y="17194"/>
                    <a:pt x="41975" y="19499"/>
                  </a:cubicBezTo>
                  <a:cubicBezTo>
                    <a:pt x="41975" y="19979"/>
                    <a:pt x="41783" y="20267"/>
                    <a:pt x="41783" y="20652"/>
                  </a:cubicBezTo>
                  <a:cubicBezTo>
                    <a:pt x="41591" y="21996"/>
                    <a:pt x="41303" y="23341"/>
                    <a:pt x="41303" y="24590"/>
                  </a:cubicBezTo>
                  <a:cubicBezTo>
                    <a:pt x="41207" y="27183"/>
                    <a:pt x="42263" y="28816"/>
                    <a:pt x="43224" y="30833"/>
                  </a:cubicBezTo>
                  <a:cubicBezTo>
                    <a:pt x="43704" y="31986"/>
                    <a:pt x="44376" y="33138"/>
                    <a:pt x="44857" y="34483"/>
                  </a:cubicBezTo>
                  <a:cubicBezTo>
                    <a:pt x="45337" y="36020"/>
                    <a:pt x="45529" y="37749"/>
                    <a:pt x="44953" y="39189"/>
                  </a:cubicBezTo>
                  <a:cubicBezTo>
                    <a:pt x="44472" y="40246"/>
                    <a:pt x="43992" y="41206"/>
                    <a:pt x="43416" y="42263"/>
                  </a:cubicBezTo>
                  <a:cubicBezTo>
                    <a:pt x="42263" y="44184"/>
                    <a:pt x="41207" y="45721"/>
                    <a:pt x="40246" y="47450"/>
                  </a:cubicBezTo>
                  <a:cubicBezTo>
                    <a:pt x="39670" y="48026"/>
                    <a:pt x="38709" y="48602"/>
                    <a:pt x="38229" y="48986"/>
                  </a:cubicBezTo>
                  <a:cubicBezTo>
                    <a:pt x="36404" y="49851"/>
                    <a:pt x="34579" y="49851"/>
                    <a:pt x="32370" y="48986"/>
                  </a:cubicBezTo>
                  <a:cubicBezTo>
                    <a:pt x="29008" y="47930"/>
                    <a:pt x="25646" y="46873"/>
                    <a:pt x="22093" y="45913"/>
                  </a:cubicBezTo>
                  <a:cubicBezTo>
                    <a:pt x="20556" y="45529"/>
                    <a:pt x="20364" y="45144"/>
                    <a:pt x="19595" y="43800"/>
                  </a:cubicBezTo>
                  <a:cubicBezTo>
                    <a:pt x="19019" y="42839"/>
                    <a:pt x="18539" y="42071"/>
                    <a:pt x="17962" y="41110"/>
                  </a:cubicBezTo>
                  <a:cubicBezTo>
                    <a:pt x="17674" y="40726"/>
                    <a:pt x="17578" y="40438"/>
                    <a:pt x="17290" y="40150"/>
                  </a:cubicBezTo>
                  <a:cubicBezTo>
                    <a:pt x="15753" y="37557"/>
                    <a:pt x="11815" y="37364"/>
                    <a:pt x="9030" y="36500"/>
                  </a:cubicBezTo>
                  <a:cubicBezTo>
                    <a:pt x="8453" y="36404"/>
                    <a:pt x="8549" y="36404"/>
                    <a:pt x="7973" y="36020"/>
                  </a:cubicBezTo>
                  <a:cubicBezTo>
                    <a:pt x="6532" y="35059"/>
                    <a:pt x="4131" y="32946"/>
                    <a:pt x="2306" y="31697"/>
                  </a:cubicBezTo>
                  <a:cubicBezTo>
                    <a:pt x="961" y="30833"/>
                    <a:pt x="289" y="30065"/>
                    <a:pt x="193" y="28240"/>
                  </a:cubicBezTo>
                  <a:cubicBezTo>
                    <a:pt x="1" y="26415"/>
                    <a:pt x="193" y="24590"/>
                    <a:pt x="289" y="22861"/>
                  </a:cubicBezTo>
                  <a:cubicBezTo>
                    <a:pt x="385" y="19979"/>
                    <a:pt x="769" y="17098"/>
                    <a:pt x="961" y="14216"/>
                  </a:cubicBezTo>
                  <a:cubicBezTo>
                    <a:pt x="1250" y="12007"/>
                    <a:pt x="1346" y="9894"/>
                    <a:pt x="1442" y="7685"/>
                  </a:cubicBezTo>
                  <a:cubicBezTo>
                    <a:pt x="1634" y="6532"/>
                    <a:pt x="1634" y="5092"/>
                    <a:pt x="1826" y="3939"/>
                  </a:cubicBezTo>
                  <a:cubicBezTo>
                    <a:pt x="3843" y="3267"/>
                    <a:pt x="6340" y="3363"/>
                    <a:pt x="8646" y="3363"/>
                  </a:cubicBezTo>
                  <a:lnTo>
                    <a:pt x="9126" y="3363"/>
                  </a:lnTo>
                  <a:cubicBezTo>
                    <a:pt x="11335" y="3363"/>
                    <a:pt x="13448" y="3459"/>
                    <a:pt x="15753" y="2978"/>
                  </a:cubicBezTo>
                  <a:cubicBezTo>
                    <a:pt x="17962" y="2690"/>
                    <a:pt x="20172" y="1826"/>
                    <a:pt x="22477" y="1057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1383525" y="4550350"/>
              <a:ext cx="816450" cy="996550"/>
            </a:xfrm>
            <a:custGeom>
              <a:rect b="b" l="l" r="r" t="t"/>
              <a:pathLst>
                <a:path extrusionOk="0" fill="none" h="39862" w="32658">
                  <a:moveTo>
                    <a:pt x="16713" y="577"/>
                  </a:moveTo>
                  <a:cubicBezTo>
                    <a:pt x="19979" y="1"/>
                    <a:pt x="22956" y="1153"/>
                    <a:pt x="26126" y="2594"/>
                  </a:cubicBezTo>
                  <a:cubicBezTo>
                    <a:pt x="27663" y="3363"/>
                    <a:pt x="27951" y="4611"/>
                    <a:pt x="28527" y="6052"/>
                  </a:cubicBezTo>
                  <a:cubicBezTo>
                    <a:pt x="29007" y="7205"/>
                    <a:pt x="29680" y="8261"/>
                    <a:pt x="30064" y="9414"/>
                  </a:cubicBezTo>
                  <a:cubicBezTo>
                    <a:pt x="30544" y="11047"/>
                    <a:pt x="30448" y="13256"/>
                    <a:pt x="30352" y="15081"/>
                  </a:cubicBezTo>
                  <a:cubicBezTo>
                    <a:pt x="30352" y="15465"/>
                    <a:pt x="30352" y="15849"/>
                    <a:pt x="30160" y="16041"/>
                  </a:cubicBezTo>
                  <a:cubicBezTo>
                    <a:pt x="30064" y="17098"/>
                    <a:pt x="29968" y="18250"/>
                    <a:pt x="29968" y="19307"/>
                  </a:cubicBezTo>
                  <a:cubicBezTo>
                    <a:pt x="29968" y="21324"/>
                    <a:pt x="30640" y="22765"/>
                    <a:pt x="31216" y="24494"/>
                  </a:cubicBezTo>
                  <a:cubicBezTo>
                    <a:pt x="31601" y="25262"/>
                    <a:pt x="31985" y="26415"/>
                    <a:pt x="32177" y="27471"/>
                  </a:cubicBezTo>
                  <a:cubicBezTo>
                    <a:pt x="32561" y="28816"/>
                    <a:pt x="32657" y="30065"/>
                    <a:pt x="32369" y="31313"/>
                  </a:cubicBezTo>
                  <a:cubicBezTo>
                    <a:pt x="32081" y="32178"/>
                    <a:pt x="31697" y="32946"/>
                    <a:pt x="31409" y="33810"/>
                  </a:cubicBezTo>
                  <a:cubicBezTo>
                    <a:pt x="30640" y="35539"/>
                    <a:pt x="30064" y="36692"/>
                    <a:pt x="29295" y="38133"/>
                  </a:cubicBezTo>
                  <a:cubicBezTo>
                    <a:pt x="29007" y="38517"/>
                    <a:pt x="28143" y="39093"/>
                    <a:pt x="27759" y="39381"/>
                  </a:cubicBezTo>
                  <a:cubicBezTo>
                    <a:pt x="26414" y="39862"/>
                    <a:pt x="25165" y="39862"/>
                    <a:pt x="23340" y="39189"/>
                  </a:cubicBezTo>
                  <a:cubicBezTo>
                    <a:pt x="20843" y="38421"/>
                    <a:pt x="18250" y="37652"/>
                    <a:pt x="15752" y="36980"/>
                  </a:cubicBezTo>
                  <a:cubicBezTo>
                    <a:pt x="14696" y="36692"/>
                    <a:pt x="14408" y="36308"/>
                    <a:pt x="13831" y="35539"/>
                  </a:cubicBezTo>
                  <a:cubicBezTo>
                    <a:pt x="13351" y="34867"/>
                    <a:pt x="12871" y="34195"/>
                    <a:pt x="12487" y="33618"/>
                  </a:cubicBezTo>
                  <a:cubicBezTo>
                    <a:pt x="12391" y="33330"/>
                    <a:pt x="12198" y="33138"/>
                    <a:pt x="12006" y="32946"/>
                  </a:cubicBezTo>
                  <a:cubicBezTo>
                    <a:pt x="10758" y="31217"/>
                    <a:pt x="7972" y="30929"/>
                    <a:pt x="5955" y="30353"/>
                  </a:cubicBezTo>
                  <a:cubicBezTo>
                    <a:pt x="5475" y="30257"/>
                    <a:pt x="5571" y="30353"/>
                    <a:pt x="5091" y="29968"/>
                  </a:cubicBezTo>
                  <a:cubicBezTo>
                    <a:pt x="4322" y="29104"/>
                    <a:pt x="2689" y="26991"/>
                    <a:pt x="1345" y="25934"/>
                  </a:cubicBezTo>
                  <a:cubicBezTo>
                    <a:pt x="480" y="25070"/>
                    <a:pt x="0" y="24302"/>
                    <a:pt x="0" y="22861"/>
                  </a:cubicBezTo>
                  <a:cubicBezTo>
                    <a:pt x="0" y="21420"/>
                    <a:pt x="192" y="19979"/>
                    <a:pt x="192" y="18539"/>
                  </a:cubicBezTo>
                  <a:cubicBezTo>
                    <a:pt x="288" y="16137"/>
                    <a:pt x="672" y="13928"/>
                    <a:pt x="865" y="11623"/>
                  </a:cubicBezTo>
                  <a:cubicBezTo>
                    <a:pt x="961" y="9798"/>
                    <a:pt x="1153" y="8165"/>
                    <a:pt x="1249" y="6340"/>
                  </a:cubicBezTo>
                  <a:cubicBezTo>
                    <a:pt x="1345" y="5380"/>
                    <a:pt x="1249" y="4131"/>
                    <a:pt x="1441" y="3363"/>
                  </a:cubicBezTo>
                  <a:cubicBezTo>
                    <a:pt x="2882" y="2690"/>
                    <a:pt x="4803" y="2690"/>
                    <a:pt x="6435" y="2594"/>
                  </a:cubicBezTo>
                  <a:lnTo>
                    <a:pt x="6724" y="2594"/>
                  </a:lnTo>
                  <a:cubicBezTo>
                    <a:pt x="8356" y="2498"/>
                    <a:pt x="9893" y="2498"/>
                    <a:pt x="11526" y="2114"/>
                  </a:cubicBezTo>
                  <a:cubicBezTo>
                    <a:pt x="13351" y="1634"/>
                    <a:pt x="15080" y="961"/>
                    <a:pt x="16713" y="577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1570800" y="4684825"/>
              <a:ext cx="504300" cy="756425"/>
            </a:xfrm>
            <a:custGeom>
              <a:rect b="b" l="l" r="r" t="t"/>
              <a:pathLst>
                <a:path extrusionOk="0" fill="none" h="30257" w="20172">
                  <a:moveTo>
                    <a:pt x="11335" y="97"/>
                  </a:moveTo>
                  <a:cubicBezTo>
                    <a:pt x="13064" y="1"/>
                    <a:pt x="14793" y="865"/>
                    <a:pt x="16330" y="1826"/>
                  </a:cubicBezTo>
                  <a:cubicBezTo>
                    <a:pt x="17194" y="2306"/>
                    <a:pt x="17290" y="2978"/>
                    <a:pt x="17674" y="3843"/>
                  </a:cubicBezTo>
                  <a:cubicBezTo>
                    <a:pt x="18058" y="4611"/>
                    <a:pt x="18251" y="5668"/>
                    <a:pt x="18539" y="6628"/>
                  </a:cubicBezTo>
                  <a:cubicBezTo>
                    <a:pt x="18827" y="7877"/>
                    <a:pt x="18827" y="9510"/>
                    <a:pt x="18827" y="10950"/>
                  </a:cubicBezTo>
                  <a:lnTo>
                    <a:pt x="18827" y="11623"/>
                  </a:lnTo>
                  <a:lnTo>
                    <a:pt x="18827" y="14120"/>
                  </a:lnTo>
                  <a:cubicBezTo>
                    <a:pt x="18827" y="15561"/>
                    <a:pt x="19211" y="16905"/>
                    <a:pt x="19499" y="18250"/>
                  </a:cubicBezTo>
                  <a:cubicBezTo>
                    <a:pt x="19595" y="18923"/>
                    <a:pt x="19787" y="19787"/>
                    <a:pt x="19979" y="20651"/>
                  </a:cubicBezTo>
                  <a:cubicBezTo>
                    <a:pt x="20076" y="21612"/>
                    <a:pt x="20172" y="22668"/>
                    <a:pt x="19979" y="23533"/>
                  </a:cubicBezTo>
                  <a:cubicBezTo>
                    <a:pt x="19787" y="24205"/>
                    <a:pt x="19595" y="24974"/>
                    <a:pt x="19499" y="25550"/>
                  </a:cubicBezTo>
                  <a:cubicBezTo>
                    <a:pt x="19115" y="26895"/>
                    <a:pt x="18827" y="27855"/>
                    <a:pt x="18635" y="29200"/>
                  </a:cubicBezTo>
                  <a:cubicBezTo>
                    <a:pt x="18539" y="29392"/>
                    <a:pt x="17770" y="29872"/>
                    <a:pt x="17674" y="29968"/>
                  </a:cubicBezTo>
                  <a:cubicBezTo>
                    <a:pt x="16810" y="30256"/>
                    <a:pt x="15849" y="30064"/>
                    <a:pt x="14793" y="29776"/>
                  </a:cubicBezTo>
                  <a:lnTo>
                    <a:pt x="9702" y="28335"/>
                  </a:lnTo>
                  <a:cubicBezTo>
                    <a:pt x="9030" y="28047"/>
                    <a:pt x="8742" y="27951"/>
                    <a:pt x="8453" y="27471"/>
                  </a:cubicBezTo>
                  <a:lnTo>
                    <a:pt x="7301" y="26414"/>
                  </a:lnTo>
                  <a:lnTo>
                    <a:pt x="7013" y="26030"/>
                  </a:lnTo>
                  <a:cubicBezTo>
                    <a:pt x="6052" y="24974"/>
                    <a:pt x="4227" y="24686"/>
                    <a:pt x="2882" y="24397"/>
                  </a:cubicBezTo>
                  <a:cubicBezTo>
                    <a:pt x="2402" y="24205"/>
                    <a:pt x="2786" y="24493"/>
                    <a:pt x="2306" y="24013"/>
                  </a:cubicBezTo>
                  <a:cubicBezTo>
                    <a:pt x="2306" y="23245"/>
                    <a:pt x="1250" y="20940"/>
                    <a:pt x="577" y="19979"/>
                  </a:cubicBezTo>
                  <a:cubicBezTo>
                    <a:pt x="289" y="19307"/>
                    <a:pt x="1" y="18538"/>
                    <a:pt x="97" y="17482"/>
                  </a:cubicBezTo>
                  <a:cubicBezTo>
                    <a:pt x="97" y="16425"/>
                    <a:pt x="289" y="15177"/>
                    <a:pt x="385" y="14120"/>
                  </a:cubicBezTo>
                  <a:cubicBezTo>
                    <a:pt x="481" y="12295"/>
                    <a:pt x="865" y="10662"/>
                    <a:pt x="1058" y="8837"/>
                  </a:cubicBezTo>
                  <a:cubicBezTo>
                    <a:pt x="1250" y="7493"/>
                    <a:pt x="1250" y="6244"/>
                    <a:pt x="1346" y="4899"/>
                  </a:cubicBezTo>
                  <a:cubicBezTo>
                    <a:pt x="1346" y="4323"/>
                    <a:pt x="1346" y="3170"/>
                    <a:pt x="1442" y="2594"/>
                  </a:cubicBezTo>
                  <a:cubicBezTo>
                    <a:pt x="2306" y="2018"/>
                    <a:pt x="3459" y="2018"/>
                    <a:pt x="4611" y="1922"/>
                  </a:cubicBezTo>
                  <a:lnTo>
                    <a:pt x="4804" y="1922"/>
                  </a:lnTo>
                  <a:cubicBezTo>
                    <a:pt x="5764" y="1730"/>
                    <a:pt x="6821" y="1633"/>
                    <a:pt x="7781" y="1441"/>
                  </a:cubicBezTo>
                  <a:cubicBezTo>
                    <a:pt x="9030" y="865"/>
                    <a:pt x="10086" y="385"/>
                    <a:pt x="11335" y="97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1758100" y="4816900"/>
              <a:ext cx="206550" cy="509075"/>
            </a:xfrm>
            <a:custGeom>
              <a:rect b="b" l="l" r="r" t="t"/>
              <a:pathLst>
                <a:path extrusionOk="0" fill="none" h="20363" w="8262">
                  <a:moveTo>
                    <a:pt x="7781" y="20363"/>
                  </a:moveTo>
                  <a:cubicBezTo>
                    <a:pt x="6052" y="19979"/>
                    <a:pt x="4131" y="19403"/>
                    <a:pt x="2498" y="18826"/>
                  </a:cubicBezTo>
                  <a:cubicBezTo>
                    <a:pt x="1730" y="18538"/>
                    <a:pt x="1057" y="18250"/>
                    <a:pt x="289" y="17962"/>
                  </a:cubicBezTo>
                  <a:cubicBezTo>
                    <a:pt x="1" y="17866"/>
                    <a:pt x="289" y="18058"/>
                    <a:pt x="1" y="17578"/>
                  </a:cubicBezTo>
                  <a:cubicBezTo>
                    <a:pt x="769" y="17001"/>
                    <a:pt x="193" y="14696"/>
                    <a:pt x="289" y="13928"/>
                  </a:cubicBezTo>
                  <a:cubicBezTo>
                    <a:pt x="577" y="12487"/>
                    <a:pt x="769" y="11046"/>
                    <a:pt x="961" y="9605"/>
                  </a:cubicBezTo>
                  <a:cubicBezTo>
                    <a:pt x="1057" y="8357"/>
                    <a:pt x="1442" y="7300"/>
                    <a:pt x="1538" y="6052"/>
                  </a:cubicBezTo>
                  <a:cubicBezTo>
                    <a:pt x="1634" y="5283"/>
                    <a:pt x="1538" y="4323"/>
                    <a:pt x="1538" y="3458"/>
                  </a:cubicBezTo>
                  <a:cubicBezTo>
                    <a:pt x="1538" y="3074"/>
                    <a:pt x="1442" y="2306"/>
                    <a:pt x="1538" y="1921"/>
                  </a:cubicBezTo>
                  <a:cubicBezTo>
                    <a:pt x="1634" y="1441"/>
                    <a:pt x="2402" y="1249"/>
                    <a:pt x="2690" y="1057"/>
                  </a:cubicBezTo>
                  <a:cubicBezTo>
                    <a:pt x="3555" y="577"/>
                    <a:pt x="4611" y="96"/>
                    <a:pt x="5572" y="0"/>
                  </a:cubicBezTo>
                  <a:cubicBezTo>
                    <a:pt x="5956" y="577"/>
                    <a:pt x="6532" y="1057"/>
                    <a:pt x="6532" y="1729"/>
                  </a:cubicBezTo>
                  <a:cubicBezTo>
                    <a:pt x="6532" y="3458"/>
                    <a:pt x="7013" y="5187"/>
                    <a:pt x="7397" y="6820"/>
                  </a:cubicBezTo>
                  <a:cubicBezTo>
                    <a:pt x="7877" y="9125"/>
                    <a:pt x="7685" y="11526"/>
                    <a:pt x="7685" y="13736"/>
                  </a:cubicBezTo>
                  <a:lnTo>
                    <a:pt x="7685" y="17385"/>
                  </a:lnTo>
                  <a:cubicBezTo>
                    <a:pt x="7685" y="18442"/>
                    <a:pt x="7877" y="19210"/>
                    <a:pt x="7973" y="20171"/>
                  </a:cubicBezTo>
                  <a:cubicBezTo>
                    <a:pt x="8261" y="20075"/>
                    <a:pt x="7685" y="20363"/>
                    <a:pt x="7781" y="20363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2" name="Google Shape;432;p23"/>
          <p:cNvSpPr txBox="1"/>
          <p:nvPr>
            <p:ph idx="1" type="subTitle"/>
          </p:nvPr>
        </p:nvSpPr>
        <p:spPr>
          <a:xfrm>
            <a:off x="5534025" y="1979600"/>
            <a:ext cx="2889900" cy="12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bg>
      <p:bgPr>
        <a:solidFill>
          <a:srgbClr val="664796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435" name="Google Shape;435;p24"/>
          <p:cNvSpPr txBox="1"/>
          <p:nvPr>
            <p:ph idx="2" type="title"/>
          </p:nvPr>
        </p:nvSpPr>
        <p:spPr>
          <a:xfrm>
            <a:off x="720009" y="2532750"/>
            <a:ext cx="2251800" cy="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436" name="Google Shape;436;p24"/>
          <p:cNvSpPr txBox="1"/>
          <p:nvPr>
            <p:ph idx="1" type="subTitle"/>
          </p:nvPr>
        </p:nvSpPr>
        <p:spPr>
          <a:xfrm>
            <a:off x="720000" y="2904400"/>
            <a:ext cx="22518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24"/>
          <p:cNvSpPr txBox="1"/>
          <p:nvPr>
            <p:ph idx="3" type="title"/>
          </p:nvPr>
        </p:nvSpPr>
        <p:spPr>
          <a:xfrm>
            <a:off x="3446109" y="2532750"/>
            <a:ext cx="2251800" cy="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438" name="Google Shape;438;p24"/>
          <p:cNvSpPr txBox="1"/>
          <p:nvPr>
            <p:ph idx="4" type="subTitle"/>
          </p:nvPr>
        </p:nvSpPr>
        <p:spPr>
          <a:xfrm>
            <a:off x="3446100" y="2904400"/>
            <a:ext cx="22518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24"/>
          <p:cNvSpPr txBox="1"/>
          <p:nvPr>
            <p:ph idx="5" type="title"/>
          </p:nvPr>
        </p:nvSpPr>
        <p:spPr>
          <a:xfrm>
            <a:off x="6172209" y="2532750"/>
            <a:ext cx="2251800" cy="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440" name="Google Shape;440;p24"/>
          <p:cNvSpPr txBox="1"/>
          <p:nvPr>
            <p:ph idx="6" type="subTitle"/>
          </p:nvPr>
        </p:nvSpPr>
        <p:spPr>
          <a:xfrm>
            <a:off x="6172200" y="2904400"/>
            <a:ext cx="22518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24"/>
          <p:cNvSpPr/>
          <p:nvPr/>
        </p:nvSpPr>
        <p:spPr>
          <a:xfrm>
            <a:off x="-685971" y="4611216"/>
            <a:ext cx="10958875" cy="983175"/>
          </a:xfrm>
          <a:custGeom>
            <a:rect b="b" l="l" r="r" t="t"/>
            <a:pathLst>
              <a:path extrusionOk="0" h="39327" w="438355">
                <a:moveTo>
                  <a:pt x="12199" y="20529"/>
                </a:moveTo>
                <a:cubicBezTo>
                  <a:pt x="9088" y="15640"/>
                  <a:pt x="-628" y="7321"/>
                  <a:pt x="17533" y="4527"/>
                </a:cubicBezTo>
                <a:cubicBezTo>
                  <a:pt x="35694" y="1733"/>
                  <a:pt x="88907" y="3511"/>
                  <a:pt x="121165" y="3765"/>
                </a:cubicBezTo>
                <a:cubicBezTo>
                  <a:pt x="153423" y="4019"/>
                  <a:pt x="166123" y="6623"/>
                  <a:pt x="211081" y="6051"/>
                </a:cubicBezTo>
                <a:cubicBezTo>
                  <a:pt x="256039" y="5480"/>
                  <a:pt x="357131" y="-1569"/>
                  <a:pt x="390913" y="336"/>
                </a:cubicBezTo>
                <a:cubicBezTo>
                  <a:pt x="424695" y="2241"/>
                  <a:pt x="410916" y="11131"/>
                  <a:pt x="413773" y="17481"/>
                </a:cubicBezTo>
                <a:cubicBezTo>
                  <a:pt x="416631" y="23831"/>
                  <a:pt x="470987" y="35706"/>
                  <a:pt x="408058" y="38436"/>
                </a:cubicBezTo>
                <a:cubicBezTo>
                  <a:pt x="345130" y="41167"/>
                  <a:pt x="102179" y="36849"/>
                  <a:pt x="36202" y="33864"/>
                </a:cubicBezTo>
                <a:cubicBezTo>
                  <a:pt x="-29774" y="30880"/>
                  <a:pt x="15311" y="25419"/>
                  <a:pt x="12199" y="20529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</p:sp>
      <p:sp>
        <p:nvSpPr>
          <p:cNvPr id="442" name="Google Shape;442;p24"/>
          <p:cNvSpPr/>
          <p:nvPr/>
        </p:nvSpPr>
        <p:spPr>
          <a:xfrm>
            <a:off x="7709939" y="-349120"/>
            <a:ext cx="1900830" cy="2036168"/>
          </a:xfrm>
          <a:custGeom>
            <a:rect b="b" l="l" r="r" t="t"/>
            <a:pathLst>
              <a:path extrusionOk="0" h="67703" w="63203">
                <a:moveTo>
                  <a:pt x="49091" y="1"/>
                </a:moveTo>
                <a:cubicBezTo>
                  <a:pt x="47866" y="1"/>
                  <a:pt x="46607" y="233"/>
                  <a:pt x="45433" y="563"/>
                </a:cubicBezTo>
                <a:cubicBezTo>
                  <a:pt x="44376" y="852"/>
                  <a:pt x="43416" y="1140"/>
                  <a:pt x="42455" y="1524"/>
                </a:cubicBezTo>
                <a:cubicBezTo>
                  <a:pt x="34771" y="4405"/>
                  <a:pt x="27183" y="7479"/>
                  <a:pt x="19403" y="10072"/>
                </a:cubicBezTo>
                <a:cubicBezTo>
                  <a:pt x="15081" y="11513"/>
                  <a:pt x="10663" y="13146"/>
                  <a:pt x="7205" y="16027"/>
                </a:cubicBezTo>
                <a:cubicBezTo>
                  <a:pt x="1" y="21983"/>
                  <a:pt x="673" y="30723"/>
                  <a:pt x="2594" y="38983"/>
                </a:cubicBezTo>
                <a:cubicBezTo>
                  <a:pt x="3939" y="44458"/>
                  <a:pt x="5572" y="50029"/>
                  <a:pt x="7781" y="55312"/>
                </a:cubicBezTo>
                <a:cubicBezTo>
                  <a:pt x="8838" y="58097"/>
                  <a:pt x="10182" y="60787"/>
                  <a:pt x="12584" y="62612"/>
                </a:cubicBezTo>
                <a:cubicBezTo>
                  <a:pt x="15177" y="64629"/>
                  <a:pt x="18731" y="65013"/>
                  <a:pt x="22093" y="65301"/>
                </a:cubicBezTo>
                <a:cubicBezTo>
                  <a:pt x="30545" y="65973"/>
                  <a:pt x="39094" y="66838"/>
                  <a:pt x="47546" y="67510"/>
                </a:cubicBezTo>
                <a:cubicBezTo>
                  <a:pt x="48466" y="67621"/>
                  <a:pt x="49400" y="67703"/>
                  <a:pt x="50316" y="67703"/>
                </a:cubicBezTo>
                <a:cubicBezTo>
                  <a:pt x="51790" y="67703"/>
                  <a:pt x="53217" y="67490"/>
                  <a:pt x="54462" y="66838"/>
                </a:cubicBezTo>
                <a:cubicBezTo>
                  <a:pt x="57151" y="65397"/>
                  <a:pt x="58400" y="62420"/>
                  <a:pt x="59168" y="59346"/>
                </a:cubicBezTo>
                <a:cubicBezTo>
                  <a:pt x="63202" y="42921"/>
                  <a:pt x="59264" y="23039"/>
                  <a:pt x="55806" y="6807"/>
                </a:cubicBezTo>
                <a:cubicBezTo>
                  <a:pt x="55422" y="5270"/>
                  <a:pt x="55038" y="3637"/>
                  <a:pt x="54269" y="2388"/>
                </a:cubicBezTo>
                <a:cubicBezTo>
                  <a:pt x="52964" y="608"/>
                  <a:pt x="51071" y="1"/>
                  <a:pt x="49091" y="1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3" name="Google Shape;443;p24"/>
          <p:cNvGrpSpPr/>
          <p:nvPr/>
        </p:nvGrpSpPr>
        <p:grpSpPr>
          <a:xfrm>
            <a:off x="6156038" y="-1949857"/>
            <a:ext cx="2755862" cy="3417362"/>
            <a:chOff x="6679725" y="-1145700"/>
            <a:chExt cx="2290825" cy="2840700"/>
          </a:xfrm>
        </p:grpSpPr>
        <p:sp>
          <p:nvSpPr>
            <p:cNvPr id="444" name="Google Shape;444;p24"/>
            <p:cNvSpPr/>
            <p:nvPr/>
          </p:nvSpPr>
          <p:spPr>
            <a:xfrm>
              <a:off x="6679725" y="-1145700"/>
              <a:ext cx="2290825" cy="2840700"/>
            </a:xfrm>
            <a:custGeom>
              <a:rect b="b" l="l" r="r" t="t"/>
              <a:pathLst>
                <a:path extrusionOk="0" fill="none" h="113628" w="91633">
                  <a:moveTo>
                    <a:pt x="44184" y="8069"/>
                  </a:moveTo>
                  <a:cubicBezTo>
                    <a:pt x="40246" y="10182"/>
                    <a:pt x="36596" y="12583"/>
                    <a:pt x="33426" y="14984"/>
                  </a:cubicBezTo>
                  <a:cubicBezTo>
                    <a:pt x="22573" y="22860"/>
                    <a:pt x="7781" y="32945"/>
                    <a:pt x="4419" y="46585"/>
                  </a:cubicBezTo>
                  <a:cubicBezTo>
                    <a:pt x="1250" y="60320"/>
                    <a:pt x="1" y="74439"/>
                    <a:pt x="1730" y="88366"/>
                  </a:cubicBezTo>
                  <a:cubicBezTo>
                    <a:pt x="2882" y="98644"/>
                    <a:pt x="15177" y="98067"/>
                    <a:pt x="22957" y="101237"/>
                  </a:cubicBezTo>
                  <a:cubicBezTo>
                    <a:pt x="30065" y="104023"/>
                    <a:pt x="36980" y="107096"/>
                    <a:pt x="44472" y="109305"/>
                  </a:cubicBezTo>
                  <a:cubicBezTo>
                    <a:pt x="59552" y="113628"/>
                    <a:pt x="74344" y="103542"/>
                    <a:pt x="84813" y="93169"/>
                  </a:cubicBezTo>
                  <a:cubicBezTo>
                    <a:pt x="85774" y="92208"/>
                    <a:pt x="86542" y="91248"/>
                    <a:pt x="87023" y="90095"/>
                  </a:cubicBezTo>
                  <a:cubicBezTo>
                    <a:pt x="90096" y="81163"/>
                    <a:pt x="75689" y="68580"/>
                    <a:pt x="71366" y="62049"/>
                  </a:cubicBezTo>
                  <a:cubicBezTo>
                    <a:pt x="70694" y="61280"/>
                    <a:pt x="70118" y="60416"/>
                    <a:pt x="69926" y="59359"/>
                  </a:cubicBezTo>
                  <a:cubicBezTo>
                    <a:pt x="69445" y="57438"/>
                    <a:pt x="70118" y="55229"/>
                    <a:pt x="71078" y="53404"/>
                  </a:cubicBezTo>
                  <a:cubicBezTo>
                    <a:pt x="74536" y="46489"/>
                    <a:pt x="80107" y="41494"/>
                    <a:pt x="85294" y="35923"/>
                  </a:cubicBezTo>
                  <a:cubicBezTo>
                    <a:pt x="87695" y="33138"/>
                    <a:pt x="90288" y="30352"/>
                    <a:pt x="90865" y="26798"/>
                  </a:cubicBezTo>
                  <a:cubicBezTo>
                    <a:pt x="91633" y="22572"/>
                    <a:pt x="89424" y="18346"/>
                    <a:pt x="86542" y="15272"/>
                  </a:cubicBezTo>
                  <a:cubicBezTo>
                    <a:pt x="82892" y="11142"/>
                    <a:pt x="77898" y="6820"/>
                    <a:pt x="72903" y="4419"/>
                  </a:cubicBezTo>
                  <a:cubicBezTo>
                    <a:pt x="63682" y="0"/>
                    <a:pt x="53309" y="3170"/>
                    <a:pt x="44184" y="806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4"/>
            <p:cNvSpPr/>
            <p:nvPr/>
          </p:nvSpPr>
          <p:spPr>
            <a:xfrm>
              <a:off x="6770975" y="-939200"/>
              <a:ext cx="2060325" cy="2559775"/>
            </a:xfrm>
            <a:custGeom>
              <a:rect b="b" l="l" r="r" t="t"/>
              <a:pathLst>
                <a:path extrusionOk="0" fill="none" h="102391" w="82413">
                  <a:moveTo>
                    <a:pt x="29872" y="13352"/>
                  </a:moveTo>
                  <a:cubicBezTo>
                    <a:pt x="20171" y="20171"/>
                    <a:pt x="6820" y="29584"/>
                    <a:pt x="3651" y="42071"/>
                  </a:cubicBezTo>
                  <a:cubicBezTo>
                    <a:pt x="1153" y="52156"/>
                    <a:pt x="1" y="62433"/>
                    <a:pt x="481" y="72614"/>
                  </a:cubicBezTo>
                  <a:cubicBezTo>
                    <a:pt x="577" y="75016"/>
                    <a:pt x="769" y="77417"/>
                    <a:pt x="1153" y="79818"/>
                  </a:cubicBezTo>
                  <a:cubicBezTo>
                    <a:pt x="2402" y="89135"/>
                    <a:pt x="13256" y="88655"/>
                    <a:pt x="20363" y="91344"/>
                  </a:cubicBezTo>
                  <a:cubicBezTo>
                    <a:pt x="26703" y="93938"/>
                    <a:pt x="33138" y="96627"/>
                    <a:pt x="39670" y="98548"/>
                  </a:cubicBezTo>
                  <a:cubicBezTo>
                    <a:pt x="53309" y="102390"/>
                    <a:pt x="66564" y="93553"/>
                    <a:pt x="76073" y="84333"/>
                  </a:cubicBezTo>
                  <a:cubicBezTo>
                    <a:pt x="76937" y="83468"/>
                    <a:pt x="77802" y="82604"/>
                    <a:pt x="78090" y="81451"/>
                  </a:cubicBezTo>
                  <a:cubicBezTo>
                    <a:pt x="80971" y="73383"/>
                    <a:pt x="68389" y="61953"/>
                    <a:pt x="64547" y="55998"/>
                  </a:cubicBezTo>
                  <a:cubicBezTo>
                    <a:pt x="64066" y="55229"/>
                    <a:pt x="63586" y="54365"/>
                    <a:pt x="63298" y="53404"/>
                  </a:cubicBezTo>
                  <a:cubicBezTo>
                    <a:pt x="62818" y="51676"/>
                    <a:pt x="63586" y="49755"/>
                    <a:pt x="64451" y="48026"/>
                  </a:cubicBezTo>
                  <a:cubicBezTo>
                    <a:pt x="67524" y="41782"/>
                    <a:pt x="72327" y="37364"/>
                    <a:pt x="76937" y="32177"/>
                  </a:cubicBezTo>
                  <a:cubicBezTo>
                    <a:pt x="79050" y="29776"/>
                    <a:pt x="81355" y="27279"/>
                    <a:pt x="81836" y="24013"/>
                  </a:cubicBezTo>
                  <a:cubicBezTo>
                    <a:pt x="82412" y="20267"/>
                    <a:pt x="80491" y="16425"/>
                    <a:pt x="77898" y="13736"/>
                  </a:cubicBezTo>
                  <a:cubicBezTo>
                    <a:pt x="74536" y="9990"/>
                    <a:pt x="70022" y="6148"/>
                    <a:pt x="65507" y="3939"/>
                  </a:cubicBezTo>
                  <a:cubicBezTo>
                    <a:pt x="57055" y="1"/>
                    <a:pt x="47738" y="2786"/>
                    <a:pt x="39670" y="7108"/>
                  </a:cubicBezTo>
                  <a:cubicBezTo>
                    <a:pt x="36116" y="9125"/>
                    <a:pt x="32850" y="11335"/>
                    <a:pt x="29872" y="13352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6847825" y="-723075"/>
              <a:ext cx="1839375" cy="2276400"/>
            </a:xfrm>
            <a:custGeom>
              <a:rect b="b" l="l" r="r" t="t"/>
              <a:pathLst>
                <a:path extrusionOk="0" fill="none" h="91056" w="73575">
                  <a:moveTo>
                    <a:pt x="26991" y="11334"/>
                  </a:moveTo>
                  <a:cubicBezTo>
                    <a:pt x="18346" y="17289"/>
                    <a:pt x="6532" y="25742"/>
                    <a:pt x="3650" y="36979"/>
                  </a:cubicBezTo>
                  <a:cubicBezTo>
                    <a:pt x="1345" y="46008"/>
                    <a:pt x="0" y="55325"/>
                    <a:pt x="577" y="64354"/>
                  </a:cubicBezTo>
                  <a:cubicBezTo>
                    <a:pt x="769" y="66563"/>
                    <a:pt x="961" y="68580"/>
                    <a:pt x="1345" y="70693"/>
                  </a:cubicBezTo>
                  <a:cubicBezTo>
                    <a:pt x="2498" y="78857"/>
                    <a:pt x="12103" y="78569"/>
                    <a:pt x="18538" y="81066"/>
                  </a:cubicBezTo>
                  <a:cubicBezTo>
                    <a:pt x="24109" y="83372"/>
                    <a:pt x="29776" y="85869"/>
                    <a:pt x="35635" y="87502"/>
                  </a:cubicBezTo>
                  <a:cubicBezTo>
                    <a:pt x="47834" y="91056"/>
                    <a:pt x="59648" y="83180"/>
                    <a:pt x="68100" y="75015"/>
                  </a:cubicBezTo>
                  <a:cubicBezTo>
                    <a:pt x="68773" y="74343"/>
                    <a:pt x="69637" y="73478"/>
                    <a:pt x="70021" y="72518"/>
                  </a:cubicBezTo>
                  <a:cubicBezTo>
                    <a:pt x="72807" y="65314"/>
                    <a:pt x="61857" y="55133"/>
                    <a:pt x="58495" y="49562"/>
                  </a:cubicBezTo>
                  <a:cubicBezTo>
                    <a:pt x="58015" y="48890"/>
                    <a:pt x="57631" y="48121"/>
                    <a:pt x="57439" y="47353"/>
                  </a:cubicBezTo>
                  <a:cubicBezTo>
                    <a:pt x="57054" y="45624"/>
                    <a:pt x="57631" y="43991"/>
                    <a:pt x="58207" y="42550"/>
                  </a:cubicBezTo>
                  <a:cubicBezTo>
                    <a:pt x="60896" y="36883"/>
                    <a:pt x="65123" y="33041"/>
                    <a:pt x="68965" y="28431"/>
                  </a:cubicBezTo>
                  <a:cubicBezTo>
                    <a:pt x="70694" y="26318"/>
                    <a:pt x="72807" y="24013"/>
                    <a:pt x="73095" y="21227"/>
                  </a:cubicBezTo>
                  <a:cubicBezTo>
                    <a:pt x="73575" y="17865"/>
                    <a:pt x="71942" y="14696"/>
                    <a:pt x="69541" y="12102"/>
                  </a:cubicBezTo>
                  <a:cubicBezTo>
                    <a:pt x="66563" y="8933"/>
                    <a:pt x="62529" y="5379"/>
                    <a:pt x="58495" y="3458"/>
                  </a:cubicBezTo>
                  <a:cubicBezTo>
                    <a:pt x="51003" y="0"/>
                    <a:pt x="42743" y="2401"/>
                    <a:pt x="35539" y="6147"/>
                  </a:cubicBezTo>
                  <a:cubicBezTo>
                    <a:pt x="32561" y="7684"/>
                    <a:pt x="29584" y="9509"/>
                    <a:pt x="26991" y="1133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4"/>
            <p:cNvSpPr/>
            <p:nvPr/>
          </p:nvSpPr>
          <p:spPr>
            <a:xfrm>
              <a:off x="6929475" y="-516575"/>
              <a:ext cx="1616075" cy="1990650"/>
            </a:xfrm>
            <a:custGeom>
              <a:rect b="b" l="l" r="r" t="t"/>
              <a:pathLst>
                <a:path extrusionOk="0" fill="none" h="79626" w="64643">
                  <a:moveTo>
                    <a:pt x="23917" y="9701"/>
                  </a:moveTo>
                  <a:cubicBezTo>
                    <a:pt x="16425" y="14696"/>
                    <a:pt x="5955" y="22380"/>
                    <a:pt x="3362" y="32369"/>
                  </a:cubicBezTo>
                  <a:cubicBezTo>
                    <a:pt x="1153" y="40438"/>
                    <a:pt x="0" y="48698"/>
                    <a:pt x="576" y="56478"/>
                  </a:cubicBezTo>
                  <a:cubicBezTo>
                    <a:pt x="672" y="58399"/>
                    <a:pt x="1057" y="60224"/>
                    <a:pt x="1345" y="61953"/>
                  </a:cubicBezTo>
                  <a:cubicBezTo>
                    <a:pt x="2497" y="68964"/>
                    <a:pt x="10758" y="68868"/>
                    <a:pt x="16329" y="70981"/>
                  </a:cubicBezTo>
                  <a:cubicBezTo>
                    <a:pt x="21323" y="72902"/>
                    <a:pt x="26126" y="75208"/>
                    <a:pt x="31313" y="76648"/>
                  </a:cubicBezTo>
                  <a:cubicBezTo>
                    <a:pt x="41878" y="79626"/>
                    <a:pt x="52348" y="72999"/>
                    <a:pt x="59743" y="65987"/>
                  </a:cubicBezTo>
                  <a:cubicBezTo>
                    <a:pt x="60512" y="65314"/>
                    <a:pt x="61088" y="64642"/>
                    <a:pt x="61472" y="63778"/>
                  </a:cubicBezTo>
                  <a:cubicBezTo>
                    <a:pt x="63970" y="57534"/>
                    <a:pt x="54941" y="48410"/>
                    <a:pt x="52059" y="43415"/>
                  </a:cubicBezTo>
                  <a:cubicBezTo>
                    <a:pt x="51675" y="42743"/>
                    <a:pt x="51387" y="42070"/>
                    <a:pt x="51099" y="41302"/>
                  </a:cubicBezTo>
                  <a:cubicBezTo>
                    <a:pt x="50715" y="39861"/>
                    <a:pt x="51195" y="38324"/>
                    <a:pt x="51867" y="36980"/>
                  </a:cubicBezTo>
                  <a:cubicBezTo>
                    <a:pt x="53980" y="32081"/>
                    <a:pt x="57630" y="28719"/>
                    <a:pt x="60800" y="24781"/>
                  </a:cubicBezTo>
                  <a:cubicBezTo>
                    <a:pt x="62433" y="22860"/>
                    <a:pt x="63970" y="20939"/>
                    <a:pt x="64354" y="18538"/>
                  </a:cubicBezTo>
                  <a:cubicBezTo>
                    <a:pt x="64642" y="15657"/>
                    <a:pt x="63105" y="12775"/>
                    <a:pt x="61088" y="10566"/>
                  </a:cubicBezTo>
                  <a:cubicBezTo>
                    <a:pt x="58495" y="7877"/>
                    <a:pt x="54941" y="4803"/>
                    <a:pt x="51387" y="3170"/>
                  </a:cubicBezTo>
                  <a:cubicBezTo>
                    <a:pt x="44760" y="0"/>
                    <a:pt x="37556" y="2114"/>
                    <a:pt x="31313" y="5187"/>
                  </a:cubicBezTo>
                  <a:cubicBezTo>
                    <a:pt x="28815" y="6532"/>
                    <a:pt x="26126" y="8261"/>
                    <a:pt x="23917" y="970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4"/>
            <p:cNvSpPr/>
            <p:nvPr/>
          </p:nvSpPr>
          <p:spPr>
            <a:xfrm>
              <a:off x="7011100" y="-312475"/>
              <a:ext cx="1404775" cy="1721725"/>
            </a:xfrm>
            <a:custGeom>
              <a:rect b="b" l="l" r="r" t="t"/>
              <a:pathLst>
                <a:path extrusionOk="0" fill="none" h="68869" w="56191">
                  <a:moveTo>
                    <a:pt x="20844" y="8069"/>
                  </a:moveTo>
                  <a:cubicBezTo>
                    <a:pt x="14504" y="12199"/>
                    <a:pt x="5476" y="19019"/>
                    <a:pt x="3074" y="27759"/>
                  </a:cubicBezTo>
                  <a:cubicBezTo>
                    <a:pt x="1153" y="34867"/>
                    <a:pt x="1" y="42071"/>
                    <a:pt x="481" y="48698"/>
                  </a:cubicBezTo>
                  <a:cubicBezTo>
                    <a:pt x="577" y="50331"/>
                    <a:pt x="961" y="51964"/>
                    <a:pt x="1153" y="53501"/>
                  </a:cubicBezTo>
                  <a:cubicBezTo>
                    <a:pt x="2402" y="59360"/>
                    <a:pt x="9318" y="59360"/>
                    <a:pt x="14120" y="61281"/>
                  </a:cubicBezTo>
                  <a:cubicBezTo>
                    <a:pt x="18443" y="63010"/>
                    <a:pt x="22669" y="64931"/>
                    <a:pt x="27087" y="66179"/>
                  </a:cubicBezTo>
                  <a:cubicBezTo>
                    <a:pt x="36116" y="68869"/>
                    <a:pt x="45145" y="63298"/>
                    <a:pt x="51580" y="57150"/>
                  </a:cubicBezTo>
                  <a:cubicBezTo>
                    <a:pt x="52156" y="56574"/>
                    <a:pt x="52829" y="55998"/>
                    <a:pt x="53117" y="55326"/>
                  </a:cubicBezTo>
                  <a:cubicBezTo>
                    <a:pt x="55518" y="49851"/>
                    <a:pt x="48314" y="41975"/>
                    <a:pt x="45913" y="37364"/>
                  </a:cubicBezTo>
                  <a:cubicBezTo>
                    <a:pt x="45721" y="36788"/>
                    <a:pt x="45337" y="36308"/>
                    <a:pt x="45241" y="35539"/>
                  </a:cubicBezTo>
                  <a:cubicBezTo>
                    <a:pt x="44856" y="34291"/>
                    <a:pt x="45337" y="32946"/>
                    <a:pt x="45817" y="31697"/>
                  </a:cubicBezTo>
                  <a:cubicBezTo>
                    <a:pt x="47546" y="27567"/>
                    <a:pt x="50523" y="24493"/>
                    <a:pt x="53117" y="21132"/>
                  </a:cubicBezTo>
                  <a:cubicBezTo>
                    <a:pt x="54365" y="19595"/>
                    <a:pt x="55710" y="17962"/>
                    <a:pt x="55902" y="15753"/>
                  </a:cubicBezTo>
                  <a:cubicBezTo>
                    <a:pt x="56190" y="13352"/>
                    <a:pt x="54846" y="10854"/>
                    <a:pt x="53021" y="9029"/>
                  </a:cubicBezTo>
                  <a:cubicBezTo>
                    <a:pt x="50715" y="6628"/>
                    <a:pt x="47738" y="4131"/>
                    <a:pt x="44760" y="2690"/>
                  </a:cubicBezTo>
                  <a:cubicBezTo>
                    <a:pt x="39093" y="1"/>
                    <a:pt x="32946" y="1730"/>
                    <a:pt x="27567" y="4227"/>
                  </a:cubicBezTo>
                  <a:cubicBezTo>
                    <a:pt x="24974" y="5572"/>
                    <a:pt x="22765" y="6916"/>
                    <a:pt x="20844" y="806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4"/>
            <p:cNvSpPr/>
            <p:nvPr/>
          </p:nvSpPr>
          <p:spPr>
            <a:xfrm>
              <a:off x="7085550" y="-98750"/>
              <a:ext cx="1183850" cy="1433575"/>
            </a:xfrm>
            <a:custGeom>
              <a:rect b="b" l="l" r="r" t="t"/>
              <a:pathLst>
                <a:path extrusionOk="0" fill="none" h="57343" w="47354">
                  <a:moveTo>
                    <a:pt x="17962" y="6147"/>
                  </a:moveTo>
                  <a:cubicBezTo>
                    <a:pt x="12679" y="9413"/>
                    <a:pt x="5187" y="15368"/>
                    <a:pt x="2978" y="22860"/>
                  </a:cubicBezTo>
                  <a:cubicBezTo>
                    <a:pt x="1153" y="28815"/>
                    <a:pt x="0" y="35058"/>
                    <a:pt x="577" y="40533"/>
                  </a:cubicBezTo>
                  <a:cubicBezTo>
                    <a:pt x="673" y="41782"/>
                    <a:pt x="1057" y="43127"/>
                    <a:pt x="1441" y="44471"/>
                  </a:cubicBezTo>
                  <a:cubicBezTo>
                    <a:pt x="2498" y="49274"/>
                    <a:pt x="8261" y="49370"/>
                    <a:pt x="12295" y="50907"/>
                  </a:cubicBezTo>
                  <a:cubicBezTo>
                    <a:pt x="15945" y="52347"/>
                    <a:pt x="19403" y="54076"/>
                    <a:pt x="23149" y="55133"/>
                  </a:cubicBezTo>
                  <a:cubicBezTo>
                    <a:pt x="30737" y="57342"/>
                    <a:pt x="38132" y="53020"/>
                    <a:pt x="43703" y="47929"/>
                  </a:cubicBezTo>
                  <a:cubicBezTo>
                    <a:pt x="44184" y="47449"/>
                    <a:pt x="44760" y="46969"/>
                    <a:pt x="44952" y="46392"/>
                  </a:cubicBezTo>
                  <a:cubicBezTo>
                    <a:pt x="47257" y="41782"/>
                    <a:pt x="41878" y="35058"/>
                    <a:pt x="39957" y="31024"/>
                  </a:cubicBezTo>
                  <a:cubicBezTo>
                    <a:pt x="39765" y="30544"/>
                    <a:pt x="39477" y="30064"/>
                    <a:pt x="39381" y="29488"/>
                  </a:cubicBezTo>
                  <a:cubicBezTo>
                    <a:pt x="39093" y="28335"/>
                    <a:pt x="39381" y="27182"/>
                    <a:pt x="39765" y="26222"/>
                  </a:cubicBezTo>
                  <a:cubicBezTo>
                    <a:pt x="41014" y="22764"/>
                    <a:pt x="43319" y="20171"/>
                    <a:pt x="45240" y="17481"/>
                  </a:cubicBezTo>
                  <a:cubicBezTo>
                    <a:pt x="46201" y="16137"/>
                    <a:pt x="47161" y="14696"/>
                    <a:pt x="47257" y="12967"/>
                  </a:cubicBezTo>
                  <a:cubicBezTo>
                    <a:pt x="47353" y="10950"/>
                    <a:pt x="46201" y="9029"/>
                    <a:pt x="44760" y="7492"/>
                  </a:cubicBezTo>
                  <a:cubicBezTo>
                    <a:pt x="42839" y="5571"/>
                    <a:pt x="40342" y="3362"/>
                    <a:pt x="37748" y="2209"/>
                  </a:cubicBezTo>
                  <a:cubicBezTo>
                    <a:pt x="33138" y="0"/>
                    <a:pt x="27951" y="1249"/>
                    <a:pt x="23533" y="3266"/>
                  </a:cubicBezTo>
                  <a:cubicBezTo>
                    <a:pt x="21516" y="4226"/>
                    <a:pt x="19595" y="5187"/>
                    <a:pt x="17962" y="614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7162375" y="107750"/>
              <a:ext cx="972550" cy="1155025"/>
            </a:xfrm>
            <a:custGeom>
              <a:rect b="b" l="l" r="r" t="t"/>
              <a:pathLst>
                <a:path extrusionOk="0" fill="none" h="46201" w="38902">
                  <a:moveTo>
                    <a:pt x="15081" y="4515"/>
                  </a:moveTo>
                  <a:cubicBezTo>
                    <a:pt x="10951" y="6820"/>
                    <a:pt x="4804" y="11911"/>
                    <a:pt x="2786" y="18154"/>
                  </a:cubicBezTo>
                  <a:cubicBezTo>
                    <a:pt x="1154" y="23245"/>
                    <a:pt x="1" y="28431"/>
                    <a:pt x="673" y="32561"/>
                  </a:cubicBezTo>
                  <a:cubicBezTo>
                    <a:pt x="769" y="33714"/>
                    <a:pt x="1154" y="34771"/>
                    <a:pt x="1442" y="35731"/>
                  </a:cubicBezTo>
                  <a:cubicBezTo>
                    <a:pt x="2594" y="39477"/>
                    <a:pt x="7109" y="39669"/>
                    <a:pt x="10278" y="41014"/>
                  </a:cubicBezTo>
                  <a:cubicBezTo>
                    <a:pt x="13160" y="42166"/>
                    <a:pt x="16041" y="43511"/>
                    <a:pt x="18923" y="44376"/>
                  </a:cubicBezTo>
                  <a:cubicBezTo>
                    <a:pt x="24878" y="46201"/>
                    <a:pt x="30929" y="42935"/>
                    <a:pt x="35540" y="38997"/>
                  </a:cubicBezTo>
                  <a:cubicBezTo>
                    <a:pt x="36020" y="38613"/>
                    <a:pt x="36404" y="38228"/>
                    <a:pt x="36788" y="37652"/>
                  </a:cubicBezTo>
                  <a:cubicBezTo>
                    <a:pt x="38901" y="33906"/>
                    <a:pt x="35348" y="28431"/>
                    <a:pt x="33907" y="24781"/>
                  </a:cubicBezTo>
                  <a:cubicBezTo>
                    <a:pt x="33811" y="24301"/>
                    <a:pt x="33523" y="23917"/>
                    <a:pt x="33427" y="23437"/>
                  </a:cubicBezTo>
                  <a:cubicBezTo>
                    <a:pt x="33138" y="22476"/>
                    <a:pt x="33427" y="21516"/>
                    <a:pt x="33619" y="20747"/>
                  </a:cubicBezTo>
                  <a:cubicBezTo>
                    <a:pt x="34483" y="17962"/>
                    <a:pt x="36116" y="15945"/>
                    <a:pt x="37461" y="13640"/>
                  </a:cubicBezTo>
                  <a:cubicBezTo>
                    <a:pt x="38037" y="12583"/>
                    <a:pt x="38805" y="11430"/>
                    <a:pt x="38805" y="10182"/>
                  </a:cubicBezTo>
                  <a:cubicBezTo>
                    <a:pt x="38805" y="8549"/>
                    <a:pt x="37845" y="7012"/>
                    <a:pt x="36596" y="5860"/>
                  </a:cubicBezTo>
                  <a:cubicBezTo>
                    <a:pt x="35059" y="4227"/>
                    <a:pt x="33042" y="2690"/>
                    <a:pt x="31025" y="1729"/>
                  </a:cubicBezTo>
                  <a:cubicBezTo>
                    <a:pt x="27279" y="0"/>
                    <a:pt x="23149" y="865"/>
                    <a:pt x="19595" y="2210"/>
                  </a:cubicBezTo>
                  <a:cubicBezTo>
                    <a:pt x="17962" y="3170"/>
                    <a:pt x="16330" y="3746"/>
                    <a:pt x="15081" y="451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7244025" y="319050"/>
              <a:ext cx="758825" cy="874100"/>
            </a:xfrm>
            <a:custGeom>
              <a:rect b="b" l="l" r="r" t="t"/>
              <a:pathLst>
                <a:path extrusionOk="0" fill="none" h="34964" w="30353">
                  <a:moveTo>
                    <a:pt x="12007" y="2690"/>
                  </a:moveTo>
                  <a:cubicBezTo>
                    <a:pt x="9029" y="4131"/>
                    <a:pt x="4323" y="8453"/>
                    <a:pt x="2498" y="13448"/>
                  </a:cubicBezTo>
                  <a:cubicBezTo>
                    <a:pt x="1057" y="17578"/>
                    <a:pt x="1" y="21612"/>
                    <a:pt x="481" y="24590"/>
                  </a:cubicBezTo>
                  <a:cubicBezTo>
                    <a:pt x="577" y="25454"/>
                    <a:pt x="1057" y="26223"/>
                    <a:pt x="1345" y="26895"/>
                  </a:cubicBezTo>
                  <a:cubicBezTo>
                    <a:pt x="2402" y="29584"/>
                    <a:pt x="5668" y="29872"/>
                    <a:pt x="8069" y="30833"/>
                  </a:cubicBezTo>
                  <a:cubicBezTo>
                    <a:pt x="10182" y="31793"/>
                    <a:pt x="12391" y="32754"/>
                    <a:pt x="14696" y="33522"/>
                  </a:cubicBezTo>
                  <a:cubicBezTo>
                    <a:pt x="19211" y="34963"/>
                    <a:pt x="23629" y="32754"/>
                    <a:pt x="27375" y="29872"/>
                  </a:cubicBezTo>
                  <a:cubicBezTo>
                    <a:pt x="27759" y="29680"/>
                    <a:pt x="28047" y="29296"/>
                    <a:pt x="28336" y="28912"/>
                  </a:cubicBezTo>
                  <a:cubicBezTo>
                    <a:pt x="30353" y="26030"/>
                    <a:pt x="28432" y="21708"/>
                    <a:pt x="27663" y="18635"/>
                  </a:cubicBezTo>
                  <a:lnTo>
                    <a:pt x="27279" y="17578"/>
                  </a:lnTo>
                  <a:cubicBezTo>
                    <a:pt x="27183" y="16810"/>
                    <a:pt x="27279" y="15945"/>
                    <a:pt x="27375" y="15273"/>
                  </a:cubicBezTo>
                  <a:cubicBezTo>
                    <a:pt x="27855" y="13064"/>
                    <a:pt x="28816" y="11623"/>
                    <a:pt x="29392" y="9990"/>
                  </a:cubicBezTo>
                  <a:cubicBezTo>
                    <a:pt x="29776" y="9126"/>
                    <a:pt x="30161" y="8453"/>
                    <a:pt x="29968" y="7493"/>
                  </a:cubicBezTo>
                  <a:cubicBezTo>
                    <a:pt x="29872" y="6340"/>
                    <a:pt x="29200" y="5188"/>
                    <a:pt x="28240" y="4323"/>
                  </a:cubicBezTo>
                  <a:cubicBezTo>
                    <a:pt x="26991" y="3267"/>
                    <a:pt x="25454" y="2018"/>
                    <a:pt x="23917" y="1346"/>
                  </a:cubicBezTo>
                  <a:cubicBezTo>
                    <a:pt x="21036" y="1"/>
                    <a:pt x="17962" y="481"/>
                    <a:pt x="15369" y="1346"/>
                  </a:cubicBezTo>
                  <a:cubicBezTo>
                    <a:pt x="14024" y="1826"/>
                    <a:pt x="12968" y="2210"/>
                    <a:pt x="12007" y="2690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7323275" y="537575"/>
              <a:ext cx="545100" cy="583525"/>
            </a:xfrm>
            <a:custGeom>
              <a:rect b="b" l="l" r="r" t="t"/>
              <a:pathLst>
                <a:path extrusionOk="0" fill="none" h="23341" w="21804">
                  <a:moveTo>
                    <a:pt x="8933" y="481"/>
                  </a:moveTo>
                  <a:cubicBezTo>
                    <a:pt x="7204" y="961"/>
                    <a:pt x="3938" y="4611"/>
                    <a:pt x="2210" y="8357"/>
                  </a:cubicBezTo>
                  <a:cubicBezTo>
                    <a:pt x="961" y="11334"/>
                    <a:pt x="0" y="14408"/>
                    <a:pt x="481" y="16233"/>
                  </a:cubicBezTo>
                  <a:cubicBezTo>
                    <a:pt x="577" y="16809"/>
                    <a:pt x="1057" y="17289"/>
                    <a:pt x="1249" y="17770"/>
                  </a:cubicBezTo>
                  <a:cubicBezTo>
                    <a:pt x="2210" y="19306"/>
                    <a:pt x="4323" y="19691"/>
                    <a:pt x="5956" y="20555"/>
                  </a:cubicBezTo>
                  <a:cubicBezTo>
                    <a:pt x="7396" y="21227"/>
                    <a:pt x="8837" y="21900"/>
                    <a:pt x="10374" y="22380"/>
                  </a:cubicBezTo>
                  <a:cubicBezTo>
                    <a:pt x="13447" y="23341"/>
                    <a:pt x="16521" y="22380"/>
                    <a:pt x="19210" y="20555"/>
                  </a:cubicBezTo>
                  <a:cubicBezTo>
                    <a:pt x="19403" y="20267"/>
                    <a:pt x="19787" y="20171"/>
                    <a:pt x="19979" y="19979"/>
                  </a:cubicBezTo>
                  <a:cubicBezTo>
                    <a:pt x="21804" y="18058"/>
                    <a:pt x="21804" y="14792"/>
                    <a:pt x="21420" y="12103"/>
                  </a:cubicBezTo>
                  <a:cubicBezTo>
                    <a:pt x="21420" y="11911"/>
                    <a:pt x="21324" y="11526"/>
                    <a:pt x="21324" y="11334"/>
                  </a:cubicBezTo>
                  <a:cubicBezTo>
                    <a:pt x="21228" y="10662"/>
                    <a:pt x="21228" y="10086"/>
                    <a:pt x="21228" y="9605"/>
                  </a:cubicBezTo>
                  <a:cubicBezTo>
                    <a:pt x="21228" y="8261"/>
                    <a:pt x="21612" y="7204"/>
                    <a:pt x="21612" y="6148"/>
                  </a:cubicBezTo>
                  <a:cubicBezTo>
                    <a:pt x="21612" y="5667"/>
                    <a:pt x="21708" y="5187"/>
                    <a:pt x="21420" y="4611"/>
                  </a:cubicBezTo>
                  <a:cubicBezTo>
                    <a:pt x="21228" y="3842"/>
                    <a:pt x="20651" y="3266"/>
                    <a:pt x="19883" y="2690"/>
                  </a:cubicBezTo>
                  <a:cubicBezTo>
                    <a:pt x="19018" y="1921"/>
                    <a:pt x="17962" y="1249"/>
                    <a:pt x="17001" y="865"/>
                  </a:cubicBezTo>
                  <a:cubicBezTo>
                    <a:pt x="15080" y="0"/>
                    <a:pt x="13063" y="0"/>
                    <a:pt x="11334" y="289"/>
                  </a:cubicBezTo>
                  <a:cubicBezTo>
                    <a:pt x="10374" y="289"/>
                    <a:pt x="9701" y="385"/>
                    <a:pt x="8933" y="48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7395300" y="703250"/>
              <a:ext cx="408250" cy="369825"/>
            </a:xfrm>
            <a:custGeom>
              <a:rect b="b" l="l" r="r" t="t"/>
              <a:pathLst>
                <a:path extrusionOk="0" fill="none" h="14793" w="16330">
                  <a:moveTo>
                    <a:pt x="6340" y="481"/>
                  </a:moveTo>
                  <a:cubicBezTo>
                    <a:pt x="5092" y="1"/>
                    <a:pt x="1" y="8645"/>
                    <a:pt x="769" y="9990"/>
                  </a:cubicBezTo>
                  <a:cubicBezTo>
                    <a:pt x="1057" y="10374"/>
                    <a:pt x="1442" y="10470"/>
                    <a:pt x="1730" y="10662"/>
                  </a:cubicBezTo>
                  <a:cubicBezTo>
                    <a:pt x="4803" y="12391"/>
                    <a:pt x="7973" y="14793"/>
                    <a:pt x="11335" y="13256"/>
                  </a:cubicBezTo>
                  <a:cubicBezTo>
                    <a:pt x="13928" y="12103"/>
                    <a:pt x="16329" y="8645"/>
                    <a:pt x="15369" y="5860"/>
                  </a:cubicBezTo>
                  <a:cubicBezTo>
                    <a:pt x="14216" y="2978"/>
                    <a:pt x="8741" y="1442"/>
                    <a:pt x="6340" y="48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bg>
      <p:bgPr>
        <a:solidFill>
          <a:srgbClr val="664796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5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456" name="Google Shape;456;p25"/>
          <p:cNvSpPr txBox="1"/>
          <p:nvPr>
            <p:ph idx="2" type="title"/>
          </p:nvPr>
        </p:nvSpPr>
        <p:spPr>
          <a:xfrm>
            <a:off x="2634535" y="1923150"/>
            <a:ext cx="2481900" cy="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457" name="Google Shape;457;p25"/>
          <p:cNvSpPr txBox="1"/>
          <p:nvPr>
            <p:ph idx="1" type="subTitle"/>
          </p:nvPr>
        </p:nvSpPr>
        <p:spPr>
          <a:xfrm>
            <a:off x="2634525" y="2294800"/>
            <a:ext cx="24819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25"/>
          <p:cNvSpPr txBox="1"/>
          <p:nvPr>
            <p:ph idx="3" type="title"/>
          </p:nvPr>
        </p:nvSpPr>
        <p:spPr>
          <a:xfrm>
            <a:off x="5942110" y="1923150"/>
            <a:ext cx="2481900" cy="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459" name="Google Shape;459;p25"/>
          <p:cNvSpPr txBox="1"/>
          <p:nvPr>
            <p:ph idx="4" type="subTitle"/>
          </p:nvPr>
        </p:nvSpPr>
        <p:spPr>
          <a:xfrm>
            <a:off x="5942100" y="2294800"/>
            <a:ext cx="24819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25"/>
          <p:cNvSpPr txBox="1"/>
          <p:nvPr>
            <p:ph idx="5" type="title"/>
          </p:nvPr>
        </p:nvSpPr>
        <p:spPr>
          <a:xfrm>
            <a:off x="2634535" y="3605925"/>
            <a:ext cx="2481900" cy="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461" name="Google Shape;461;p25"/>
          <p:cNvSpPr txBox="1"/>
          <p:nvPr>
            <p:ph idx="6" type="subTitle"/>
          </p:nvPr>
        </p:nvSpPr>
        <p:spPr>
          <a:xfrm>
            <a:off x="2634525" y="3977575"/>
            <a:ext cx="24819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25"/>
          <p:cNvSpPr txBox="1"/>
          <p:nvPr>
            <p:ph idx="7" type="title"/>
          </p:nvPr>
        </p:nvSpPr>
        <p:spPr>
          <a:xfrm>
            <a:off x="5942110" y="3605925"/>
            <a:ext cx="2481900" cy="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463" name="Google Shape;463;p25"/>
          <p:cNvSpPr txBox="1"/>
          <p:nvPr>
            <p:ph idx="8" type="subTitle"/>
          </p:nvPr>
        </p:nvSpPr>
        <p:spPr>
          <a:xfrm>
            <a:off x="5942100" y="3977575"/>
            <a:ext cx="24819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25"/>
          <p:cNvSpPr/>
          <p:nvPr/>
        </p:nvSpPr>
        <p:spPr>
          <a:xfrm rot="-8760744">
            <a:off x="5904075" y="-790816"/>
            <a:ext cx="3962225" cy="2162910"/>
          </a:xfrm>
          <a:custGeom>
            <a:rect b="b" l="l" r="r" t="t"/>
            <a:pathLst>
              <a:path extrusionOk="0" h="70123" w="128458">
                <a:moveTo>
                  <a:pt x="112028" y="0"/>
                </a:moveTo>
                <a:cubicBezTo>
                  <a:pt x="103252" y="0"/>
                  <a:pt x="93707" y="377"/>
                  <a:pt x="87407" y="7018"/>
                </a:cubicBezTo>
                <a:cubicBezTo>
                  <a:pt x="79146" y="15855"/>
                  <a:pt x="72327" y="22290"/>
                  <a:pt x="61857" y="28341"/>
                </a:cubicBezTo>
                <a:cubicBezTo>
                  <a:pt x="49563" y="33624"/>
                  <a:pt x="34099" y="34584"/>
                  <a:pt x="21036" y="37274"/>
                </a:cubicBezTo>
                <a:cubicBezTo>
                  <a:pt x="17866" y="37946"/>
                  <a:pt x="14793" y="38618"/>
                  <a:pt x="12007" y="40059"/>
                </a:cubicBezTo>
                <a:cubicBezTo>
                  <a:pt x="5764" y="43229"/>
                  <a:pt x="5091" y="49472"/>
                  <a:pt x="3363" y="55523"/>
                </a:cubicBezTo>
                <a:cubicBezTo>
                  <a:pt x="3170" y="56580"/>
                  <a:pt x="385" y="68970"/>
                  <a:pt x="1" y="68970"/>
                </a:cubicBezTo>
                <a:cubicBezTo>
                  <a:pt x="26223" y="68970"/>
                  <a:pt x="52636" y="70123"/>
                  <a:pt x="78762" y="70123"/>
                </a:cubicBezTo>
                <a:cubicBezTo>
                  <a:pt x="82412" y="70027"/>
                  <a:pt x="85870" y="70027"/>
                  <a:pt x="88943" y="68778"/>
                </a:cubicBezTo>
                <a:cubicBezTo>
                  <a:pt x="89136" y="68778"/>
                  <a:pt x="89232" y="68682"/>
                  <a:pt x="89328" y="68682"/>
                </a:cubicBezTo>
                <a:cubicBezTo>
                  <a:pt x="95187" y="66281"/>
                  <a:pt x="94514" y="60614"/>
                  <a:pt x="98452" y="56676"/>
                </a:cubicBezTo>
                <a:cubicBezTo>
                  <a:pt x="105080" y="50144"/>
                  <a:pt x="116126" y="46591"/>
                  <a:pt x="118047" y="36505"/>
                </a:cubicBezTo>
                <a:cubicBezTo>
                  <a:pt x="119483" y="29325"/>
                  <a:pt x="128458" y="5"/>
                  <a:pt x="115485" y="5"/>
                </a:cubicBezTo>
                <a:cubicBezTo>
                  <a:pt x="115442" y="5"/>
                  <a:pt x="115400" y="6"/>
                  <a:pt x="115357" y="6"/>
                </a:cubicBezTo>
                <a:cubicBezTo>
                  <a:pt x="114266" y="6"/>
                  <a:pt x="113153" y="0"/>
                  <a:pt x="112028" y="0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5"/>
          <p:cNvSpPr/>
          <p:nvPr/>
        </p:nvSpPr>
        <p:spPr>
          <a:xfrm rot="-2700000">
            <a:off x="4931049" y="-462810"/>
            <a:ext cx="1259145" cy="1102056"/>
          </a:xfrm>
          <a:custGeom>
            <a:rect b="b" l="l" r="r" t="t"/>
            <a:pathLst>
              <a:path extrusionOk="0" h="35730" w="40823">
                <a:moveTo>
                  <a:pt x="10421" y="0"/>
                </a:moveTo>
                <a:cubicBezTo>
                  <a:pt x="6953" y="0"/>
                  <a:pt x="1575" y="2449"/>
                  <a:pt x="673" y="5318"/>
                </a:cubicBezTo>
                <a:cubicBezTo>
                  <a:pt x="289" y="6279"/>
                  <a:pt x="385" y="7335"/>
                  <a:pt x="385" y="8392"/>
                </a:cubicBezTo>
                <a:cubicBezTo>
                  <a:pt x="481" y="12426"/>
                  <a:pt x="673" y="16268"/>
                  <a:pt x="769" y="20206"/>
                </a:cubicBezTo>
                <a:cubicBezTo>
                  <a:pt x="865" y="22991"/>
                  <a:pt x="1" y="27410"/>
                  <a:pt x="2114" y="29523"/>
                </a:cubicBezTo>
                <a:cubicBezTo>
                  <a:pt x="2882" y="30387"/>
                  <a:pt x="4035" y="30964"/>
                  <a:pt x="5092" y="31348"/>
                </a:cubicBezTo>
                <a:cubicBezTo>
                  <a:pt x="8838" y="32692"/>
                  <a:pt x="12872" y="33557"/>
                  <a:pt x="16618" y="34709"/>
                </a:cubicBezTo>
                <a:cubicBezTo>
                  <a:pt x="18367" y="35293"/>
                  <a:pt x="20291" y="35729"/>
                  <a:pt x="22214" y="35729"/>
                </a:cubicBezTo>
                <a:cubicBezTo>
                  <a:pt x="23775" y="35729"/>
                  <a:pt x="25335" y="35441"/>
                  <a:pt x="26799" y="34709"/>
                </a:cubicBezTo>
                <a:cubicBezTo>
                  <a:pt x="28720" y="33749"/>
                  <a:pt x="30545" y="32308"/>
                  <a:pt x="32370" y="30867"/>
                </a:cubicBezTo>
                <a:cubicBezTo>
                  <a:pt x="34483" y="29235"/>
                  <a:pt x="40054" y="26161"/>
                  <a:pt x="40630" y="23183"/>
                </a:cubicBezTo>
                <a:cubicBezTo>
                  <a:pt x="40822" y="22127"/>
                  <a:pt x="40534" y="21070"/>
                  <a:pt x="39093" y="19822"/>
                </a:cubicBezTo>
                <a:cubicBezTo>
                  <a:pt x="34291" y="16268"/>
                  <a:pt x="29296" y="12618"/>
                  <a:pt x="24494" y="9064"/>
                </a:cubicBezTo>
                <a:cubicBezTo>
                  <a:pt x="20556" y="6183"/>
                  <a:pt x="16714" y="1956"/>
                  <a:pt x="12007" y="228"/>
                </a:cubicBezTo>
                <a:cubicBezTo>
                  <a:pt x="11557" y="73"/>
                  <a:pt x="11017" y="0"/>
                  <a:pt x="10421" y="0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5"/>
          <p:cNvSpPr/>
          <p:nvPr/>
        </p:nvSpPr>
        <p:spPr>
          <a:xfrm rot="5400000">
            <a:off x="-892669" y="2522003"/>
            <a:ext cx="2565902" cy="1644995"/>
          </a:xfrm>
          <a:custGeom>
            <a:rect b="b" l="l" r="r" t="t"/>
            <a:pathLst>
              <a:path extrusionOk="0" h="53758" w="83853">
                <a:moveTo>
                  <a:pt x="20897" y="1"/>
                </a:moveTo>
                <a:cubicBezTo>
                  <a:pt x="19785" y="1"/>
                  <a:pt x="18676" y="87"/>
                  <a:pt x="17578" y="307"/>
                </a:cubicBezTo>
                <a:cubicBezTo>
                  <a:pt x="13832" y="1075"/>
                  <a:pt x="11431" y="3476"/>
                  <a:pt x="9510" y="6358"/>
                </a:cubicBezTo>
                <a:cubicBezTo>
                  <a:pt x="8261" y="8375"/>
                  <a:pt x="7108" y="10584"/>
                  <a:pt x="5956" y="12697"/>
                </a:cubicBezTo>
                <a:cubicBezTo>
                  <a:pt x="3747" y="16539"/>
                  <a:pt x="1249" y="19997"/>
                  <a:pt x="673" y="24511"/>
                </a:cubicBezTo>
                <a:cubicBezTo>
                  <a:pt x="1" y="28257"/>
                  <a:pt x="769" y="32195"/>
                  <a:pt x="3074" y="35077"/>
                </a:cubicBezTo>
                <a:cubicBezTo>
                  <a:pt x="5091" y="37574"/>
                  <a:pt x="7973" y="39303"/>
                  <a:pt x="10854" y="40840"/>
                </a:cubicBezTo>
                <a:cubicBezTo>
                  <a:pt x="18058" y="44682"/>
                  <a:pt x="25454" y="49869"/>
                  <a:pt x="33138" y="52750"/>
                </a:cubicBezTo>
                <a:cubicBezTo>
                  <a:pt x="35064" y="53469"/>
                  <a:pt x="37084" y="53757"/>
                  <a:pt x="39135" y="53757"/>
                </a:cubicBezTo>
                <a:cubicBezTo>
                  <a:pt x="43937" y="53757"/>
                  <a:pt x="48905" y="52175"/>
                  <a:pt x="53213" y="50829"/>
                </a:cubicBezTo>
                <a:cubicBezTo>
                  <a:pt x="57535" y="49292"/>
                  <a:pt x="61953" y="47948"/>
                  <a:pt x="65987" y="45546"/>
                </a:cubicBezTo>
                <a:cubicBezTo>
                  <a:pt x="73960" y="40552"/>
                  <a:pt x="79146" y="29314"/>
                  <a:pt x="82412" y="20766"/>
                </a:cubicBezTo>
                <a:cubicBezTo>
                  <a:pt x="83276" y="18460"/>
                  <a:pt x="83853" y="15963"/>
                  <a:pt x="83276" y="13466"/>
                </a:cubicBezTo>
                <a:cubicBezTo>
                  <a:pt x="81738" y="6177"/>
                  <a:pt x="72552" y="5239"/>
                  <a:pt x="65563" y="5239"/>
                </a:cubicBezTo>
                <a:cubicBezTo>
                  <a:pt x="64263" y="5239"/>
                  <a:pt x="63038" y="5271"/>
                  <a:pt x="61953" y="5301"/>
                </a:cubicBezTo>
                <a:cubicBezTo>
                  <a:pt x="61618" y="5307"/>
                  <a:pt x="61283" y="5310"/>
                  <a:pt x="60947" y="5310"/>
                </a:cubicBezTo>
                <a:cubicBezTo>
                  <a:pt x="50096" y="5310"/>
                  <a:pt x="38566" y="2368"/>
                  <a:pt x="27759" y="691"/>
                </a:cubicBezTo>
                <a:cubicBezTo>
                  <a:pt x="25496" y="368"/>
                  <a:pt x="23189" y="1"/>
                  <a:pt x="20897" y="1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5"/>
          <p:cNvSpPr/>
          <p:nvPr/>
        </p:nvSpPr>
        <p:spPr>
          <a:xfrm rot="849463">
            <a:off x="-982426" y="3268286"/>
            <a:ext cx="2745367" cy="2133816"/>
          </a:xfrm>
          <a:custGeom>
            <a:rect b="b" l="l" r="r" t="t"/>
            <a:pathLst>
              <a:path extrusionOk="0" h="69728" w="89712">
                <a:moveTo>
                  <a:pt x="14036" y="0"/>
                </a:moveTo>
                <a:cubicBezTo>
                  <a:pt x="13692" y="0"/>
                  <a:pt x="13336" y="25"/>
                  <a:pt x="12967" y="78"/>
                </a:cubicBezTo>
                <a:cubicBezTo>
                  <a:pt x="7396" y="750"/>
                  <a:pt x="1633" y="7090"/>
                  <a:pt x="865" y="11892"/>
                </a:cubicBezTo>
                <a:cubicBezTo>
                  <a:pt x="0" y="16406"/>
                  <a:pt x="2402" y="20537"/>
                  <a:pt x="4515" y="24379"/>
                </a:cubicBezTo>
                <a:cubicBezTo>
                  <a:pt x="9798" y="33503"/>
                  <a:pt x="13736" y="43589"/>
                  <a:pt x="20363" y="52041"/>
                </a:cubicBezTo>
                <a:cubicBezTo>
                  <a:pt x="30352" y="65008"/>
                  <a:pt x="47545" y="67217"/>
                  <a:pt x="62817" y="69522"/>
                </a:cubicBezTo>
                <a:cubicBezTo>
                  <a:pt x="63748" y="69658"/>
                  <a:pt x="64622" y="69727"/>
                  <a:pt x="65449" y="69727"/>
                </a:cubicBezTo>
                <a:cubicBezTo>
                  <a:pt x="69316" y="69727"/>
                  <a:pt x="72150" y="68201"/>
                  <a:pt x="74920" y="64720"/>
                </a:cubicBezTo>
                <a:cubicBezTo>
                  <a:pt x="82316" y="55787"/>
                  <a:pt x="89711" y="42820"/>
                  <a:pt x="75784" y="36289"/>
                </a:cubicBezTo>
                <a:cubicBezTo>
                  <a:pt x="59552" y="28797"/>
                  <a:pt x="37076" y="26588"/>
                  <a:pt x="25646" y="11412"/>
                </a:cubicBezTo>
                <a:cubicBezTo>
                  <a:pt x="22468" y="7508"/>
                  <a:pt x="19977" y="0"/>
                  <a:pt x="14036" y="0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8" name="Google Shape;468;p25"/>
          <p:cNvGrpSpPr/>
          <p:nvPr/>
        </p:nvGrpSpPr>
        <p:grpSpPr>
          <a:xfrm>
            <a:off x="-811700" y="1570475"/>
            <a:ext cx="2511750" cy="2192350"/>
            <a:chOff x="4465600" y="-1123075"/>
            <a:chExt cx="2511750" cy="2192350"/>
          </a:xfrm>
        </p:grpSpPr>
        <p:sp>
          <p:nvSpPr>
            <p:cNvPr id="469" name="Google Shape;469;p25"/>
            <p:cNvSpPr/>
            <p:nvPr/>
          </p:nvSpPr>
          <p:spPr>
            <a:xfrm>
              <a:off x="4465600" y="-1123075"/>
              <a:ext cx="2511750" cy="2192350"/>
            </a:xfrm>
            <a:custGeom>
              <a:rect b="b" l="l" r="r" t="t"/>
              <a:pathLst>
                <a:path extrusionOk="0" fill="none" h="87694" w="100470">
                  <a:moveTo>
                    <a:pt x="40246" y="2498"/>
                  </a:moveTo>
                  <a:cubicBezTo>
                    <a:pt x="31698" y="4034"/>
                    <a:pt x="23437" y="7108"/>
                    <a:pt x="16233" y="10278"/>
                  </a:cubicBezTo>
                  <a:cubicBezTo>
                    <a:pt x="1" y="17673"/>
                    <a:pt x="3267" y="33234"/>
                    <a:pt x="4515" y="47833"/>
                  </a:cubicBezTo>
                  <a:cubicBezTo>
                    <a:pt x="4996" y="52828"/>
                    <a:pt x="5380" y="58207"/>
                    <a:pt x="8165" y="62721"/>
                  </a:cubicBezTo>
                  <a:cubicBezTo>
                    <a:pt x="11719" y="68484"/>
                    <a:pt x="19019" y="69540"/>
                    <a:pt x="25070" y="71461"/>
                  </a:cubicBezTo>
                  <a:cubicBezTo>
                    <a:pt x="41207" y="76840"/>
                    <a:pt x="57535" y="81547"/>
                    <a:pt x="73672" y="86445"/>
                  </a:cubicBezTo>
                  <a:cubicBezTo>
                    <a:pt x="75593" y="87022"/>
                    <a:pt x="77706" y="87694"/>
                    <a:pt x="79723" y="87502"/>
                  </a:cubicBezTo>
                  <a:cubicBezTo>
                    <a:pt x="85006" y="87310"/>
                    <a:pt x="88463" y="82027"/>
                    <a:pt x="90865" y="77897"/>
                  </a:cubicBezTo>
                  <a:cubicBezTo>
                    <a:pt x="92305" y="75400"/>
                    <a:pt x="96532" y="69348"/>
                    <a:pt x="95187" y="66371"/>
                  </a:cubicBezTo>
                  <a:cubicBezTo>
                    <a:pt x="94707" y="65314"/>
                    <a:pt x="94034" y="64450"/>
                    <a:pt x="93170" y="63777"/>
                  </a:cubicBezTo>
                  <a:cubicBezTo>
                    <a:pt x="91345" y="62049"/>
                    <a:pt x="89520" y="60416"/>
                    <a:pt x="87503" y="58975"/>
                  </a:cubicBezTo>
                  <a:cubicBezTo>
                    <a:pt x="84429" y="56670"/>
                    <a:pt x="82124" y="54269"/>
                    <a:pt x="83181" y="50042"/>
                  </a:cubicBezTo>
                  <a:cubicBezTo>
                    <a:pt x="85006" y="43127"/>
                    <a:pt x="92209" y="38901"/>
                    <a:pt x="96628" y="33714"/>
                  </a:cubicBezTo>
                  <a:cubicBezTo>
                    <a:pt x="100470" y="29199"/>
                    <a:pt x="95187" y="24493"/>
                    <a:pt x="91921" y="21515"/>
                  </a:cubicBezTo>
                  <a:cubicBezTo>
                    <a:pt x="87887" y="17769"/>
                    <a:pt x="83949" y="13927"/>
                    <a:pt x="79723" y="10278"/>
                  </a:cubicBezTo>
                  <a:cubicBezTo>
                    <a:pt x="68677" y="1057"/>
                    <a:pt x="54173" y="0"/>
                    <a:pt x="40246" y="2498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4525650" y="-1015025"/>
              <a:ext cx="2266800" cy="1988250"/>
            </a:xfrm>
            <a:custGeom>
              <a:rect b="b" l="l" r="r" t="t"/>
              <a:pathLst>
                <a:path extrusionOk="0" fill="none" h="79530" w="90672">
                  <a:moveTo>
                    <a:pt x="36403" y="2402"/>
                  </a:moveTo>
                  <a:cubicBezTo>
                    <a:pt x="28623" y="3842"/>
                    <a:pt x="21131" y="6436"/>
                    <a:pt x="14600" y="9509"/>
                  </a:cubicBezTo>
                  <a:cubicBezTo>
                    <a:pt x="0" y="16041"/>
                    <a:pt x="2786" y="30160"/>
                    <a:pt x="4034" y="43511"/>
                  </a:cubicBezTo>
                  <a:cubicBezTo>
                    <a:pt x="4515" y="48026"/>
                    <a:pt x="4899" y="52828"/>
                    <a:pt x="7300" y="56766"/>
                  </a:cubicBezTo>
                  <a:cubicBezTo>
                    <a:pt x="10566" y="61953"/>
                    <a:pt x="17001" y="62913"/>
                    <a:pt x="22476" y="64834"/>
                  </a:cubicBezTo>
                  <a:cubicBezTo>
                    <a:pt x="36884" y="69733"/>
                    <a:pt x="51483" y="74055"/>
                    <a:pt x="66179" y="78377"/>
                  </a:cubicBezTo>
                  <a:cubicBezTo>
                    <a:pt x="67908" y="78858"/>
                    <a:pt x="69733" y="79530"/>
                    <a:pt x="71558" y="79338"/>
                  </a:cubicBezTo>
                  <a:cubicBezTo>
                    <a:pt x="76360" y="79146"/>
                    <a:pt x="79434" y="74439"/>
                    <a:pt x="81643" y="70789"/>
                  </a:cubicBezTo>
                  <a:cubicBezTo>
                    <a:pt x="82988" y="68580"/>
                    <a:pt x="86638" y="63297"/>
                    <a:pt x="85677" y="60512"/>
                  </a:cubicBezTo>
                  <a:cubicBezTo>
                    <a:pt x="85389" y="59552"/>
                    <a:pt x="84621" y="58783"/>
                    <a:pt x="83948" y="58111"/>
                  </a:cubicBezTo>
                  <a:cubicBezTo>
                    <a:pt x="82315" y="56574"/>
                    <a:pt x="80683" y="55133"/>
                    <a:pt x="78954" y="53789"/>
                  </a:cubicBezTo>
                  <a:cubicBezTo>
                    <a:pt x="76264" y="51771"/>
                    <a:pt x="74151" y="49562"/>
                    <a:pt x="75304" y="45720"/>
                  </a:cubicBezTo>
                  <a:cubicBezTo>
                    <a:pt x="76937" y="39381"/>
                    <a:pt x="83276" y="35635"/>
                    <a:pt x="87310" y="30833"/>
                  </a:cubicBezTo>
                  <a:cubicBezTo>
                    <a:pt x="90672" y="26798"/>
                    <a:pt x="85965" y="22476"/>
                    <a:pt x="83084" y="19787"/>
                  </a:cubicBezTo>
                  <a:cubicBezTo>
                    <a:pt x="79338" y="16425"/>
                    <a:pt x="75880" y="12967"/>
                    <a:pt x="72134" y="9605"/>
                  </a:cubicBezTo>
                  <a:cubicBezTo>
                    <a:pt x="62337" y="1153"/>
                    <a:pt x="49082" y="0"/>
                    <a:pt x="36403" y="2402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4588075" y="-904575"/>
              <a:ext cx="2017075" cy="1776950"/>
            </a:xfrm>
            <a:custGeom>
              <a:rect b="b" l="l" r="r" t="t"/>
              <a:pathLst>
                <a:path extrusionOk="0" fill="none" h="71078" w="80683">
                  <a:moveTo>
                    <a:pt x="32562" y="2018"/>
                  </a:moveTo>
                  <a:cubicBezTo>
                    <a:pt x="25550" y="3363"/>
                    <a:pt x="18826" y="5668"/>
                    <a:pt x="12967" y="8453"/>
                  </a:cubicBezTo>
                  <a:cubicBezTo>
                    <a:pt x="1" y="14408"/>
                    <a:pt x="2306" y="26895"/>
                    <a:pt x="3650" y="38901"/>
                  </a:cubicBezTo>
                  <a:cubicBezTo>
                    <a:pt x="4131" y="42935"/>
                    <a:pt x="4419" y="47353"/>
                    <a:pt x="6628" y="50811"/>
                  </a:cubicBezTo>
                  <a:cubicBezTo>
                    <a:pt x="9510" y="55422"/>
                    <a:pt x="15273" y="56382"/>
                    <a:pt x="19979" y="58015"/>
                  </a:cubicBezTo>
                  <a:cubicBezTo>
                    <a:pt x="32658" y="62433"/>
                    <a:pt x="45528" y="66275"/>
                    <a:pt x="58687" y="70117"/>
                  </a:cubicBezTo>
                  <a:cubicBezTo>
                    <a:pt x="60320" y="70598"/>
                    <a:pt x="61857" y="71078"/>
                    <a:pt x="63490" y="70982"/>
                  </a:cubicBezTo>
                  <a:cubicBezTo>
                    <a:pt x="67716" y="70886"/>
                    <a:pt x="70598" y="66660"/>
                    <a:pt x="72519" y="63586"/>
                  </a:cubicBezTo>
                  <a:cubicBezTo>
                    <a:pt x="73767" y="61473"/>
                    <a:pt x="77129" y="56958"/>
                    <a:pt x="76265" y="54557"/>
                  </a:cubicBezTo>
                  <a:cubicBezTo>
                    <a:pt x="75880" y="53693"/>
                    <a:pt x="75304" y="53020"/>
                    <a:pt x="74728" y="52348"/>
                  </a:cubicBezTo>
                  <a:cubicBezTo>
                    <a:pt x="73383" y="51003"/>
                    <a:pt x="71942" y="49755"/>
                    <a:pt x="70502" y="48506"/>
                  </a:cubicBezTo>
                  <a:cubicBezTo>
                    <a:pt x="68100" y="46585"/>
                    <a:pt x="66371" y="44760"/>
                    <a:pt x="67236" y="41302"/>
                  </a:cubicBezTo>
                  <a:cubicBezTo>
                    <a:pt x="68677" y="35635"/>
                    <a:pt x="74344" y="32274"/>
                    <a:pt x="77705" y="27951"/>
                  </a:cubicBezTo>
                  <a:cubicBezTo>
                    <a:pt x="80683" y="24301"/>
                    <a:pt x="76649" y="20459"/>
                    <a:pt x="73959" y="18154"/>
                  </a:cubicBezTo>
                  <a:cubicBezTo>
                    <a:pt x="70694" y="15177"/>
                    <a:pt x="67620" y="11911"/>
                    <a:pt x="64354" y="9029"/>
                  </a:cubicBezTo>
                  <a:cubicBezTo>
                    <a:pt x="55806" y="1249"/>
                    <a:pt x="43992" y="1"/>
                    <a:pt x="32562" y="2018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4648100" y="-794100"/>
              <a:ext cx="1774575" cy="1568025"/>
            </a:xfrm>
            <a:custGeom>
              <a:rect b="b" l="l" r="r" t="t"/>
              <a:pathLst>
                <a:path extrusionOk="0" fill="none" h="62721" w="70983">
                  <a:moveTo>
                    <a:pt x="28720" y="1825"/>
                  </a:moveTo>
                  <a:cubicBezTo>
                    <a:pt x="22573" y="2882"/>
                    <a:pt x="16618" y="5091"/>
                    <a:pt x="11431" y="7492"/>
                  </a:cubicBezTo>
                  <a:cubicBezTo>
                    <a:pt x="1" y="12775"/>
                    <a:pt x="2018" y="23821"/>
                    <a:pt x="3267" y="34386"/>
                  </a:cubicBezTo>
                  <a:cubicBezTo>
                    <a:pt x="3651" y="37844"/>
                    <a:pt x="3939" y="41686"/>
                    <a:pt x="5860" y="44759"/>
                  </a:cubicBezTo>
                  <a:cubicBezTo>
                    <a:pt x="8453" y="48794"/>
                    <a:pt x="13352" y="49658"/>
                    <a:pt x="17386" y="51099"/>
                  </a:cubicBezTo>
                  <a:cubicBezTo>
                    <a:pt x="28432" y="55037"/>
                    <a:pt x="39670" y="58399"/>
                    <a:pt x="51196" y="61856"/>
                  </a:cubicBezTo>
                  <a:cubicBezTo>
                    <a:pt x="52444" y="62241"/>
                    <a:pt x="53885" y="62721"/>
                    <a:pt x="55326" y="62625"/>
                  </a:cubicBezTo>
                  <a:cubicBezTo>
                    <a:pt x="59072" y="62529"/>
                    <a:pt x="61473" y="58879"/>
                    <a:pt x="63298" y="56285"/>
                  </a:cubicBezTo>
                  <a:cubicBezTo>
                    <a:pt x="64451" y="54557"/>
                    <a:pt x="67332" y="50618"/>
                    <a:pt x="66756" y="48409"/>
                  </a:cubicBezTo>
                  <a:cubicBezTo>
                    <a:pt x="66564" y="47737"/>
                    <a:pt x="66083" y="47161"/>
                    <a:pt x="65603" y="46680"/>
                  </a:cubicBezTo>
                  <a:cubicBezTo>
                    <a:pt x="64451" y="45432"/>
                    <a:pt x="63298" y="44375"/>
                    <a:pt x="62049" y="43319"/>
                  </a:cubicBezTo>
                  <a:cubicBezTo>
                    <a:pt x="60032" y="41590"/>
                    <a:pt x="58592" y="39957"/>
                    <a:pt x="59456" y="37075"/>
                  </a:cubicBezTo>
                  <a:cubicBezTo>
                    <a:pt x="60801" y="32081"/>
                    <a:pt x="65603" y="29007"/>
                    <a:pt x="68485" y="25261"/>
                  </a:cubicBezTo>
                  <a:cubicBezTo>
                    <a:pt x="70982" y="21996"/>
                    <a:pt x="67524" y="18634"/>
                    <a:pt x="65315" y="16521"/>
                  </a:cubicBezTo>
                  <a:cubicBezTo>
                    <a:pt x="62530" y="13831"/>
                    <a:pt x="59936" y="10950"/>
                    <a:pt x="57055" y="8356"/>
                  </a:cubicBezTo>
                  <a:cubicBezTo>
                    <a:pt x="49467" y="1249"/>
                    <a:pt x="38997" y="0"/>
                    <a:pt x="28720" y="182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4710550" y="-686050"/>
              <a:ext cx="1524825" cy="1363925"/>
            </a:xfrm>
            <a:custGeom>
              <a:rect b="b" l="l" r="r" t="t"/>
              <a:pathLst>
                <a:path extrusionOk="0" fill="none" h="54557" w="60993">
                  <a:moveTo>
                    <a:pt x="24877" y="1633"/>
                  </a:moveTo>
                  <a:cubicBezTo>
                    <a:pt x="19594" y="2594"/>
                    <a:pt x="14312" y="4323"/>
                    <a:pt x="9893" y="6532"/>
                  </a:cubicBezTo>
                  <a:cubicBezTo>
                    <a:pt x="0" y="11238"/>
                    <a:pt x="1633" y="20747"/>
                    <a:pt x="2786" y="29968"/>
                  </a:cubicBezTo>
                  <a:cubicBezTo>
                    <a:pt x="3170" y="32946"/>
                    <a:pt x="3554" y="36211"/>
                    <a:pt x="5091" y="38805"/>
                  </a:cubicBezTo>
                  <a:cubicBezTo>
                    <a:pt x="7204" y="42358"/>
                    <a:pt x="11430" y="43127"/>
                    <a:pt x="14888" y="44472"/>
                  </a:cubicBezTo>
                  <a:cubicBezTo>
                    <a:pt x="24301" y="48121"/>
                    <a:pt x="33810" y="51003"/>
                    <a:pt x="43703" y="53884"/>
                  </a:cubicBezTo>
                  <a:cubicBezTo>
                    <a:pt x="44952" y="54173"/>
                    <a:pt x="46104" y="54557"/>
                    <a:pt x="47353" y="54461"/>
                  </a:cubicBezTo>
                  <a:cubicBezTo>
                    <a:pt x="50427" y="54365"/>
                    <a:pt x="52636" y="51291"/>
                    <a:pt x="54173" y="49178"/>
                  </a:cubicBezTo>
                  <a:cubicBezTo>
                    <a:pt x="55229" y="47737"/>
                    <a:pt x="57822" y="44375"/>
                    <a:pt x="57342" y="42647"/>
                  </a:cubicBezTo>
                  <a:cubicBezTo>
                    <a:pt x="57150" y="42070"/>
                    <a:pt x="56670" y="41590"/>
                    <a:pt x="56382" y="41110"/>
                  </a:cubicBezTo>
                  <a:cubicBezTo>
                    <a:pt x="55517" y="40149"/>
                    <a:pt x="54557" y="39093"/>
                    <a:pt x="53596" y="38228"/>
                  </a:cubicBezTo>
                  <a:cubicBezTo>
                    <a:pt x="52059" y="36788"/>
                    <a:pt x="50811" y="35347"/>
                    <a:pt x="51387" y="32849"/>
                  </a:cubicBezTo>
                  <a:cubicBezTo>
                    <a:pt x="52540" y="28623"/>
                    <a:pt x="56478" y="25838"/>
                    <a:pt x="58975" y="22668"/>
                  </a:cubicBezTo>
                  <a:cubicBezTo>
                    <a:pt x="60992" y="19883"/>
                    <a:pt x="58111" y="16905"/>
                    <a:pt x="56382" y="15080"/>
                  </a:cubicBezTo>
                  <a:cubicBezTo>
                    <a:pt x="54077" y="12679"/>
                    <a:pt x="51771" y="10278"/>
                    <a:pt x="49466" y="7972"/>
                  </a:cubicBezTo>
                  <a:cubicBezTo>
                    <a:pt x="43031" y="1249"/>
                    <a:pt x="33906" y="0"/>
                    <a:pt x="24877" y="1633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4775375" y="-573200"/>
              <a:ext cx="1272700" cy="1147825"/>
            </a:xfrm>
            <a:custGeom>
              <a:rect b="b" l="l" r="r" t="t"/>
              <a:pathLst>
                <a:path extrusionOk="0" fill="none" h="45913" w="50908">
                  <a:moveTo>
                    <a:pt x="20843" y="1249"/>
                  </a:moveTo>
                  <a:cubicBezTo>
                    <a:pt x="16329" y="2114"/>
                    <a:pt x="12007" y="3651"/>
                    <a:pt x="8165" y="5476"/>
                  </a:cubicBezTo>
                  <a:cubicBezTo>
                    <a:pt x="0" y="9414"/>
                    <a:pt x="1057" y="17482"/>
                    <a:pt x="2210" y="25358"/>
                  </a:cubicBezTo>
                  <a:cubicBezTo>
                    <a:pt x="2594" y="27855"/>
                    <a:pt x="2882" y="30449"/>
                    <a:pt x="4131" y="32658"/>
                  </a:cubicBezTo>
                  <a:cubicBezTo>
                    <a:pt x="5956" y="35539"/>
                    <a:pt x="9317" y="36212"/>
                    <a:pt x="12199" y="37460"/>
                  </a:cubicBezTo>
                  <a:cubicBezTo>
                    <a:pt x="19883" y="40534"/>
                    <a:pt x="27567" y="42935"/>
                    <a:pt x="36019" y="45336"/>
                  </a:cubicBezTo>
                  <a:cubicBezTo>
                    <a:pt x="36980" y="45624"/>
                    <a:pt x="37940" y="45913"/>
                    <a:pt x="38997" y="45817"/>
                  </a:cubicBezTo>
                  <a:cubicBezTo>
                    <a:pt x="41590" y="45721"/>
                    <a:pt x="43319" y="43319"/>
                    <a:pt x="44760" y="41590"/>
                  </a:cubicBezTo>
                  <a:cubicBezTo>
                    <a:pt x="45720" y="40438"/>
                    <a:pt x="47834" y="37748"/>
                    <a:pt x="47545" y="36308"/>
                  </a:cubicBezTo>
                  <a:cubicBezTo>
                    <a:pt x="47353" y="35923"/>
                    <a:pt x="47161" y="35539"/>
                    <a:pt x="46777" y="35059"/>
                  </a:cubicBezTo>
                  <a:cubicBezTo>
                    <a:pt x="46201" y="34195"/>
                    <a:pt x="45432" y="33330"/>
                    <a:pt x="44664" y="32658"/>
                  </a:cubicBezTo>
                  <a:cubicBezTo>
                    <a:pt x="43415" y="31409"/>
                    <a:pt x="42455" y="30256"/>
                    <a:pt x="43031" y="28047"/>
                  </a:cubicBezTo>
                  <a:cubicBezTo>
                    <a:pt x="43992" y="24590"/>
                    <a:pt x="47161" y="22188"/>
                    <a:pt x="49178" y="19307"/>
                  </a:cubicBezTo>
                  <a:cubicBezTo>
                    <a:pt x="50907" y="16906"/>
                    <a:pt x="48506" y="14504"/>
                    <a:pt x="47065" y="12775"/>
                  </a:cubicBezTo>
                  <a:cubicBezTo>
                    <a:pt x="45240" y="10758"/>
                    <a:pt x="43319" y="8741"/>
                    <a:pt x="41494" y="6724"/>
                  </a:cubicBezTo>
                  <a:cubicBezTo>
                    <a:pt x="36596" y="1153"/>
                    <a:pt x="28623" y="1"/>
                    <a:pt x="20843" y="124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4835400" y="-465150"/>
              <a:ext cx="1025375" cy="941325"/>
            </a:xfrm>
            <a:custGeom>
              <a:rect b="b" l="l" r="r" t="t"/>
              <a:pathLst>
                <a:path extrusionOk="0" fill="none" h="37653" w="41015">
                  <a:moveTo>
                    <a:pt x="17002" y="1154"/>
                  </a:moveTo>
                  <a:cubicBezTo>
                    <a:pt x="13256" y="1730"/>
                    <a:pt x="9702" y="3075"/>
                    <a:pt x="6532" y="4611"/>
                  </a:cubicBezTo>
                  <a:cubicBezTo>
                    <a:pt x="1" y="7973"/>
                    <a:pt x="577" y="14408"/>
                    <a:pt x="1730" y="21036"/>
                  </a:cubicBezTo>
                  <a:cubicBezTo>
                    <a:pt x="2114" y="23053"/>
                    <a:pt x="2402" y="25070"/>
                    <a:pt x="3459" y="26895"/>
                  </a:cubicBezTo>
                  <a:cubicBezTo>
                    <a:pt x="4899" y="29104"/>
                    <a:pt x="7493" y="29873"/>
                    <a:pt x="9702" y="30833"/>
                  </a:cubicBezTo>
                  <a:cubicBezTo>
                    <a:pt x="15657" y="33522"/>
                    <a:pt x="21708" y="35443"/>
                    <a:pt x="28528" y="37364"/>
                  </a:cubicBezTo>
                  <a:cubicBezTo>
                    <a:pt x="29296" y="37557"/>
                    <a:pt x="30065" y="37653"/>
                    <a:pt x="30929" y="37653"/>
                  </a:cubicBezTo>
                  <a:cubicBezTo>
                    <a:pt x="32946" y="37653"/>
                    <a:pt x="34387" y="35732"/>
                    <a:pt x="35635" y="34579"/>
                  </a:cubicBezTo>
                  <a:cubicBezTo>
                    <a:pt x="36500" y="33618"/>
                    <a:pt x="38229" y="31697"/>
                    <a:pt x="38133" y="30641"/>
                  </a:cubicBezTo>
                  <a:cubicBezTo>
                    <a:pt x="38133" y="30257"/>
                    <a:pt x="37941" y="29873"/>
                    <a:pt x="37652" y="29680"/>
                  </a:cubicBezTo>
                  <a:cubicBezTo>
                    <a:pt x="37268" y="29008"/>
                    <a:pt x="36788" y="28336"/>
                    <a:pt x="36212" y="27759"/>
                  </a:cubicBezTo>
                  <a:cubicBezTo>
                    <a:pt x="35347" y="26703"/>
                    <a:pt x="34771" y="25646"/>
                    <a:pt x="35155" y="24013"/>
                  </a:cubicBezTo>
                  <a:cubicBezTo>
                    <a:pt x="35828" y="21132"/>
                    <a:pt x="38229" y="19211"/>
                    <a:pt x="39862" y="16810"/>
                  </a:cubicBezTo>
                  <a:cubicBezTo>
                    <a:pt x="41014" y="14889"/>
                    <a:pt x="39381" y="12872"/>
                    <a:pt x="38133" y="11527"/>
                  </a:cubicBezTo>
                  <a:cubicBezTo>
                    <a:pt x="36692" y="9798"/>
                    <a:pt x="35251" y="8165"/>
                    <a:pt x="33907" y="6436"/>
                  </a:cubicBezTo>
                  <a:cubicBezTo>
                    <a:pt x="30257" y="1250"/>
                    <a:pt x="23629" y="1"/>
                    <a:pt x="17002" y="115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4900250" y="-354675"/>
              <a:ext cx="778025" cy="730000"/>
            </a:xfrm>
            <a:custGeom>
              <a:rect b="b" l="l" r="r" t="t"/>
              <a:pathLst>
                <a:path extrusionOk="0" fill="none" h="29200" w="31121">
                  <a:moveTo>
                    <a:pt x="13063" y="865"/>
                  </a:moveTo>
                  <a:cubicBezTo>
                    <a:pt x="10181" y="1345"/>
                    <a:pt x="7300" y="2402"/>
                    <a:pt x="4899" y="3554"/>
                  </a:cubicBezTo>
                  <a:cubicBezTo>
                    <a:pt x="0" y="6244"/>
                    <a:pt x="96" y="11142"/>
                    <a:pt x="1345" y="16329"/>
                  </a:cubicBezTo>
                  <a:cubicBezTo>
                    <a:pt x="1633" y="17770"/>
                    <a:pt x="1921" y="19306"/>
                    <a:pt x="2593" y="20651"/>
                  </a:cubicBezTo>
                  <a:cubicBezTo>
                    <a:pt x="3746" y="22476"/>
                    <a:pt x="5571" y="23052"/>
                    <a:pt x="7108" y="23917"/>
                  </a:cubicBezTo>
                  <a:cubicBezTo>
                    <a:pt x="11430" y="26222"/>
                    <a:pt x="15752" y="27663"/>
                    <a:pt x="20939" y="28911"/>
                  </a:cubicBezTo>
                  <a:cubicBezTo>
                    <a:pt x="21515" y="29103"/>
                    <a:pt x="21996" y="29199"/>
                    <a:pt x="22572" y="29199"/>
                  </a:cubicBezTo>
                  <a:cubicBezTo>
                    <a:pt x="24109" y="29199"/>
                    <a:pt x="25261" y="27855"/>
                    <a:pt x="26222" y="26990"/>
                  </a:cubicBezTo>
                  <a:cubicBezTo>
                    <a:pt x="26894" y="26414"/>
                    <a:pt x="28335" y="25069"/>
                    <a:pt x="28335" y="24205"/>
                  </a:cubicBezTo>
                  <a:cubicBezTo>
                    <a:pt x="28335" y="24013"/>
                    <a:pt x="28239" y="23725"/>
                    <a:pt x="28239" y="23533"/>
                  </a:cubicBezTo>
                  <a:cubicBezTo>
                    <a:pt x="27951" y="23052"/>
                    <a:pt x="27855" y="22572"/>
                    <a:pt x="27471" y="22092"/>
                  </a:cubicBezTo>
                  <a:cubicBezTo>
                    <a:pt x="26990" y="21323"/>
                    <a:pt x="26702" y="20555"/>
                    <a:pt x="26990" y="19210"/>
                  </a:cubicBezTo>
                  <a:cubicBezTo>
                    <a:pt x="27663" y="17001"/>
                    <a:pt x="29199" y="15368"/>
                    <a:pt x="30256" y="13543"/>
                  </a:cubicBezTo>
                  <a:cubicBezTo>
                    <a:pt x="31120" y="12007"/>
                    <a:pt x="29872" y="10566"/>
                    <a:pt x="29199" y="9317"/>
                  </a:cubicBezTo>
                  <a:cubicBezTo>
                    <a:pt x="28239" y="8068"/>
                    <a:pt x="27278" y="6628"/>
                    <a:pt x="26414" y="5283"/>
                  </a:cubicBezTo>
                  <a:cubicBezTo>
                    <a:pt x="23628" y="1153"/>
                    <a:pt x="18346" y="0"/>
                    <a:pt x="13063" y="86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4955475" y="-246625"/>
              <a:ext cx="533100" cy="523500"/>
            </a:xfrm>
            <a:custGeom>
              <a:rect b="b" l="l" r="r" t="t"/>
              <a:pathLst>
                <a:path extrusionOk="0" fill="none" h="20940" w="21324">
                  <a:moveTo>
                    <a:pt x="9413" y="769"/>
                  </a:moveTo>
                  <a:cubicBezTo>
                    <a:pt x="7300" y="1057"/>
                    <a:pt x="5283" y="1825"/>
                    <a:pt x="3554" y="2786"/>
                  </a:cubicBezTo>
                  <a:cubicBezTo>
                    <a:pt x="192" y="4707"/>
                    <a:pt x="0" y="8165"/>
                    <a:pt x="1057" y="12007"/>
                  </a:cubicBezTo>
                  <a:cubicBezTo>
                    <a:pt x="1249" y="12967"/>
                    <a:pt x="1537" y="13928"/>
                    <a:pt x="2017" y="14792"/>
                  </a:cubicBezTo>
                  <a:cubicBezTo>
                    <a:pt x="2690" y="15945"/>
                    <a:pt x="3842" y="16617"/>
                    <a:pt x="4611" y="17193"/>
                  </a:cubicBezTo>
                  <a:cubicBezTo>
                    <a:pt x="7300" y="19018"/>
                    <a:pt x="9797" y="19979"/>
                    <a:pt x="13543" y="20747"/>
                  </a:cubicBezTo>
                  <a:cubicBezTo>
                    <a:pt x="13928" y="20939"/>
                    <a:pt x="14216" y="20939"/>
                    <a:pt x="14600" y="20939"/>
                  </a:cubicBezTo>
                  <a:cubicBezTo>
                    <a:pt x="15560" y="20939"/>
                    <a:pt x="16425" y="20267"/>
                    <a:pt x="17097" y="19787"/>
                  </a:cubicBezTo>
                  <a:cubicBezTo>
                    <a:pt x="17866" y="19499"/>
                    <a:pt x="18826" y="18826"/>
                    <a:pt x="19018" y="18346"/>
                  </a:cubicBezTo>
                  <a:cubicBezTo>
                    <a:pt x="19210" y="18250"/>
                    <a:pt x="19210" y="18058"/>
                    <a:pt x="19210" y="17866"/>
                  </a:cubicBezTo>
                  <a:lnTo>
                    <a:pt x="19210" y="16905"/>
                  </a:lnTo>
                  <a:cubicBezTo>
                    <a:pt x="19018" y="16425"/>
                    <a:pt x="19018" y="15849"/>
                    <a:pt x="19306" y="14984"/>
                  </a:cubicBezTo>
                  <a:cubicBezTo>
                    <a:pt x="19787" y="13544"/>
                    <a:pt x="20459" y="12295"/>
                    <a:pt x="20939" y="10854"/>
                  </a:cubicBezTo>
                  <a:cubicBezTo>
                    <a:pt x="21323" y="9702"/>
                    <a:pt x="20747" y="8645"/>
                    <a:pt x="20363" y="7781"/>
                  </a:cubicBezTo>
                  <a:cubicBezTo>
                    <a:pt x="19883" y="6724"/>
                    <a:pt x="19306" y="5764"/>
                    <a:pt x="18922" y="4803"/>
                  </a:cubicBezTo>
                  <a:cubicBezTo>
                    <a:pt x="17577" y="1249"/>
                    <a:pt x="13639" y="1"/>
                    <a:pt x="9413" y="76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4984275" y="-136175"/>
              <a:ext cx="357825" cy="319400"/>
            </a:xfrm>
            <a:custGeom>
              <a:rect b="b" l="l" r="r" t="t"/>
              <a:pathLst>
                <a:path extrusionOk="0" fill="none" h="12776" w="14313">
                  <a:moveTo>
                    <a:pt x="7013" y="385"/>
                  </a:moveTo>
                  <a:cubicBezTo>
                    <a:pt x="3459" y="865"/>
                    <a:pt x="1" y="3555"/>
                    <a:pt x="2018" y="7493"/>
                  </a:cubicBezTo>
                  <a:cubicBezTo>
                    <a:pt x="4227" y="11719"/>
                    <a:pt x="4323" y="12487"/>
                    <a:pt x="9510" y="12679"/>
                  </a:cubicBezTo>
                  <a:cubicBezTo>
                    <a:pt x="14312" y="12775"/>
                    <a:pt x="12872" y="7589"/>
                    <a:pt x="12872" y="4131"/>
                  </a:cubicBezTo>
                  <a:cubicBezTo>
                    <a:pt x="12680" y="1153"/>
                    <a:pt x="9894" y="1"/>
                    <a:pt x="7013" y="38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25"/>
          <p:cNvGrpSpPr/>
          <p:nvPr/>
        </p:nvGrpSpPr>
        <p:grpSpPr>
          <a:xfrm rot="-1433037">
            <a:off x="6424029" y="-1853956"/>
            <a:ext cx="3092960" cy="2766374"/>
            <a:chOff x="5200" y="3589850"/>
            <a:chExt cx="3092850" cy="2766275"/>
          </a:xfrm>
        </p:grpSpPr>
        <p:sp>
          <p:nvSpPr>
            <p:cNvPr id="480" name="Google Shape;480;p25"/>
            <p:cNvSpPr/>
            <p:nvPr/>
          </p:nvSpPr>
          <p:spPr>
            <a:xfrm>
              <a:off x="5200" y="3589850"/>
              <a:ext cx="3092850" cy="2766275"/>
            </a:xfrm>
            <a:custGeom>
              <a:rect b="b" l="l" r="r" t="t"/>
              <a:pathLst>
                <a:path extrusionOk="0" fill="none" h="110651" w="123714">
                  <a:moveTo>
                    <a:pt x="3650" y="8741"/>
                  </a:moveTo>
                  <a:lnTo>
                    <a:pt x="3650" y="8741"/>
                  </a:lnTo>
                  <a:cubicBezTo>
                    <a:pt x="9797" y="7493"/>
                    <a:pt x="16809" y="8261"/>
                    <a:pt x="23052" y="8741"/>
                  </a:cubicBezTo>
                  <a:cubicBezTo>
                    <a:pt x="28815" y="9126"/>
                    <a:pt x="34290" y="9894"/>
                    <a:pt x="40053" y="9126"/>
                  </a:cubicBezTo>
                  <a:cubicBezTo>
                    <a:pt x="46104" y="8165"/>
                    <a:pt x="51867" y="5860"/>
                    <a:pt x="57726" y="4131"/>
                  </a:cubicBezTo>
                  <a:cubicBezTo>
                    <a:pt x="71558" y="1"/>
                    <a:pt x="83756" y="4035"/>
                    <a:pt x="96723" y="9126"/>
                  </a:cubicBezTo>
                  <a:cubicBezTo>
                    <a:pt x="103542" y="11719"/>
                    <a:pt x="103446" y="17194"/>
                    <a:pt x="107192" y="22765"/>
                  </a:cubicBezTo>
                  <a:cubicBezTo>
                    <a:pt x="109017" y="25550"/>
                    <a:pt x="112187" y="27951"/>
                    <a:pt x="113532" y="30929"/>
                  </a:cubicBezTo>
                  <a:cubicBezTo>
                    <a:pt x="115453" y="35347"/>
                    <a:pt x="112667" y="43896"/>
                    <a:pt x="111515" y="48314"/>
                  </a:cubicBezTo>
                  <a:cubicBezTo>
                    <a:pt x="110746" y="51099"/>
                    <a:pt x="109786" y="53981"/>
                    <a:pt x="109594" y="56862"/>
                  </a:cubicBezTo>
                  <a:cubicBezTo>
                    <a:pt x="109209" y="62337"/>
                    <a:pt x="112379" y="65795"/>
                    <a:pt x="115453" y="69829"/>
                  </a:cubicBezTo>
                  <a:cubicBezTo>
                    <a:pt x="118814" y="74248"/>
                    <a:pt x="123713" y="81643"/>
                    <a:pt x="120543" y="87118"/>
                  </a:cubicBezTo>
                  <a:cubicBezTo>
                    <a:pt x="116797" y="93361"/>
                    <a:pt x="111226" y="98260"/>
                    <a:pt x="105752" y="103063"/>
                  </a:cubicBezTo>
                  <a:cubicBezTo>
                    <a:pt x="98932" y="109018"/>
                    <a:pt x="93841" y="110651"/>
                    <a:pt x="85293" y="107577"/>
                  </a:cubicBezTo>
                  <a:cubicBezTo>
                    <a:pt x="76840" y="104503"/>
                    <a:pt x="68292" y="101910"/>
                    <a:pt x="59551" y="99701"/>
                  </a:cubicBezTo>
                  <a:cubicBezTo>
                    <a:pt x="55421" y="98740"/>
                    <a:pt x="55229" y="97780"/>
                    <a:pt x="53404" y="93938"/>
                  </a:cubicBezTo>
                  <a:cubicBezTo>
                    <a:pt x="51675" y="90480"/>
                    <a:pt x="50138" y="87118"/>
                    <a:pt x="48506" y="83660"/>
                  </a:cubicBezTo>
                  <a:cubicBezTo>
                    <a:pt x="45144" y="76457"/>
                    <a:pt x="34386" y="76457"/>
                    <a:pt x="27663" y="74440"/>
                  </a:cubicBezTo>
                  <a:cubicBezTo>
                    <a:pt x="20843" y="72327"/>
                    <a:pt x="14120" y="70309"/>
                    <a:pt x="7300" y="68292"/>
                  </a:cubicBezTo>
                  <a:cubicBezTo>
                    <a:pt x="3170" y="67044"/>
                    <a:pt x="769" y="66083"/>
                    <a:pt x="288" y="61761"/>
                  </a:cubicBezTo>
                  <a:cubicBezTo>
                    <a:pt x="0" y="57919"/>
                    <a:pt x="0" y="54077"/>
                    <a:pt x="0" y="50235"/>
                  </a:cubicBezTo>
                  <a:cubicBezTo>
                    <a:pt x="288" y="36212"/>
                    <a:pt x="1537" y="22380"/>
                    <a:pt x="3650" y="874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209300" y="3726725"/>
              <a:ext cx="2732650" cy="2494925"/>
            </a:xfrm>
            <a:custGeom>
              <a:rect b="b" l="l" r="r" t="t"/>
              <a:pathLst>
                <a:path extrusionOk="0" fill="none" h="99797" w="109306">
                  <a:moveTo>
                    <a:pt x="51579" y="3651"/>
                  </a:moveTo>
                  <a:cubicBezTo>
                    <a:pt x="63874" y="1"/>
                    <a:pt x="74728" y="3651"/>
                    <a:pt x="86446" y="8165"/>
                  </a:cubicBezTo>
                  <a:cubicBezTo>
                    <a:pt x="92497" y="10566"/>
                    <a:pt x="92401" y="15465"/>
                    <a:pt x="95667" y="20459"/>
                  </a:cubicBezTo>
                  <a:cubicBezTo>
                    <a:pt x="97299" y="22957"/>
                    <a:pt x="100181" y="25070"/>
                    <a:pt x="101430" y="27855"/>
                  </a:cubicBezTo>
                  <a:cubicBezTo>
                    <a:pt x="102870" y="31217"/>
                    <a:pt x="101430" y="37076"/>
                    <a:pt x="100373" y="41398"/>
                  </a:cubicBezTo>
                  <a:cubicBezTo>
                    <a:pt x="100085" y="42263"/>
                    <a:pt x="99797" y="43127"/>
                    <a:pt x="99701" y="43799"/>
                  </a:cubicBezTo>
                  <a:cubicBezTo>
                    <a:pt x="99028" y="46393"/>
                    <a:pt x="98260" y="48986"/>
                    <a:pt x="98068" y="51676"/>
                  </a:cubicBezTo>
                  <a:cubicBezTo>
                    <a:pt x="97684" y="56670"/>
                    <a:pt x="100469" y="59648"/>
                    <a:pt x="103351" y="63490"/>
                  </a:cubicBezTo>
                  <a:cubicBezTo>
                    <a:pt x="104599" y="65315"/>
                    <a:pt x="106328" y="67716"/>
                    <a:pt x="107385" y="70213"/>
                  </a:cubicBezTo>
                  <a:cubicBezTo>
                    <a:pt x="108729" y="73287"/>
                    <a:pt x="109306" y="76457"/>
                    <a:pt x="107769" y="79242"/>
                  </a:cubicBezTo>
                  <a:cubicBezTo>
                    <a:pt x="106616" y="81259"/>
                    <a:pt x="105272" y="83084"/>
                    <a:pt x="103831" y="84909"/>
                  </a:cubicBezTo>
                  <a:cubicBezTo>
                    <a:pt x="101045" y="88175"/>
                    <a:pt x="97780" y="91056"/>
                    <a:pt x="94706" y="93938"/>
                  </a:cubicBezTo>
                  <a:cubicBezTo>
                    <a:pt x="92977" y="95378"/>
                    <a:pt x="91344" y="96531"/>
                    <a:pt x="89904" y="97395"/>
                  </a:cubicBezTo>
                  <a:cubicBezTo>
                    <a:pt x="85773" y="99701"/>
                    <a:pt x="81931" y="99797"/>
                    <a:pt x="76360" y="97876"/>
                  </a:cubicBezTo>
                  <a:cubicBezTo>
                    <a:pt x="68772" y="95090"/>
                    <a:pt x="60992" y="92785"/>
                    <a:pt x="53116" y="90768"/>
                  </a:cubicBezTo>
                  <a:cubicBezTo>
                    <a:pt x="49562" y="89807"/>
                    <a:pt x="49274" y="88943"/>
                    <a:pt x="47641" y="85581"/>
                  </a:cubicBezTo>
                  <a:cubicBezTo>
                    <a:pt x="46585" y="83372"/>
                    <a:pt x="45432" y="81067"/>
                    <a:pt x="44280" y="78762"/>
                  </a:cubicBezTo>
                  <a:cubicBezTo>
                    <a:pt x="43895" y="77897"/>
                    <a:pt x="43511" y="77225"/>
                    <a:pt x="43223" y="76360"/>
                  </a:cubicBezTo>
                  <a:cubicBezTo>
                    <a:pt x="40053" y="70021"/>
                    <a:pt x="30544" y="69925"/>
                    <a:pt x="24589" y="68100"/>
                  </a:cubicBezTo>
                  <a:cubicBezTo>
                    <a:pt x="23725" y="67812"/>
                    <a:pt x="23149" y="67620"/>
                    <a:pt x="22284" y="67332"/>
                  </a:cubicBezTo>
                  <a:cubicBezTo>
                    <a:pt x="17097" y="65699"/>
                    <a:pt x="11719" y="63874"/>
                    <a:pt x="6436" y="62145"/>
                  </a:cubicBezTo>
                  <a:cubicBezTo>
                    <a:pt x="2882" y="60992"/>
                    <a:pt x="673" y="60128"/>
                    <a:pt x="289" y="56190"/>
                  </a:cubicBezTo>
                  <a:cubicBezTo>
                    <a:pt x="0" y="52732"/>
                    <a:pt x="0" y="49082"/>
                    <a:pt x="96" y="45624"/>
                  </a:cubicBezTo>
                  <a:cubicBezTo>
                    <a:pt x="192" y="39861"/>
                    <a:pt x="577" y="34098"/>
                    <a:pt x="961" y="28335"/>
                  </a:cubicBezTo>
                  <a:cubicBezTo>
                    <a:pt x="1249" y="24013"/>
                    <a:pt x="1729" y="19691"/>
                    <a:pt x="2210" y="15465"/>
                  </a:cubicBezTo>
                  <a:cubicBezTo>
                    <a:pt x="2594" y="12967"/>
                    <a:pt x="2882" y="10470"/>
                    <a:pt x="3362" y="8069"/>
                  </a:cubicBezTo>
                  <a:cubicBezTo>
                    <a:pt x="8357" y="6916"/>
                    <a:pt x="14216" y="7589"/>
                    <a:pt x="19499" y="7877"/>
                  </a:cubicBezTo>
                  <a:cubicBezTo>
                    <a:pt x="19883" y="7877"/>
                    <a:pt x="20267" y="7877"/>
                    <a:pt x="20651" y="8069"/>
                  </a:cubicBezTo>
                  <a:cubicBezTo>
                    <a:pt x="25742" y="8357"/>
                    <a:pt x="30737" y="9125"/>
                    <a:pt x="36019" y="8261"/>
                  </a:cubicBezTo>
                  <a:cubicBezTo>
                    <a:pt x="41110" y="7204"/>
                    <a:pt x="46297" y="5187"/>
                    <a:pt x="51579" y="365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399000" y="3861200"/>
              <a:ext cx="2420500" cy="2245200"/>
            </a:xfrm>
            <a:custGeom>
              <a:rect b="b" l="l" r="r" t="t"/>
              <a:pathLst>
                <a:path extrusionOk="0" fill="none" h="89808" w="96820">
                  <a:moveTo>
                    <a:pt x="46009" y="3170"/>
                  </a:moveTo>
                  <a:cubicBezTo>
                    <a:pt x="56862" y="0"/>
                    <a:pt x="66467" y="3266"/>
                    <a:pt x="76553" y="7204"/>
                  </a:cubicBezTo>
                  <a:cubicBezTo>
                    <a:pt x="81931" y="9413"/>
                    <a:pt x="81835" y="13736"/>
                    <a:pt x="84717" y="18058"/>
                  </a:cubicBezTo>
                  <a:cubicBezTo>
                    <a:pt x="86158" y="20363"/>
                    <a:pt x="88655" y="22380"/>
                    <a:pt x="89711" y="24781"/>
                  </a:cubicBezTo>
                  <a:cubicBezTo>
                    <a:pt x="91056" y="27855"/>
                    <a:pt x="89808" y="33138"/>
                    <a:pt x="88847" y="36980"/>
                  </a:cubicBezTo>
                  <a:cubicBezTo>
                    <a:pt x="88655" y="37748"/>
                    <a:pt x="88559" y="38420"/>
                    <a:pt x="88367" y="39189"/>
                  </a:cubicBezTo>
                  <a:cubicBezTo>
                    <a:pt x="87790" y="41494"/>
                    <a:pt x="87118" y="43895"/>
                    <a:pt x="86926" y="46297"/>
                  </a:cubicBezTo>
                  <a:cubicBezTo>
                    <a:pt x="86638" y="50811"/>
                    <a:pt x="89135" y="53596"/>
                    <a:pt x="91536" y="56958"/>
                  </a:cubicBezTo>
                  <a:cubicBezTo>
                    <a:pt x="92689" y="58591"/>
                    <a:pt x="94130" y="60800"/>
                    <a:pt x="95090" y="63105"/>
                  </a:cubicBezTo>
                  <a:cubicBezTo>
                    <a:pt x="96339" y="65795"/>
                    <a:pt x="96819" y="68676"/>
                    <a:pt x="95474" y="71270"/>
                  </a:cubicBezTo>
                  <a:cubicBezTo>
                    <a:pt x="94514" y="72999"/>
                    <a:pt x="93361" y="74727"/>
                    <a:pt x="92017" y="76360"/>
                  </a:cubicBezTo>
                  <a:cubicBezTo>
                    <a:pt x="89615" y="79434"/>
                    <a:pt x="86830" y="82027"/>
                    <a:pt x="84044" y="84525"/>
                  </a:cubicBezTo>
                  <a:cubicBezTo>
                    <a:pt x="82604" y="85869"/>
                    <a:pt x="81067" y="86926"/>
                    <a:pt x="79722" y="87694"/>
                  </a:cubicBezTo>
                  <a:cubicBezTo>
                    <a:pt x="76168" y="89615"/>
                    <a:pt x="72711" y="89807"/>
                    <a:pt x="67716" y="88078"/>
                  </a:cubicBezTo>
                  <a:cubicBezTo>
                    <a:pt x="60992" y="85677"/>
                    <a:pt x="54077" y="83564"/>
                    <a:pt x="47065" y="81835"/>
                  </a:cubicBezTo>
                  <a:cubicBezTo>
                    <a:pt x="43895" y="80971"/>
                    <a:pt x="43607" y="80202"/>
                    <a:pt x="42167" y="77225"/>
                  </a:cubicBezTo>
                  <a:cubicBezTo>
                    <a:pt x="41206" y="75208"/>
                    <a:pt x="40149" y="73191"/>
                    <a:pt x="39189" y="71270"/>
                  </a:cubicBezTo>
                  <a:cubicBezTo>
                    <a:pt x="38805" y="70501"/>
                    <a:pt x="38421" y="69925"/>
                    <a:pt x="38132" y="69157"/>
                  </a:cubicBezTo>
                  <a:cubicBezTo>
                    <a:pt x="35347" y="63586"/>
                    <a:pt x="26894" y="63394"/>
                    <a:pt x="21516" y="61857"/>
                  </a:cubicBezTo>
                  <a:cubicBezTo>
                    <a:pt x="20843" y="61665"/>
                    <a:pt x="20171" y="61473"/>
                    <a:pt x="19499" y="61280"/>
                  </a:cubicBezTo>
                  <a:cubicBezTo>
                    <a:pt x="15080" y="59744"/>
                    <a:pt x="10278" y="57919"/>
                    <a:pt x="5667" y="56190"/>
                  </a:cubicBezTo>
                  <a:cubicBezTo>
                    <a:pt x="2594" y="55133"/>
                    <a:pt x="673" y="54269"/>
                    <a:pt x="289" y="50715"/>
                  </a:cubicBezTo>
                  <a:cubicBezTo>
                    <a:pt x="0" y="47545"/>
                    <a:pt x="0" y="44376"/>
                    <a:pt x="0" y="41206"/>
                  </a:cubicBezTo>
                  <a:cubicBezTo>
                    <a:pt x="192" y="36019"/>
                    <a:pt x="481" y="30736"/>
                    <a:pt x="865" y="25646"/>
                  </a:cubicBezTo>
                  <a:cubicBezTo>
                    <a:pt x="1249" y="21804"/>
                    <a:pt x="1633" y="17770"/>
                    <a:pt x="2113" y="13928"/>
                  </a:cubicBezTo>
                  <a:cubicBezTo>
                    <a:pt x="2306" y="11815"/>
                    <a:pt x="2690" y="9413"/>
                    <a:pt x="3074" y="7204"/>
                  </a:cubicBezTo>
                  <a:cubicBezTo>
                    <a:pt x="7492" y="6244"/>
                    <a:pt x="12679" y="6724"/>
                    <a:pt x="17289" y="7012"/>
                  </a:cubicBezTo>
                  <a:cubicBezTo>
                    <a:pt x="17674" y="7012"/>
                    <a:pt x="18058" y="7012"/>
                    <a:pt x="18250" y="7108"/>
                  </a:cubicBezTo>
                  <a:cubicBezTo>
                    <a:pt x="22860" y="7396"/>
                    <a:pt x="27279" y="7973"/>
                    <a:pt x="31889" y="7204"/>
                  </a:cubicBezTo>
                  <a:cubicBezTo>
                    <a:pt x="36788" y="6436"/>
                    <a:pt x="41302" y="4611"/>
                    <a:pt x="46009" y="3170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595900" y="4000475"/>
              <a:ext cx="2093925" cy="2000275"/>
            </a:xfrm>
            <a:custGeom>
              <a:rect b="b" l="l" r="r" t="t"/>
              <a:pathLst>
                <a:path extrusionOk="0" fill="none" h="80011" w="83757">
                  <a:moveTo>
                    <a:pt x="40054" y="2594"/>
                  </a:moveTo>
                  <a:cubicBezTo>
                    <a:pt x="49370" y="0"/>
                    <a:pt x="57631" y="2882"/>
                    <a:pt x="66371" y="6340"/>
                  </a:cubicBezTo>
                  <a:cubicBezTo>
                    <a:pt x="70886" y="8165"/>
                    <a:pt x="70886" y="11911"/>
                    <a:pt x="73287" y="15753"/>
                  </a:cubicBezTo>
                  <a:cubicBezTo>
                    <a:pt x="74632" y="17770"/>
                    <a:pt x="76649" y="19499"/>
                    <a:pt x="77609" y="21804"/>
                  </a:cubicBezTo>
                  <a:cubicBezTo>
                    <a:pt x="78762" y="24589"/>
                    <a:pt x="77801" y="29296"/>
                    <a:pt x="76937" y="32753"/>
                  </a:cubicBezTo>
                  <a:cubicBezTo>
                    <a:pt x="76841" y="33426"/>
                    <a:pt x="76553" y="34098"/>
                    <a:pt x="76457" y="34674"/>
                  </a:cubicBezTo>
                  <a:cubicBezTo>
                    <a:pt x="75976" y="36691"/>
                    <a:pt x="75400" y="38709"/>
                    <a:pt x="75208" y="40918"/>
                  </a:cubicBezTo>
                  <a:cubicBezTo>
                    <a:pt x="75016" y="44952"/>
                    <a:pt x="77129" y="47353"/>
                    <a:pt x="79242" y="50523"/>
                  </a:cubicBezTo>
                  <a:cubicBezTo>
                    <a:pt x="80203" y="52060"/>
                    <a:pt x="81355" y="53981"/>
                    <a:pt x="82316" y="55998"/>
                  </a:cubicBezTo>
                  <a:cubicBezTo>
                    <a:pt x="83276" y="58399"/>
                    <a:pt x="83756" y="61088"/>
                    <a:pt x="82700" y="63393"/>
                  </a:cubicBezTo>
                  <a:cubicBezTo>
                    <a:pt x="81835" y="65026"/>
                    <a:pt x="80779" y="66467"/>
                    <a:pt x="79722" y="68004"/>
                  </a:cubicBezTo>
                  <a:cubicBezTo>
                    <a:pt x="77609" y="70789"/>
                    <a:pt x="75208" y="73094"/>
                    <a:pt x="72999" y="75496"/>
                  </a:cubicBezTo>
                  <a:cubicBezTo>
                    <a:pt x="71750" y="76552"/>
                    <a:pt x="70309" y="77513"/>
                    <a:pt x="69253" y="78281"/>
                  </a:cubicBezTo>
                  <a:cubicBezTo>
                    <a:pt x="66083" y="79914"/>
                    <a:pt x="63010" y="80010"/>
                    <a:pt x="58783" y="78473"/>
                  </a:cubicBezTo>
                  <a:cubicBezTo>
                    <a:pt x="52924" y="76456"/>
                    <a:pt x="46873" y="74631"/>
                    <a:pt x="40822" y="73094"/>
                  </a:cubicBezTo>
                  <a:cubicBezTo>
                    <a:pt x="38036" y="72326"/>
                    <a:pt x="37748" y="71750"/>
                    <a:pt x="36500" y="69156"/>
                  </a:cubicBezTo>
                  <a:cubicBezTo>
                    <a:pt x="35635" y="67331"/>
                    <a:pt x="34675" y="65603"/>
                    <a:pt x="33810" y="63970"/>
                  </a:cubicBezTo>
                  <a:cubicBezTo>
                    <a:pt x="33426" y="63393"/>
                    <a:pt x="33234" y="62721"/>
                    <a:pt x="32850" y="62145"/>
                  </a:cubicBezTo>
                  <a:cubicBezTo>
                    <a:pt x="30352" y="57246"/>
                    <a:pt x="23149" y="57246"/>
                    <a:pt x="18346" y="55805"/>
                  </a:cubicBezTo>
                  <a:cubicBezTo>
                    <a:pt x="17578" y="55517"/>
                    <a:pt x="17290" y="55517"/>
                    <a:pt x="16521" y="55229"/>
                  </a:cubicBezTo>
                  <a:cubicBezTo>
                    <a:pt x="12775" y="53788"/>
                    <a:pt x="8645" y="51867"/>
                    <a:pt x="4803" y="50427"/>
                  </a:cubicBezTo>
                  <a:cubicBezTo>
                    <a:pt x="2018" y="49274"/>
                    <a:pt x="481" y="48506"/>
                    <a:pt x="193" y="45336"/>
                  </a:cubicBezTo>
                  <a:cubicBezTo>
                    <a:pt x="1" y="42551"/>
                    <a:pt x="1" y="39669"/>
                    <a:pt x="97" y="36788"/>
                  </a:cubicBezTo>
                  <a:cubicBezTo>
                    <a:pt x="193" y="32177"/>
                    <a:pt x="577" y="27567"/>
                    <a:pt x="961" y="22860"/>
                  </a:cubicBezTo>
                  <a:cubicBezTo>
                    <a:pt x="1153" y="19402"/>
                    <a:pt x="1537" y="15945"/>
                    <a:pt x="1922" y="12583"/>
                  </a:cubicBezTo>
                  <a:cubicBezTo>
                    <a:pt x="2114" y="10662"/>
                    <a:pt x="2402" y="8453"/>
                    <a:pt x="2594" y="6532"/>
                  </a:cubicBezTo>
                  <a:cubicBezTo>
                    <a:pt x="6436" y="5763"/>
                    <a:pt x="11046" y="6052"/>
                    <a:pt x="15080" y="6244"/>
                  </a:cubicBezTo>
                  <a:lnTo>
                    <a:pt x="15945" y="6244"/>
                  </a:lnTo>
                  <a:cubicBezTo>
                    <a:pt x="19883" y="6436"/>
                    <a:pt x="23725" y="6916"/>
                    <a:pt x="27663" y="6244"/>
                  </a:cubicBezTo>
                  <a:cubicBezTo>
                    <a:pt x="32081" y="5379"/>
                    <a:pt x="36115" y="3842"/>
                    <a:pt x="40054" y="259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797600" y="4134950"/>
              <a:ext cx="1769750" cy="1748125"/>
            </a:xfrm>
            <a:custGeom>
              <a:rect b="b" l="l" r="r" t="t"/>
              <a:pathLst>
                <a:path extrusionOk="0" fill="none" h="69925" w="70790">
                  <a:moveTo>
                    <a:pt x="34099" y="2209"/>
                  </a:moveTo>
                  <a:cubicBezTo>
                    <a:pt x="41879" y="0"/>
                    <a:pt x="48794" y="2401"/>
                    <a:pt x="56190" y="5379"/>
                  </a:cubicBezTo>
                  <a:cubicBezTo>
                    <a:pt x="60032" y="7012"/>
                    <a:pt x="60032" y="10085"/>
                    <a:pt x="62049" y="13351"/>
                  </a:cubicBezTo>
                  <a:cubicBezTo>
                    <a:pt x="63106" y="15176"/>
                    <a:pt x="64931" y="16809"/>
                    <a:pt x="65603" y="18730"/>
                  </a:cubicBezTo>
                  <a:cubicBezTo>
                    <a:pt x="66564" y="21227"/>
                    <a:pt x="65795" y="25261"/>
                    <a:pt x="65123" y="28335"/>
                  </a:cubicBezTo>
                  <a:cubicBezTo>
                    <a:pt x="65027" y="28911"/>
                    <a:pt x="64931" y="29584"/>
                    <a:pt x="64835" y="30064"/>
                  </a:cubicBezTo>
                  <a:cubicBezTo>
                    <a:pt x="64451" y="31793"/>
                    <a:pt x="63970" y="33618"/>
                    <a:pt x="63874" y="35539"/>
                  </a:cubicBezTo>
                  <a:cubicBezTo>
                    <a:pt x="63586" y="38997"/>
                    <a:pt x="65411" y="41302"/>
                    <a:pt x="67044" y="44087"/>
                  </a:cubicBezTo>
                  <a:cubicBezTo>
                    <a:pt x="67908" y="45336"/>
                    <a:pt x="68869" y="47161"/>
                    <a:pt x="69637" y="48890"/>
                  </a:cubicBezTo>
                  <a:cubicBezTo>
                    <a:pt x="70406" y="51003"/>
                    <a:pt x="70790" y="53308"/>
                    <a:pt x="69829" y="55229"/>
                  </a:cubicBezTo>
                  <a:cubicBezTo>
                    <a:pt x="69157" y="56670"/>
                    <a:pt x="68293" y="58014"/>
                    <a:pt x="67332" y="59359"/>
                  </a:cubicBezTo>
                  <a:cubicBezTo>
                    <a:pt x="65507" y="61760"/>
                    <a:pt x="63682" y="63873"/>
                    <a:pt x="61761" y="66083"/>
                  </a:cubicBezTo>
                  <a:cubicBezTo>
                    <a:pt x="60801" y="67043"/>
                    <a:pt x="59552" y="67812"/>
                    <a:pt x="58688" y="68484"/>
                  </a:cubicBezTo>
                  <a:cubicBezTo>
                    <a:pt x="55902" y="69733"/>
                    <a:pt x="53405" y="69925"/>
                    <a:pt x="49659" y="68580"/>
                  </a:cubicBezTo>
                  <a:cubicBezTo>
                    <a:pt x="44664" y="66755"/>
                    <a:pt x="39477" y="65218"/>
                    <a:pt x="34291" y="63873"/>
                  </a:cubicBezTo>
                  <a:cubicBezTo>
                    <a:pt x="31889" y="63297"/>
                    <a:pt x="31697" y="62721"/>
                    <a:pt x="30545" y="60608"/>
                  </a:cubicBezTo>
                  <a:cubicBezTo>
                    <a:pt x="29872" y="59167"/>
                    <a:pt x="29008" y="57726"/>
                    <a:pt x="28336" y="56189"/>
                  </a:cubicBezTo>
                  <a:cubicBezTo>
                    <a:pt x="28047" y="55709"/>
                    <a:pt x="27855" y="55229"/>
                    <a:pt x="27471" y="54653"/>
                  </a:cubicBezTo>
                  <a:cubicBezTo>
                    <a:pt x="25262" y="50523"/>
                    <a:pt x="19019" y="50426"/>
                    <a:pt x="15081" y="49274"/>
                  </a:cubicBezTo>
                  <a:cubicBezTo>
                    <a:pt x="14504" y="48986"/>
                    <a:pt x="14120" y="48986"/>
                    <a:pt x="13544" y="48602"/>
                  </a:cubicBezTo>
                  <a:cubicBezTo>
                    <a:pt x="10566" y="47353"/>
                    <a:pt x="7012" y="45432"/>
                    <a:pt x="3843" y="43991"/>
                  </a:cubicBezTo>
                  <a:cubicBezTo>
                    <a:pt x="1538" y="42935"/>
                    <a:pt x="193" y="42166"/>
                    <a:pt x="97" y="39381"/>
                  </a:cubicBezTo>
                  <a:cubicBezTo>
                    <a:pt x="1" y="36883"/>
                    <a:pt x="1" y="34482"/>
                    <a:pt x="97" y="31985"/>
                  </a:cubicBezTo>
                  <a:cubicBezTo>
                    <a:pt x="193" y="27855"/>
                    <a:pt x="577" y="23917"/>
                    <a:pt x="961" y="19786"/>
                  </a:cubicBezTo>
                  <a:cubicBezTo>
                    <a:pt x="1153" y="16809"/>
                    <a:pt x="1442" y="13831"/>
                    <a:pt x="1730" y="10662"/>
                  </a:cubicBezTo>
                  <a:cubicBezTo>
                    <a:pt x="2018" y="9029"/>
                    <a:pt x="2114" y="7108"/>
                    <a:pt x="2402" y="5379"/>
                  </a:cubicBezTo>
                  <a:cubicBezTo>
                    <a:pt x="5572" y="4611"/>
                    <a:pt x="9414" y="4899"/>
                    <a:pt x="12968" y="5091"/>
                  </a:cubicBezTo>
                  <a:lnTo>
                    <a:pt x="13640" y="5091"/>
                  </a:lnTo>
                  <a:cubicBezTo>
                    <a:pt x="17002" y="5187"/>
                    <a:pt x="20267" y="5571"/>
                    <a:pt x="23725" y="4899"/>
                  </a:cubicBezTo>
                  <a:cubicBezTo>
                    <a:pt x="27183" y="4611"/>
                    <a:pt x="30545" y="3266"/>
                    <a:pt x="34099" y="220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989700" y="4276625"/>
              <a:ext cx="1455200" cy="1498400"/>
            </a:xfrm>
            <a:custGeom>
              <a:rect b="b" l="l" r="r" t="t"/>
              <a:pathLst>
                <a:path extrusionOk="0" fill="none" h="59936" w="58208">
                  <a:moveTo>
                    <a:pt x="28432" y="1537"/>
                  </a:moveTo>
                  <a:cubicBezTo>
                    <a:pt x="34675" y="0"/>
                    <a:pt x="40342" y="1921"/>
                    <a:pt x="46201" y="4418"/>
                  </a:cubicBezTo>
                  <a:cubicBezTo>
                    <a:pt x="49275" y="5763"/>
                    <a:pt x="49467" y="8260"/>
                    <a:pt x="50908" y="10950"/>
                  </a:cubicBezTo>
                  <a:cubicBezTo>
                    <a:pt x="51868" y="12487"/>
                    <a:pt x="53117" y="13927"/>
                    <a:pt x="53789" y="15752"/>
                  </a:cubicBezTo>
                  <a:cubicBezTo>
                    <a:pt x="54557" y="17865"/>
                    <a:pt x="53981" y="21323"/>
                    <a:pt x="53501" y="24013"/>
                  </a:cubicBezTo>
                  <a:cubicBezTo>
                    <a:pt x="53405" y="24493"/>
                    <a:pt x="53309" y="24973"/>
                    <a:pt x="53309" y="25453"/>
                  </a:cubicBezTo>
                  <a:cubicBezTo>
                    <a:pt x="53021" y="26990"/>
                    <a:pt x="52540" y="28527"/>
                    <a:pt x="52540" y="30256"/>
                  </a:cubicBezTo>
                  <a:cubicBezTo>
                    <a:pt x="52444" y="33233"/>
                    <a:pt x="53885" y="35251"/>
                    <a:pt x="55230" y="37652"/>
                  </a:cubicBezTo>
                  <a:cubicBezTo>
                    <a:pt x="55902" y="38900"/>
                    <a:pt x="56671" y="40341"/>
                    <a:pt x="57247" y="41878"/>
                  </a:cubicBezTo>
                  <a:cubicBezTo>
                    <a:pt x="57919" y="43799"/>
                    <a:pt x="58207" y="45720"/>
                    <a:pt x="57439" y="47449"/>
                  </a:cubicBezTo>
                  <a:cubicBezTo>
                    <a:pt x="56863" y="48698"/>
                    <a:pt x="56190" y="49850"/>
                    <a:pt x="55422" y="51003"/>
                  </a:cubicBezTo>
                  <a:cubicBezTo>
                    <a:pt x="53981" y="53212"/>
                    <a:pt x="52540" y="54941"/>
                    <a:pt x="51100" y="56862"/>
                  </a:cubicBezTo>
                  <a:cubicBezTo>
                    <a:pt x="50235" y="57630"/>
                    <a:pt x="49179" y="58495"/>
                    <a:pt x="48506" y="58783"/>
                  </a:cubicBezTo>
                  <a:cubicBezTo>
                    <a:pt x="46201" y="59935"/>
                    <a:pt x="43992" y="59935"/>
                    <a:pt x="41014" y="58975"/>
                  </a:cubicBezTo>
                  <a:cubicBezTo>
                    <a:pt x="36788" y="57534"/>
                    <a:pt x="32466" y="56189"/>
                    <a:pt x="28144" y="55133"/>
                  </a:cubicBezTo>
                  <a:cubicBezTo>
                    <a:pt x="26223" y="54653"/>
                    <a:pt x="26030" y="54172"/>
                    <a:pt x="25070" y="52443"/>
                  </a:cubicBezTo>
                  <a:cubicBezTo>
                    <a:pt x="24302" y="51291"/>
                    <a:pt x="23725" y="50042"/>
                    <a:pt x="23053" y="48890"/>
                  </a:cubicBezTo>
                  <a:cubicBezTo>
                    <a:pt x="22765" y="48505"/>
                    <a:pt x="22573" y="48025"/>
                    <a:pt x="22284" y="47641"/>
                  </a:cubicBezTo>
                  <a:cubicBezTo>
                    <a:pt x="20363" y="44279"/>
                    <a:pt x="15369" y="44183"/>
                    <a:pt x="12007" y="43127"/>
                  </a:cubicBezTo>
                  <a:cubicBezTo>
                    <a:pt x="11335" y="42838"/>
                    <a:pt x="11239" y="42935"/>
                    <a:pt x="10662" y="42550"/>
                  </a:cubicBezTo>
                  <a:cubicBezTo>
                    <a:pt x="8453" y="41398"/>
                    <a:pt x="5476" y="39477"/>
                    <a:pt x="2978" y="38132"/>
                  </a:cubicBezTo>
                  <a:cubicBezTo>
                    <a:pt x="1153" y="37172"/>
                    <a:pt x="193" y="36499"/>
                    <a:pt x="97" y="34098"/>
                  </a:cubicBezTo>
                  <a:cubicBezTo>
                    <a:pt x="1" y="31889"/>
                    <a:pt x="97" y="29776"/>
                    <a:pt x="97" y="27566"/>
                  </a:cubicBezTo>
                  <a:cubicBezTo>
                    <a:pt x="193" y="24109"/>
                    <a:pt x="577" y="20651"/>
                    <a:pt x="769" y="17193"/>
                  </a:cubicBezTo>
                  <a:cubicBezTo>
                    <a:pt x="1057" y="14504"/>
                    <a:pt x="1153" y="12006"/>
                    <a:pt x="1538" y="9317"/>
                  </a:cubicBezTo>
                  <a:cubicBezTo>
                    <a:pt x="1634" y="7876"/>
                    <a:pt x="1730" y="6243"/>
                    <a:pt x="2018" y="4803"/>
                  </a:cubicBezTo>
                  <a:cubicBezTo>
                    <a:pt x="4611" y="4034"/>
                    <a:pt x="7877" y="4130"/>
                    <a:pt x="10662" y="4322"/>
                  </a:cubicBezTo>
                  <a:lnTo>
                    <a:pt x="11239" y="4322"/>
                  </a:lnTo>
                  <a:cubicBezTo>
                    <a:pt x="14024" y="4322"/>
                    <a:pt x="16810" y="4514"/>
                    <a:pt x="19499" y="4034"/>
                  </a:cubicBezTo>
                  <a:cubicBezTo>
                    <a:pt x="22765" y="3458"/>
                    <a:pt x="25550" y="2401"/>
                    <a:pt x="28432" y="153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1189000" y="4411075"/>
              <a:ext cx="1138225" cy="1246275"/>
            </a:xfrm>
            <a:custGeom>
              <a:rect b="b" l="l" r="r" t="t"/>
              <a:pathLst>
                <a:path extrusionOk="0" fill="none" h="49851" w="45529">
                  <a:moveTo>
                    <a:pt x="22477" y="1057"/>
                  </a:moveTo>
                  <a:cubicBezTo>
                    <a:pt x="27279" y="1"/>
                    <a:pt x="31602" y="1538"/>
                    <a:pt x="36020" y="3459"/>
                  </a:cubicBezTo>
                  <a:cubicBezTo>
                    <a:pt x="38421" y="4611"/>
                    <a:pt x="38613" y="6340"/>
                    <a:pt x="39670" y="8357"/>
                  </a:cubicBezTo>
                  <a:cubicBezTo>
                    <a:pt x="40342" y="9702"/>
                    <a:pt x="41495" y="11047"/>
                    <a:pt x="41975" y="12487"/>
                  </a:cubicBezTo>
                  <a:cubicBezTo>
                    <a:pt x="42551" y="14408"/>
                    <a:pt x="42167" y="17194"/>
                    <a:pt x="41975" y="19499"/>
                  </a:cubicBezTo>
                  <a:cubicBezTo>
                    <a:pt x="41975" y="19979"/>
                    <a:pt x="41783" y="20267"/>
                    <a:pt x="41783" y="20652"/>
                  </a:cubicBezTo>
                  <a:cubicBezTo>
                    <a:pt x="41591" y="21996"/>
                    <a:pt x="41303" y="23341"/>
                    <a:pt x="41303" y="24590"/>
                  </a:cubicBezTo>
                  <a:cubicBezTo>
                    <a:pt x="41207" y="27183"/>
                    <a:pt x="42263" y="28816"/>
                    <a:pt x="43224" y="30833"/>
                  </a:cubicBezTo>
                  <a:cubicBezTo>
                    <a:pt x="43704" y="31986"/>
                    <a:pt x="44376" y="33138"/>
                    <a:pt x="44857" y="34483"/>
                  </a:cubicBezTo>
                  <a:cubicBezTo>
                    <a:pt x="45337" y="36020"/>
                    <a:pt x="45529" y="37749"/>
                    <a:pt x="44953" y="39189"/>
                  </a:cubicBezTo>
                  <a:cubicBezTo>
                    <a:pt x="44472" y="40246"/>
                    <a:pt x="43992" y="41206"/>
                    <a:pt x="43416" y="42263"/>
                  </a:cubicBezTo>
                  <a:cubicBezTo>
                    <a:pt x="42263" y="44184"/>
                    <a:pt x="41207" y="45721"/>
                    <a:pt x="40246" y="47450"/>
                  </a:cubicBezTo>
                  <a:cubicBezTo>
                    <a:pt x="39670" y="48026"/>
                    <a:pt x="38709" y="48602"/>
                    <a:pt x="38229" y="48986"/>
                  </a:cubicBezTo>
                  <a:cubicBezTo>
                    <a:pt x="36404" y="49851"/>
                    <a:pt x="34579" y="49851"/>
                    <a:pt x="32370" y="48986"/>
                  </a:cubicBezTo>
                  <a:cubicBezTo>
                    <a:pt x="29008" y="47930"/>
                    <a:pt x="25646" y="46873"/>
                    <a:pt x="22093" y="45913"/>
                  </a:cubicBezTo>
                  <a:cubicBezTo>
                    <a:pt x="20556" y="45529"/>
                    <a:pt x="20364" y="45144"/>
                    <a:pt x="19595" y="43800"/>
                  </a:cubicBezTo>
                  <a:cubicBezTo>
                    <a:pt x="19019" y="42839"/>
                    <a:pt x="18539" y="42071"/>
                    <a:pt x="17962" y="41110"/>
                  </a:cubicBezTo>
                  <a:cubicBezTo>
                    <a:pt x="17674" y="40726"/>
                    <a:pt x="17578" y="40438"/>
                    <a:pt x="17290" y="40150"/>
                  </a:cubicBezTo>
                  <a:cubicBezTo>
                    <a:pt x="15753" y="37557"/>
                    <a:pt x="11815" y="37364"/>
                    <a:pt x="9030" y="36500"/>
                  </a:cubicBezTo>
                  <a:cubicBezTo>
                    <a:pt x="8453" y="36404"/>
                    <a:pt x="8549" y="36404"/>
                    <a:pt x="7973" y="36020"/>
                  </a:cubicBezTo>
                  <a:cubicBezTo>
                    <a:pt x="6532" y="35059"/>
                    <a:pt x="4131" y="32946"/>
                    <a:pt x="2306" y="31697"/>
                  </a:cubicBezTo>
                  <a:cubicBezTo>
                    <a:pt x="961" y="30833"/>
                    <a:pt x="289" y="30065"/>
                    <a:pt x="193" y="28240"/>
                  </a:cubicBezTo>
                  <a:cubicBezTo>
                    <a:pt x="1" y="26415"/>
                    <a:pt x="193" y="24590"/>
                    <a:pt x="289" y="22861"/>
                  </a:cubicBezTo>
                  <a:cubicBezTo>
                    <a:pt x="385" y="19979"/>
                    <a:pt x="769" y="17098"/>
                    <a:pt x="961" y="14216"/>
                  </a:cubicBezTo>
                  <a:cubicBezTo>
                    <a:pt x="1250" y="12007"/>
                    <a:pt x="1346" y="9894"/>
                    <a:pt x="1442" y="7685"/>
                  </a:cubicBezTo>
                  <a:cubicBezTo>
                    <a:pt x="1634" y="6532"/>
                    <a:pt x="1634" y="5092"/>
                    <a:pt x="1826" y="3939"/>
                  </a:cubicBezTo>
                  <a:cubicBezTo>
                    <a:pt x="3843" y="3267"/>
                    <a:pt x="6340" y="3363"/>
                    <a:pt x="8646" y="3363"/>
                  </a:cubicBezTo>
                  <a:lnTo>
                    <a:pt x="9126" y="3363"/>
                  </a:lnTo>
                  <a:cubicBezTo>
                    <a:pt x="11335" y="3363"/>
                    <a:pt x="13448" y="3459"/>
                    <a:pt x="15753" y="2978"/>
                  </a:cubicBezTo>
                  <a:cubicBezTo>
                    <a:pt x="17962" y="2690"/>
                    <a:pt x="20172" y="1826"/>
                    <a:pt x="22477" y="105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1383525" y="4550350"/>
              <a:ext cx="816450" cy="996550"/>
            </a:xfrm>
            <a:custGeom>
              <a:rect b="b" l="l" r="r" t="t"/>
              <a:pathLst>
                <a:path extrusionOk="0" fill="none" h="39862" w="32658">
                  <a:moveTo>
                    <a:pt x="16713" y="577"/>
                  </a:moveTo>
                  <a:cubicBezTo>
                    <a:pt x="19979" y="1"/>
                    <a:pt x="22956" y="1153"/>
                    <a:pt x="26126" y="2594"/>
                  </a:cubicBezTo>
                  <a:cubicBezTo>
                    <a:pt x="27663" y="3363"/>
                    <a:pt x="27951" y="4611"/>
                    <a:pt x="28527" y="6052"/>
                  </a:cubicBezTo>
                  <a:cubicBezTo>
                    <a:pt x="29007" y="7205"/>
                    <a:pt x="29680" y="8261"/>
                    <a:pt x="30064" y="9414"/>
                  </a:cubicBezTo>
                  <a:cubicBezTo>
                    <a:pt x="30544" y="11047"/>
                    <a:pt x="30448" y="13256"/>
                    <a:pt x="30352" y="15081"/>
                  </a:cubicBezTo>
                  <a:cubicBezTo>
                    <a:pt x="30352" y="15465"/>
                    <a:pt x="30352" y="15849"/>
                    <a:pt x="30160" y="16041"/>
                  </a:cubicBezTo>
                  <a:cubicBezTo>
                    <a:pt x="30064" y="17098"/>
                    <a:pt x="29968" y="18250"/>
                    <a:pt x="29968" y="19307"/>
                  </a:cubicBezTo>
                  <a:cubicBezTo>
                    <a:pt x="29968" y="21324"/>
                    <a:pt x="30640" y="22765"/>
                    <a:pt x="31216" y="24494"/>
                  </a:cubicBezTo>
                  <a:cubicBezTo>
                    <a:pt x="31601" y="25262"/>
                    <a:pt x="31985" y="26415"/>
                    <a:pt x="32177" y="27471"/>
                  </a:cubicBezTo>
                  <a:cubicBezTo>
                    <a:pt x="32561" y="28816"/>
                    <a:pt x="32657" y="30065"/>
                    <a:pt x="32369" y="31313"/>
                  </a:cubicBezTo>
                  <a:cubicBezTo>
                    <a:pt x="32081" y="32178"/>
                    <a:pt x="31697" y="32946"/>
                    <a:pt x="31409" y="33810"/>
                  </a:cubicBezTo>
                  <a:cubicBezTo>
                    <a:pt x="30640" y="35539"/>
                    <a:pt x="30064" y="36692"/>
                    <a:pt x="29295" y="38133"/>
                  </a:cubicBezTo>
                  <a:cubicBezTo>
                    <a:pt x="29007" y="38517"/>
                    <a:pt x="28143" y="39093"/>
                    <a:pt x="27759" y="39381"/>
                  </a:cubicBezTo>
                  <a:cubicBezTo>
                    <a:pt x="26414" y="39862"/>
                    <a:pt x="25165" y="39862"/>
                    <a:pt x="23340" y="39189"/>
                  </a:cubicBezTo>
                  <a:cubicBezTo>
                    <a:pt x="20843" y="38421"/>
                    <a:pt x="18250" y="37652"/>
                    <a:pt x="15752" y="36980"/>
                  </a:cubicBezTo>
                  <a:cubicBezTo>
                    <a:pt x="14696" y="36692"/>
                    <a:pt x="14408" y="36308"/>
                    <a:pt x="13831" y="35539"/>
                  </a:cubicBezTo>
                  <a:cubicBezTo>
                    <a:pt x="13351" y="34867"/>
                    <a:pt x="12871" y="34195"/>
                    <a:pt x="12487" y="33618"/>
                  </a:cubicBezTo>
                  <a:cubicBezTo>
                    <a:pt x="12391" y="33330"/>
                    <a:pt x="12198" y="33138"/>
                    <a:pt x="12006" y="32946"/>
                  </a:cubicBezTo>
                  <a:cubicBezTo>
                    <a:pt x="10758" y="31217"/>
                    <a:pt x="7972" y="30929"/>
                    <a:pt x="5955" y="30353"/>
                  </a:cubicBezTo>
                  <a:cubicBezTo>
                    <a:pt x="5475" y="30257"/>
                    <a:pt x="5571" y="30353"/>
                    <a:pt x="5091" y="29968"/>
                  </a:cubicBezTo>
                  <a:cubicBezTo>
                    <a:pt x="4322" y="29104"/>
                    <a:pt x="2689" y="26991"/>
                    <a:pt x="1345" y="25934"/>
                  </a:cubicBezTo>
                  <a:cubicBezTo>
                    <a:pt x="480" y="25070"/>
                    <a:pt x="0" y="24302"/>
                    <a:pt x="0" y="22861"/>
                  </a:cubicBezTo>
                  <a:cubicBezTo>
                    <a:pt x="0" y="21420"/>
                    <a:pt x="192" y="19979"/>
                    <a:pt x="192" y="18539"/>
                  </a:cubicBezTo>
                  <a:cubicBezTo>
                    <a:pt x="288" y="16137"/>
                    <a:pt x="672" y="13928"/>
                    <a:pt x="865" y="11623"/>
                  </a:cubicBezTo>
                  <a:cubicBezTo>
                    <a:pt x="961" y="9798"/>
                    <a:pt x="1153" y="8165"/>
                    <a:pt x="1249" y="6340"/>
                  </a:cubicBezTo>
                  <a:cubicBezTo>
                    <a:pt x="1345" y="5380"/>
                    <a:pt x="1249" y="4131"/>
                    <a:pt x="1441" y="3363"/>
                  </a:cubicBezTo>
                  <a:cubicBezTo>
                    <a:pt x="2882" y="2690"/>
                    <a:pt x="4803" y="2690"/>
                    <a:pt x="6435" y="2594"/>
                  </a:cubicBezTo>
                  <a:lnTo>
                    <a:pt x="6724" y="2594"/>
                  </a:lnTo>
                  <a:cubicBezTo>
                    <a:pt x="8356" y="2498"/>
                    <a:pt x="9893" y="2498"/>
                    <a:pt x="11526" y="2114"/>
                  </a:cubicBezTo>
                  <a:cubicBezTo>
                    <a:pt x="13351" y="1634"/>
                    <a:pt x="15080" y="961"/>
                    <a:pt x="16713" y="57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1570800" y="4684825"/>
              <a:ext cx="504300" cy="756425"/>
            </a:xfrm>
            <a:custGeom>
              <a:rect b="b" l="l" r="r" t="t"/>
              <a:pathLst>
                <a:path extrusionOk="0" fill="none" h="30257" w="20172">
                  <a:moveTo>
                    <a:pt x="11335" y="97"/>
                  </a:moveTo>
                  <a:cubicBezTo>
                    <a:pt x="13064" y="1"/>
                    <a:pt x="14793" y="865"/>
                    <a:pt x="16330" y="1826"/>
                  </a:cubicBezTo>
                  <a:cubicBezTo>
                    <a:pt x="17194" y="2306"/>
                    <a:pt x="17290" y="2978"/>
                    <a:pt x="17674" y="3843"/>
                  </a:cubicBezTo>
                  <a:cubicBezTo>
                    <a:pt x="18058" y="4611"/>
                    <a:pt x="18251" y="5668"/>
                    <a:pt x="18539" y="6628"/>
                  </a:cubicBezTo>
                  <a:cubicBezTo>
                    <a:pt x="18827" y="7877"/>
                    <a:pt x="18827" y="9510"/>
                    <a:pt x="18827" y="10950"/>
                  </a:cubicBezTo>
                  <a:lnTo>
                    <a:pt x="18827" y="11623"/>
                  </a:lnTo>
                  <a:lnTo>
                    <a:pt x="18827" y="14120"/>
                  </a:lnTo>
                  <a:cubicBezTo>
                    <a:pt x="18827" y="15561"/>
                    <a:pt x="19211" y="16905"/>
                    <a:pt x="19499" y="18250"/>
                  </a:cubicBezTo>
                  <a:cubicBezTo>
                    <a:pt x="19595" y="18923"/>
                    <a:pt x="19787" y="19787"/>
                    <a:pt x="19979" y="20651"/>
                  </a:cubicBezTo>
                  <a:cubicBezTo>
                    <a:pt x="20076" y="21612"/>
                    <a:pt x="20172" y="22668"/>
                    <a:pt x="19979" y="23533"/>
                  </a:cubicBezTo>
                  <a:cubicBezTo>
                    <a:pt x="19787" y="24205"/>
                    <a:pt x="19595" y="24974"/>
                    <a:pt x="19499" y="25550"/>
                  </a:cubicBezTo>
                  <a:cubicBezTo>
                    <a:pt x="19115" y="26895"/>
                    <a:pt x="18827" y="27855"/>
                    <a:pt x="18635" y="29200"/>
                  </a:cubicBezTo>
                  <a:cubicBezTo>
                    <a:pt x="18539" y="29392"/>
                    <a:pt x="17770" y="29872"/>
                    <a:pt x="17674" y="29968"/>
                  </a:cubicBezTo>
                  <a:cubicBezTo>
                    <a:pt x="16810" y="30256"/>
                    <a:pt x="15849" y="30064"/>
                    <a:pt x="14793" y="29776"/>
                  </a:cubicBezTo>
                  <a:lnTo>
                    <a:pt x="9702" y="28335"/>
                  </a:lnTo>
                  <a:cubicBezTo>
                    <a:pt x="9030" y="28047"/>
                    <a:pt x="8742" y="27951"/>
                    <a:pt x="8453" y="27471"/>
                  </a:cubicBezTo>
                  <a:lnTo>
                    <a:pt x="7301" y="26414"/>
                  </a:lnTo>
                  <a:lnTo>
                    <a:pt x="7013" y="26030"/>
                  </a:lnTo>
                  <a:cubicBezTo>
                    <a:pt x="6052" y="24974"/>
                    <a:pt x="4227" y="24686"/>
                    <a:pt x="2882" y="24397"/>
                  </a:cubicBezTo>
                  <a:cubicBezTo>
                    <a:pt x="2402" y="24205"/>
                    <a:pt x="2786" y="24493"/>
                    <a:pt x="2306" y="24013"/>
                  </a:cubicBezTo>
                  <a:cubicBezTo>
                    <a:pt x="2306" y="23245"/>
                    <a:pt x="1250" y="20940"/>
                    <a:pt x="577" y="19979"/>
                  </a:cubicBezTo>
                  <a:cubicBezTo>
                    <a:pt x="289" y="19307"/>
                    <a:pt x="1" y="18538"/>
                    <a:pt x="97" y="17482"/>
                  </a:cubicBezTo>
                  <a:cubicBezTo>
                    <a:pt x="97" y="16425"/>
                    <a:pt x="289" y="15177"/>
                    <a:pt x="385" y="14120"/>
                  </a:cubicBezTo>
                  <a:cubicBezTo>
                    <a:pt x="481" y="12295"/>
                    <a:pt x="865" y="10662"/>
                    <a:pt x="1058" y="8837"/>
                  </a:cubicBezTo>
                  <a:cubicBezTo>
                    <a:pt x="1250" y="7493"/>
                    <a:pt x="1250" y="6244"/>
                    <a:pt x="1346" y="4899"/>
                  </a:cubicBezTo>
                  <a:cubicBezTo>
                    <a:pt x="1346" y="4323"/>
                    <a:pt x="1346" y="3170"/>
                    <a:pt x="1442" y="2594"/>
                  </a:cubicBezTo>
                  <a:cubicBezTo>
                    <a:pt x="2306" y="2018"/>
                    <a:pt x="3459" y="2018"/>
                    <a:pt x="4611" y="1922"/>
                  </a:cubicBezTo>
                  <a:lnTo>
                    <a:pt x="4804" y="1922"/>
                  </a:lnTo>
                  <a:cubicBezTo>
                    <a:pt x="5764" y="1730"/>
                    <a:pt x="6821" y="1633"/>
                    <a:pt x="7781" y="1441"/>
                  </a:cubicBezTo>
                  <a:cubicBezTo>
                    <a:pt x="9030" y="865"/>
                    <a:pt x="10086" y="385"/>
                    <a:pt x="11335" y="9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1758100" y="4816900"/>
              <a:ext cx="206550" cy="509075"/>
            </a:xfrm>
            <a:custGeom>
              <a:rect b="b" l="l" r="r" t="t"/>
              <a:pathLst>
                <a:path extrusionOk="0" fill="none" h="20363" w="8262">
                  <a:moveTo>
                    <a:pt x="7781" y="20363"/>
                  </a:moveTo>
                  <a:cubicBezTo>
                    <a:pt x="6052" y="19979"/>
                    <a:pt x="4131" y="19403"/>
                    <a:pt x="2498" y="18826"/>
                  </a:cubicBezTo>
                  <a:cubicBezTo>
                    <a:pt x="1730" y="18538"/>
                    <a:pt x="1057" y="18250"/>
                    <a:pt x="289" y="17962"/>
                  </a:cubicBezTo>
                  <a:cubicBezTo>
                    <a:pt x="1" y="17866"/>
                    <a:pt x="289" y="18058"/>
                    <a:pt x="1" y="17578"/>
                  </a:cubicBezTo>
                  <a:cubicBezTo>
                    <a:pt x="769" y="17001"/>
                    <a:pt x="193" y="14696"/>
                    <a:pt x="289" y="13928"/>
                  </a:cubicBezTo>
                  <a:cubicBezTo>
                    <a:pt x="577" y="12487"/>
                    <a:pt x="769" y="11046"/>
                    <a:pt x="961" y="9605"/>
                  </a:cubicBezTo>
                  <a:cubicBezTo>
                    <a:pt x="1057" y="8357"/>
                    <a:pt x="1442" y="7300"/>
                    <a:pt x="1538" y="6052"/>
                  </a:cubicBezTo>
                  <a:cubicBezTo>
                    <a:pt x="1634" y="5283"/>
                    <a:pt x="1538" y="4323"/>
                    <a:pt x="1538" y="3458"/>
                  </a:cubicBezTo>
                  <a:cubicBezTo>
                    <a:pt x="1538" y="3074"/>
                    <a:pt x="1442" y="2306"/>
                    <a:pt x="1538" y="1921"/>
                  </a:cubicBezTo>
                  <a:cubicBezTo>
                    <a:pt x="1634" y="1441"/>
                    <a:pt x="2402" y="1249"/>
                    <a:pt x="2690" y="1057"/>
                  </a:cubicBezTo>
                  <a:cubicBezTo>
                    <a:pt x="3555" y="577"/>
                    <a:pt x="4611" y="96"/>
                    <a:pt x="5572" y="0"/>
                  </a:cubicBezTo>
                  <a:cubicBezTo>
                    <a:pt x="5956" y="577"/>
                    <a:pt x="6532" y="1057"/>
                    <a:pt x="6532" y="1729"/>
                  </a:cubicBezTo>
                  <a:cubicBezTo>
                    <a:pt x="6532" y="3458"/>
                    <a:pt x="7013" y="5187"/>
                    <a:pt x="7397" y="6820"/>
                  </a:cubicBezTo>
                  <a:cubicBezTo>
                    <a:pt x="7877" y="9125"/>
                    <a:pt x="7685" y="11526"/>
                    <a:pt x="7685" y="13736"/>
                  </a:cubicBezTo>
                  <a:lnTo>
                    <a:pt x="7685" y="17385"/>
                  </a:lnTo>
                  <a:cubicBezTo>
                    <a:pt x="7685" y="18442"/>
                    <a:pt x="7877" y="19210"/>
                    <a:pt x="7973" y="20171"/>
                  </a:cubicBezTo>
                  <a:cubicBezTo>
                    <a:pt x="8261" y="20075"/>
                    <a:pt x="7685" y="20363"/>
                    <a:pt x="7781" y="20363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bg>
      <p:bgPr>
        <a:solidFill>
          <a:srgbClr val="664796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6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492" name="Google Shape;492;p26"/>
          <p:cNvSpPr txBox="1"/>
          <p:nvPr>
            <p:ph idx="2" type="title"/>
          </p:nvPr>
        </p:nvSpPr>
        <p:spPr>
          <a:xfrm>
            <a:off x="1443909" y="1536500"/>
            <a:ext cx="2251800" cy="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493" name="Google Shape;493;p26"/>
          <p:cNvSpPr txBox="1"/>
          <p:nvPr>
            <p:ph idx="1" type="subTitle"/>
          </p:nvPr>
        </p:nvSpPr>
        <p:spPr>
          <a:xfrm>
            <a:off x="1443900" y="1831950"/>
            <a:ext cx="22518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26"/>
          <p:cNvSpPr txBox="1"/>
          <p:nvPr>
            <p:ph idx="3" type="title"/>
          </p:nvPr>
        </p:nvSpPr>
        <p:spPr>
          <a:xfrm>
            <a:off x="5295909" y="1536500"/>
            <a:ext cx="2251800" cy="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495" name="Google Shape;495;p26"/>
          <p:cNvSpPr txBox="1"/>
          <p:nvPr>
            <p:ph idx="4" type="subTitle"/>
          </p:nvPr>
        </p:nvSpPr>
        <p:spPr>
          <a:xfrm>
            <a:off x="5295900" y="1831950"/>
            <a:ext cx="22518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26"/>
          <p:cNvSpPr txBox="1"/>
          <p:nvPr>
            <p:ph idx="5" type="title"/>
          </p:nvPr>
        </p:nvSpPr>
        <p:spPr>
          <a:xfrm>
            <a:off x="1443909" y="2609675"/>
            <a:ext cx="2251800" cy="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497" name="Google Shape;497;p26"/>
          <p:cNvSpPr txBox="1"/>
          <p:nvPr>
            <p:ph idx="6" type="subTitle"/>
          </p:nvPr>
        </p:nvSpPr>
        <p:spPr>
          <a:xfrm>
            <a:off x="1443900" y="2905125"/>
            <a:ext cx="22518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26"/>
          <p:cNvSpPr txBox="1"/>
          <p:nvPr>
            <p:ph idx="7" type="title"/>
          </p:nvPr>
        </p:nvSpPr>
        <p:spPr>
          <a:xfrm>
            <a:off x="5295909" y="2609675"/>
            <a:ext cx="2251800" cy="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499" name="Google Shape;499;p26"/>
          <p:cNvSpPr txBox="1"/>
          <p:nvPr>
            <p:ph idx="8" type="subTitle"/>
          </p:nvPr>
        </p:nvSpPr>
        <p:spPr>
          <a:xfrm>
            <a:off x="5295900" y="2905125"/>
            <a:ext cx="22518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26"/>
          <p:cNvSpPr txBox="1"/>
          <p:nvPr>
            <p:ph idx="9" type="title"/>
          </p:nvPr>
        </p:nvSpPr>
        <p:spPr>
          <a:xfrm>
            <a:off x="1443909" y="3682850"/>
            <a:ext cx="2251800" cy="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501" name="Google Shape;501;p26"/>
          <p:cNvSpPr txBox="1"/>
          <p:nvPr>
            <p:ph idx="13" type="subTitle"/>
          </p:nvPr>
        </p:nvSpPr>
        <p:spPr>
          <a:xfrm>
            <a:off x="1443900" y="3978300"/>
            <a:ext cx="22518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2" name="Google Shape;502;p26"/>
          <p:cNvSpPr txBox="1"/>
          <p:nvPr>
            <p:ph idx="14" type="title"/>
          </p:nvPr>
        </p:nvSpPr>
        <p:spPr>
          <a:xfrm>
            <a:off x="5295909" y="3682850"/>
            <a:ext cx="2251800" cy="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503" name="Google Shape;503;p26"/>
          <p:cNvSpPr txBox="1"/>
          <p:nvPr>
            <p:ph idx="15" type="subTitle"/>
          </p:nvPr>
        </p:nvSpPr>
        <p:spPr>
          <a:xfrm>
            <a:off x="5295900" y="3978300"/>
            <a:ext cx="22518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4" name="Google Shape;504;p26"/>
          <p:cNvSpPr/>
          <p:nvPr/>
        </p:nvSpPr>
        <p:spPr>
          <a:xfrm>
            <a:off x="7709939" y="-349120"/>
            <a:ext cx="1900830" cy="2036168"/>
          </a:xfrm>
          <a:custGeom>
            <a:rect b="b" l="l" r="r" t="t"/>
            <a:pathLst>
              <a:path extrusionOk="0" h="67703" w="63203">
                <a:moveTo>
                  <a:pt x="49091" y="1"/>
                </a:moveTo>
                <a:cubicBezTo>
                  <a:pt x="47866" y="1"/>
                  <a:pt x="46607" y="233"/>
                  <a:pt x="45433" y="563"/>
                </a:cubicBezTo>
                <a:cubicBezTo>
                  <a:pt x="44376" y="852"/>
                  <a:pt x="43416" y="1140"/>
                  <a:pt x="42455" y="1524"/>
                </a:cubicBezTo>
                <a:cubicBezTo>
                  <a:pt x="34771" y="4405"/>
                  <a:pt x="27183" y="7479"/>
                  <a:pt x="19403" y="10072"/>
                </a:cubicBezTo>
                <a:cubicBezTo>
                  <a:pt x="15081" y="11513"/>
                  <a:pt x="10663" y="13146"/>
                  <a:pt x="7205" y="16027"/>
                </a:cubicBezTo>
                <a:cubicBezTo>
                  <a:pt x="1" y="21983"/>
                  <a:pt x="673" y="30723"/>
                  <a:pt x="2594" y="38983"/>
                </a:cubicBezTo>
                <a:cubicBezTo>
                  <a:pt x="3939" y="44458"/>
                  <a:pt x="5572" y="50029"/>
                  <a:pt x="7781" y="55312"/>
                </a:cubicBezTo>
                <a:cubicBezTo>
                  <a:pt x="8838" y="58097"/>
                  <a:pt x="10182" y="60787"/>
                  <a:pt x="12584" y="62612"/>
                </a:cubicBezTo>
                <a:cubicBezTo>
                  <a:pt x="15177" y="64629"/>
                  <a:pt x="18731" y="65013"/>
                  <a:pt x="22093" y="65301"/>
                </a:cubicBezTo>
                <a:cubicBezTo>
                  <a:pt x="30545" y="65973"/>
                  <a:pt x="39094" y="66838"/>
                  <a:pt x="47546" y="67510"/>
                </a:cubicBezTo>
                <a:cubicBezTo>
                  <a:pt x="48466" y="67621"/>
                  <a:pt x="49400" y="67703"/>
                  <a:pt x="50316" y="67703"/>
                </a:cubicBezTo>
                <a:cubicBezTo>
                  <a:pt x="51790" y="67703"/>
                  <a:pt x="53217" y="67490"/>
                  <a:pt x="54462" y="66838"/>
                </a:cubicBezTo>
                <a:cubicBezTo>
                  <a:pt x="57151" y="65397"/>
                  <a:pt x="58400" y="62420"/>
                  <a:pt x="59168" y="59346"/>
                </a:cubicBezTo>
                <a:cubicBezTo>
                  <a:pt x="63202" y="42921"/>
                  <a:pt x="59264" y="23039"/>
                  <a:pt x="55806" y="6807"/>
                </a:cubicBezTo>
                <a:cubicBezTo>
                  <a:pt x="55422" y="5270"/>
                  <a:pt x="55038" y="3637"/>
                  <a:pt x="54269" y="2388"/>
                </a:cubicBezTo>
                <a:cubicBezTo>
                  <a:pt x="52964" y="608"/>
                  <a:pt x="51071" y="1"/>
                  <a:pt x="49091" y="1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5" name="Google Shape;505;p26"/>
          <p:cNvGrpSpPr/>
          <p:nvPr/>
        </p:nvGrpSpPr>
        <p:grpSpPr>
          <a:xfrm>
            <a:off x="6156038" y="-1949857"/>
            <a:ext cx="2755862" cy="3417362"/>
            <a:chOff x="6679725" y="-1145700"/>
            <a:chExt cx="2290825" cy="2840700"/>
          </a:xfrm>
        </p:grpSpPr>
        <p:sp>
          <p:nvSpPr>
            <p:cNvPr id="506" name="Google Shape;506;p26"/>
            <p:cNvSpPr/>
            <p:nvPr/>
          </p:nvSpPr>
          <p:spPr>
            <a:xfrm>
              <a:off x="6679725" y="-1145700"/>
              <a:ext cx="2290825" cy="2840700"/>
            </a:xfrm>
            <a:custGeom>
              <a:rect b="b" l="l" r="r" t="t"/>
              <a:pathLst>
                <a:path extrusionOk="0" fill="none" h="113628" w="91633">
                  <a:moveTo>
                    <a:pt x="44184" y="8069"/>
                  </a:moveTo>
                  <a:cubicBezTo>
                    <a:pt x="40246" y="10182"/>
                    <a:pt x="36596" y="12583"/>
                    <a:pt x="33426" y="14984"/>
                  </a:cubicBezTo>
                  <a:cubicBezTo>
                    <a:pt x="22573" y="22860"/>
                    <a:pt x="7781" y="32945"/>
                    <a:pt x="4419" y="46585"/>
                  </a:cubicBezTo>
                  <a:cubicBezTo>
                    <a:pt x="1250" y="60320"/>
                    <a:pt x="1" y="74439"/>
                    <a:pt x="1730" y="88366"/>
                  </a:cubicBezTo>
                  <a:cubicBezTo>
                    <a:pt x="2882" y="98644"/>
                    <a:pt x="15177" y="98067"/>
                    <a:pt x="22957" y="101237"/>
                  </a:cubicBezTo>
                  <a:cubicBezTo>
                    <a:pt x="30065" y="104023"/>
                    <a:pt x="36980" y="107096"/>
                    <a:pt x="44472" y="109305"/>
                  </a:cubicBezTo>
                  <a:cubicBezTo>
                    <a:pt x="59552" y="113628"/>
                    <a:pt x="74344" y="103542"/>
                    <a:pt x="84813" y="93169"/>
                  </a:cubicBezTo>
                  <a:cubicBezTo>
                    <a:pt x="85774" y="92208"/>
                    <a:pt x="86542" y="91248"/>
                    <a:pt x="87023" y="90095"/>
                  </a:cubicBezTo>
                  <a:cubicBezTo>
                    <a:pt x="90096" y="81163"/>
                    <a:pt x="75689" y="68580"/>
                    <a:pt x="71366" y="62049"/>
                  </a:cubicBezTo>
                  <a:cubicBezTo>
                    <a:pt x="70694" y="61280"/>
                    <a:pt x="70118" y="60416"/>
                    <a:pt x="69926" y="59359"/>
                  </a:cubicBezTo>
                  <a:cubicBezTo>
                    <a:pt x="69445" y="57438"/>
                    <a:pt x="70118" y="55229"/>
                    <a:pt x="71078" y="53404"/>
                  </a:cubicBezTo>
                  <a:cubicBezTo>
                    <a:pt x="74536" y="46489"/>
                    <a:pt x="80107" y="41494"/>
                    <a:pt x="85294" y="35923"/>
                  </a:cubicBezTo>
                  <a:cubicBezTo>
                    <a:pt x="87695" y="33138"/>
                    <a:pt x="90288" y="30352"/>
                    <a:pt x="90865" y="26798"/>
                  </a:cubicBezTo>
                  <a:cubicBezTo>
                    <a:pt x="91633" y="22572"/>
                    <a:pt x="89424" y="18346"/>
                    <a:pt x="86542" y="15272"/>
                  </a:cubicBezTo>
                  <a:cubicBezTo>
                    <a:pt x="82892" y="11142"/>
                    <a:pt x="77898" y="6820"/>
                    <a:pt x="72903" y="4419"/>
                  </a:cubicBezTo>
                  <a:cubicBezTo>
                    <a:pt x="63682" y="0"/>
                    <a:pt x="53309" y="3170"/>
                    <a:pt x="44184" y="806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6770975" y="-939200"/>
              <a:ext cx="2060325" cy="2559775"/>
            </a:xfrm>
            <a:custGeom>
              <a:rect b="b" l="l" r="r" t="t"/>
              <a:pathLst>
                <a:path extrusionOk="0" fill="none" h="102391" w="82413">
                  <a:moveTo>
                    <a:pt x="29872" y="13352"/>
                  </a:moveTo>
                  <a:cubicBezTo>
                    <a:pt x="20171" y="20171"/>
                    <a:pt x="6820" y="29584"/>
                    <a:pt x="3651" y="42071"/>
                  </a:cubicBezTo>
                  <a:cubicBezTo>
                    <a:pt x="1153" y="52156"/>
                    <a:pt x="1" y="62433"/>
                    <a:pt x="481" y="72614"/>
                  </a:cubicBezTo>
                  <a:cubicBezTo>
                    <a:pt x="577" y="75016"/>
                    <a:pt x="769" y="77417"/>
                    <a:pt x="1153" y="79818"/>
                  </a:cubicBezTo>
                  <a:cubicBezTo>
                    <a:pt x="2402" y="89135"/>
                    <a:pt x="13256" y="88655"/>
                    <a:pt x="20363" y="91344"/>
                  </a:cubicBezTo>
                  <a:cubicBezTo>
                    <a:pt x="26703" y="93938"/>
                    <a:pt x="33138" y="96627"/>
                    <a:pt x="39670" y="98548"/>
                  </a:cubicBezTo>
                  <a:cubicBezTo>
                    <a:pt x="53309" y="102390"/>
                    <a:pt x="66564" y="93553"/>
                    <a:pt x="76073" y="84333"/>
                  </a:cubicBezTo>
                  <a:cubicBezTo>
                    <a:pt x="76937" y="83468"/>
                    <a:pt x="77802" y="82604"/>
                    <a:pt x="78090" y="81451"/>
                  </a:cubicBezTo>
                  <a:cubicBezTo>
                    <a:pt x="80971" y="73383"/>
                    <a:pt x="68389" y="61953"/>
                    <a:pt x="64547" y="55998"/>
                  </a:cubicBezTo>
                  <a:cubicBezTo>
                    <a:pt x="64066" y="55229"/>
                    <a:pt x="63586" y="54365"/>
                    <a:pt x="63298" y="53404"/>
                  </a:cubicBezTo>
                  <a:cubicBezTo>
                    <a:pt x="62818" y="51676"/>
                    <a:pt x="63586" y="49755"/>
                    <a:pt x="64451" y="48026"/>
                  </a:cubicBezTo>
                  <a:cubicBezTo>
                    <a:pt x="67524" y="41782"/>
                    <a:pt x="72327" y="37364"/>
                    <a:pt x="76937" y="32177"/>
                  </a:cubicBezTo>
                  <a:cubicBezTo>
                    <a:pt x="79050" y="29776"/>
                    <a:pt x="81355" y="27279"/>
                    <a:pt x="81836" y="24013"/>
                  </a:cubicBezTo>
                  <a:cubicBezTo>
                    <a:pt x="82412" y="20267"/>
                    <a:pt x="80491" y="16425"/>
                    <a:pt x="77898" y="13736"/>
                  </a:cubicBezTo>
                  <a:cubicBezTo>
                    <a:pt x="74536" y="9990"/>
                    <a:pt x="70022" y="6148"/>
                    <a:pt x="65507" y="3939"/>
                  </a:cubicBezTo>
                  <a:cubicBezTo>
                    <a:pt x="57055" y="1"/>
                    <a:pt x="47738" y="2786"/>
                    <a:pt x="39670" y="7108"/>
                  </a:cubicBezTo>
                  <a:cubicBezTo>
                    <a:pt x="36116" y="9125"/>
                    <a:pt x="32850" y="11335"/>
                    <a:pt x="29872" y="13352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6847825" y="-723075"/>
              <a:ext cx="1839375" cy="2276400"/>
            </a:xfrm>
            <a:custGeom>
              <a:rect b="b" l="l" r="r" t="t"/>
              <a:pathLst>
                <a:path extrusionOk="0" fill="none" h="91056" w="73575">
                  <a:moveTo>
                    <a:pt x="26991" y="11334"/>
                  </a:moveTo>
                  <a:cubicBezTo>
                    <a:pt x="18346" y="17289"/>
                    <a:pt x="6532" y="25742"/>
                    <a:pt x="3650" y="36979"/>
                  </a:cubicBezTo>
                  <a:cubicBezTo>
                    <a:pt x="1345" y="46008"/>
                    <a:pt x="0" y="55325"/>
                    <a:pt x="577" y="64354"/>
                  </a:cubicBezTo>
                  <a:cubicBezTo>
                    <a:pt x="769" y="66563"/>
                    <a:pt x="961" y="68580"/>
                    <a:pt x="1345" y="70693"/>
                  </a:cubicBezTo>
                  <a:cubicBezTo>
                    <a:pt x="2498" y="78857"/>
                    <a:pt x="12103" y="78569"/>
                    <a:pt x="18538" y="81066"/>
                  </a:cubicBezTo>
                  <a:cubicBezTo>
                    <a:pt x="24109" y="83372"/>
                    <a:pt x="29776" y="85869"/>
                    <a:pt x="35635" y="87502"/>
                  </a:cubicBezTo>
                  <a:cubicBezTo>
                    <a:pt x="47834" y="91056"/>
                    <a:pt x="59648" y="83180"/>
                    <a:pt x="68100" y="75015"/>
                  </a:cubicBezTo>
                  <a:cubicBezTo>
                    <a:pt x="68773" y="74343"/>
                    <a:pt x="69637" y="73478"/>
                    <a:pt x="70021" y="72518"/>
                  </a:cubicBezTo>
                  <a:cubicBezTo>
                    <a:pt x="72807" y="65314"/>
                    <a:pt x="61857" y="55133"/>
                    <a:pt x="58495" y="49562"/>
                  </a:cubicBezTo>
                  <a:cubicBezTo>
                    <a:pt x="58015" y="48890"/>
                    <a:pt x="57631" y="48121"/>
                    <a:pt x="57439" y="47353"/>
                  </a:cubicBezTo>
                  <a:cubicBezTo>
                    <a:pt x="57054" y="45624"/>
                    <a:pt x="57631" y="43991"/>
                    <a:pt x="58207" y="42550"/>
                  </a:cubicBezTo>
                  <a:cubicBezTo>
                    <a:pt x="60896" y="36883"/>
                    <a:pt x="65123" y="33041"/>
                    <a:pt x="68965" y="28431"/>
                  </a:cubicBezTo>
                  <a:cubicBezTo>
                    <a:pt x="70694" y="26318"/>
                    <a:pt x="72807" y="24013"/>
                    <a:pt x="73095" y="21227"/>
                  </a:cubicBezTo>
                  <a:cubicBezTo>
                    <a:pt x="73575" y="17865"/>
                    <a:pt x="71942" y="14696"/>
                    <a:pt x="69541" y="12102"/>
                  </a:cubicBezTo>
                  <a:cubicBezTo>
                    <a:pt x="66563" y="8933"/>
                    <a:pt x="62529" y="5379"/>
                    <a:pt x="58495" y="3458"/>
                  </a:cubicBezTo>
                  <a:cubicBezTo>
                    <a:pt x="51003" y="0"/>
                    <a:pt x="42743" y="2401"/>
                    <a:pt x="35539" y="6147"/>
                  </a:cubicBezTo>
                  <a:cubicBezTo>
                    <a:pt x="32561" y="7684"/>
                    <a:pt x="29584" y="9509"/>
                    <a:pt x="26991" y="1133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6929475" y="-516575"/>
              <a:ext cx="1616075" cy="1990650"/>
            </a:xfrm>
            <a:custGeom>
              <a:rect b="b" l="l" r="r" t="t"/>
              <a:pathLst>
                <a:path extrusionOk="0" fill="none" h="79626" w="64643">
                  <a:moveTo>
                    <a:pt x="23917" y="9701"/>
                  </a:moveTo>
                  <a:cubicBezTo>
                    <a:pt x="16425" y="14696"/>
                    <a:pt x="5955" y="22380"/>
                    <a:pt x="3362" y="32369"/>
                  </a:cubicBezTo>
                  <a:cubicBezTo>
                    <a:pt x="1153" y="40438"/>
                    <a:pt x="0" y="48698"/>
                    <a:pt x="576" y="56478"/>
                  </a:cubicBezTo>
                  <a:cubicBezTo>
                    <a:pt x="672" y="58399"/>
                    <a:pt x="1057" y="60224"/>
                    <a:pt x="1345" y="61953"/>
                  </a:cubicBezTo>
                  <a:cubicBezTo>
                    <a:pt x="2497" y="68964"/>
                    <a:pt x="10758" y="68868"/>
                    <a:pt x="16329" y="70981"/>
                  </a:cubicBezTo>
                  <a:cubicBezTo>
                    <a:pt x="21323" y="72902"/>
                    <a:pt x="26126" y="75208"/>
                    <a:pt x="31313" y="76648"/>
                  </a:cubicBezTo>
                  <a:cubicBezTo>
                    <a:pt x="41878" y="79626"/>
                    <a:pt x="52348" y="72999"/>
                    <a:pt x="59743" y="65987"/>
                  </a:cubicBezTo>
                  <a:cubicBezTo>
                    <a:pt x="60512" y="65314"/>
                    <a:pt x="61088" y="64642"/>
                    <a:pt x="61472" y="63778"/>
                  </a:cubicBezTo>
                  <a:cubicBezTo>
                    <a:pt x="63970" y="57534"/>
                    <a:pt x="54941" y="48410"/>
                    <a:pt x="52059" y="43415"/>
                  </a:cubicBezTo>
                  <a:cubicBezTo>
                    <a:pt x="51675" y="42743"/>
                    <a:pt x="51387" y="42070"/>
                    <a:pt x="51099" y="41302"/>
                  </a:cubicBezTo>
                  <a:cubicBezTo>
                    <a:pt x="50715" y="39861"/>
                    <a:pt x="51195" y="38324"/>
                    <a:pt x="51867" y="36980"/>
                  </a:cubicBezTo>
                  <a:cubicBezTo>
                    <a:pt x="53980" y="32081"/>
                    <a:pt x="57630" y="28719"/>
                    <a:pt x="60800" y="24781"/>
                  </a:cubicBezTo>
                  <a:cubicBezTo>
                    <a:pt x="62433" y="22860"/>
                    <a:pt x="63970" y="20939"/>
                    <a:pt x="64354" y="18538"/>
                  </a:cubicBezTo>
                  <a:cubicBezTo>
                    <a:pt x="64642" y="15657"/>
                    <a:pt x="63105" y="12775"/>
                    <a:pt x="61088" y="10566"/>
                  </a:cubicBezTo>
                  <a:cubicBezTo>
                    <a:pt x="58495" y="7877"/>
                    <a:pt x="54941" y="4803"/>
                    <a:pt x="51387" y="3170"/>
                  </a:cubicBezTo>
                  <a:cubicBezTo>
                    <a:pt x="44760" y="0"/>
                    <a:pt x="37556" y="2114"/>
                    <a:pt x="31313" y="5187"/>
                  </a:cubicBezTo>
                  <a:cubicBezTo>
                    <a:pt x="28815" y="6532"/>
                    <a:pt x="26126" y="8261"/>
                    <a:pt x="23917" y="970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7011100" y="-312475"/>
              <a:ext cx="1404775" cy="1721725"/>
            </a:xfrm>
            <a:custGeom>
              <a:rect b="b" l="l" r="r" t="t"/>
              <a:pathLst>
                <a:path extrusionOk="0" fill="none" h="68869" w="56191">
                  <a:moveTo>
                    <a:pt x="20844" y="8069"/>
                  </a:moveTo>
                  <a:cubicBezTo>
                    <a:pt x="14504" y="12199"/>
                    <a:pt x="5476" y="19019"/>
                    <a:pt x="3074" y="27759"/>
                  </a:cubicBezTo>
                  <a:cubicBezTo>
                    <a:pt x="1153" y="34867"/>
                    <a:pt x="1" y="42071"/>
                    <a:pt x="481" y="48698"/>
                  </a:cubicBezTo>
                  <a:cubicBezTo>
                    <a:pt x="577" y="50331"/>
                    <a:pt x="961" y="51964"/>
                    <a:pt x="1153" y="53501"/>
                  </a:cubicBezTo>
                  <a:cubicBezTo>
                    <a:pt x="2402" y="59360"/>
                    <a:pt x="9318" y="59360"/>
                    <a:pt x="14120" y="61281"/>
                  </a:cubicBezTo>
                  <a:cubicBezTo>
                    <a:pt x="18443" y="63010"/>
                    <a:pt x="22669" y="64931"/>
                    <a:pt x="27087" y="66179"/>
                  </a:cubicBezTo>
                  <a:cubicBezTo>
                    <a:pt x="36116" y="68869"/>
                    <a:pt x="45145" y="63298"/>
                    <a:pt x="51580" y="57150"/>
                  </a:cubicBezTo>
                  <a:cubicBezTo>
                    <a:pt x="52156" y="56574"/>
                    <a:pt x="52829" y="55998"/>
                    <a:pt x="53117" y="55326"/>
                  </a:cubicBezTo>
                  <a:cubicBezTo>
                    <a:pt x="55518" y="49851"/>
                    <a:pt x="48314" y="41975"/>
                    <a:pt x="45913" y="37364"/>
                  </a:cubicBezTo>
                  <a:cubicBezTo>
                    <a:pt x="45721" y="36788"/>
                    <a:pt x="45337" y="36308"/>
                    <a:pt x="45241" y="35539"/>
                  </a:cubicBezTo>
                  <a:cubicBezTo>
                    <a:pt x="44856" y="34291"/>
                    <a:pt x="45337" y="32946"/>
                    <a:pt x="45817" y="31697"/>
                  </a:cubicBezTo>
                  <a:cubicBezTo>
                    <a:pt x="47546" y="27567"/>
                    <a:pt x="50523" y="24493"/>
                    <a:pt x="53117" y="21132"/>
                  </a:cubicBezTo>
                  <a:cubicBezTo>
                    <a:pt x="54365" y="19595"/>
                    <a:pt x="55710" y="17962"/>
                    <a:pt x="55902" y="15753"/>
                  </a:cubicBezTo>
                  <a:cubicBezTo>
                    <a:pt x="56190" y="13352"/>
                    <a:pt x="54846" y="10854"/>
                    <a:pt x="53021" y="9029"/>
                  </a:cubicBezTo>
                  <a:cubicBezTo>
                    <a:pt x="50715" y="6628"/>
                    <a:pt x="47738" y="4131"/>
                    <a:pt x="44760" y="2690"/>
                  </a:cubicBezTo>
                  <a:cubicBezTo>
                    <a:pt x="39093" y="1"/>
                    <a:pt x="32946" y="1730"/>
                    <a:pt x="27567" y="4227"/>
                  </a:cubicBezTo>
                  <a:cubicBezTo>
                    <a:pt x="24974" y="5572"/>
                    <a:pt x="22765" y="6916"/>
                    <a:pt x="20844" y="806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7085550" y="-98750"/>
              <a:ext cx="1183850" cy="1433575"/>
            </a:xfrm>
            <a:custGeom>
              <a:rect b="b" l="l" r="r" t="t"/>
              <a:pathLst>
                <a:path extrusionOk="0" fill="none" h="57343" w="47354">
                  <a:moveTo>
                    <a:pt x="17962" y="6147"/>
                  </a:moveTo>
                  <a:cubicBezTo>
                    <a:pt x="12679" y="9413"/>
                    <a:pt x="5187" y="15368"/>
                    <a:pt x="2978" y="22860"/>
                  </a:cubicBezTo>
                  <a:cubicBezTo>
                    <a:pt x="1153" y="28815"/>
                    <a:pt x="0" y="35058"/>
                    <a:pt x="577" y="40533"/>
                  </a:cubicBezTo>
                  <a:cubicBezTo>
                    <a:pt x="673" y="41782"/>
                    <a:pt x="1057" y="43127"/>
                    <a:pt x="1441" y="44471"/>
                  </a:cubicBezTo>
                  <a:cubicBezTo>
                    <a:pt x="2498" y="49274"/>
                    <a:pt x="8261" y="49370"/>
                    <a:pt x="12295" y="50907"/>
                  </a:cubicBezTo>
                  <a:cubicBezTo>
                    <a:pt x="15945" y="52347"/>
                    <a:pt x="19403" y="54076"/>
                    <a:pt x="23149" y="55133"/>
                  </a:cubicBezTo>
                  <a:cubicBezTo>
                    <a:pt x="30737" y="57342"/>
                    <a:pt x="38132" y="53020"/>
                    <a:pt x="43703" y="47929"/>
                  </a:cubicBezTo>
                  <a:cubicBezTo>
                    <a:pt x="44184" y="47449"/>
                    <a:pt x="44760" y="46969"/>
                    <a:pt x="44952" y="46392"/>
                  </a:cubicBezTo>
                  <a:cubicBezTo>
                    <a:pt x="47257" y="41782"/>
                    <a:pt x="41878" y="35058"/>
                    <a:pt x="39957" y="31024"/>
                  </a:cubicBezTo>
                  <a:cubicBezTo>
                    <a:pt x="39765" y="30544"/>
                    <a:pt x="39477" y="30064"/>
                    <a:pt x="39381" y="29488"/>
                  </a:cubicBezTo>
                  <a:cubicBezTo>
                    <a:pt x="39093" y="28335"/>
                    <a:pt x="39381" y="27182"/>
                    <a:pt x="39765" y="26222"/>
                  </a:cubicBezTo>
                  <a:cubicBezTo>
                    <a:pt x="41014" y="22764"/>
                    <a:pt x="43319" y="20171"/>
                    <a:pt x="45240" y="17481"/>
                  </a:cubicBezTo>
                  <a:cubicBezTo>
                    <a:pt x="46201" y="16137"/>
                    <a:pt x="47161" y="14696"/>
                    <a:pt x="47257" y="12967"/>
                  </a:cubicBezTo>
                  <a:cubicBezTo>
                    <a:pt x="47353" y="10950"/>
                    <a:pt x="46201" y="9029"/>
                    <a:pt x="44760" y="7492"/>
                  </a:cubicBezTo>
                  <a:cubicBezTo>
                    <a:pt x="42839" y="5571"/>
                    <a:pt x="40342" y="3362"/>
                    <a:pt x="37748" y="2209"/>
                  </a:cubicBezTo>
                  <a:cubicBezTo>
                    <a:pt x="33138" y="0"/>
                    <a:pt x="27951" y="1249"/>
                    <a:pt x="23533" y="3266"/>
                  </a:cubicBezTo>
                  <a:cubicBezTo>
                    <a:pt x="21516" y="4226"/>
                    <a:pt x="19595" y="5187"/>
                    <a:pt x="17962" y="614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7162375" y="107750"/>
              <a:ext cx="972550" cy="1155025"/>
            </a:xfrm>
            <a:custGeom>
              <a:rect b="b" l="l" r="r" t="t"/>
              <a:pathLst>
                <a:path extrusionOk="0" fill="none" h="46201" w="38902">
                  <a:moveTo>
                    <a:pt x="15081" y="4515"/>
                  </a:moveTo>
                  <a:cubicBezTo>
                    <a:pt x="10951" y="6820"/>
                    <a:pt x="4804" y="11911"/>
                    <a:pt x="2786" y="18154"/>
                  </a:cubicBezTo>
                  <a:cubicBezTo>
                    <a:pt x="1154" y="23245"/>
                    <a:pt x="1" y="28431"/>
                    <a:pt x="673" y="32561"/>
                  </a:cubicBezTo>
                  <a:cubicBezTo>
                    <a:pt x="769" y="33714"/>
                    <a:pt x="1154" y="34771"/>
                    <a:pt x="1442" y="35731"/>
                  </a:cubicBezTo>
                  <a:cubicBezTo>
                    <a:pt x="2594" y="39477"/>
                    <a:pt x="7109" y="39669"/>
                    <a:pt x="10278" y="41014"/>
                  </a:cubicBezTo>
                  <a:cubicBezTo>
                    <a:pt x="13160" y="42166"/>
                    <a:pt x="16041" y="43511"/>
                    <a:pt x="18923" y="44376"/>
                  </a:cubicBezTo>
                  <a:cubicBezTo>
                    <a:pt x="24878" y="46201"/>
                    <a:pt x="30929" y="42935"/>
                    <a:pt x="35540" y="38997"/>
                  </a:cubicBezTo>
                  <a:cubicBezTo>
                    <a:pt x="36020" y="38613"/>
                    <a:pt x="36404" y="38228"/>
                    <a:pt x="36788" y="37652"/>
                  </a:cubicBezTo>
                  <a:cubicBezTo>
                    <a:pt x="38901" y="33906"/>
                    <a:pt x="35348" y="28431"/>
                    <a:pt x="33907" y="24781"/>
                  </a:cubicBezTo>
                  <a:cubicBezTo>
                    <a:pt x="33811" y="24301"/>
                    <a:pt x="33523" y="23917"/>
                    <a:pt x="33427" y="23437"/>
                  </a:cubicBezTo>
                  <a:cubicBezTo>
                    <a:pt x="33138" y="22476"/>
                    <a:pt x="33427" y="21516"/>
                    <a:pt x="33619" y="20747"/>
                  </a:cubicBezTo>
                  <a:cubicBezTo>
                    <a:pt x="34483" y="17962"/>
                    <a:pt x="36116" y="15945"/>
                    <a:pt x="37461" y="13640"/>
                  </a:cubicBezTo>
                  <a:cubicBezTo>
                    <a:pt x="38037" y="12583"/>
                    <a:pt x="38805" y="11430"/>
                    <a:pt x="38805" y="10182"/>
                  </a:cubicBezTo>
                  <a:cubicBezTo>
                    <a:pt x="38805" y="8549"/>
                    <a:pt x="37845" y="7012"/>
                    <a:pt x="36596" y="5860"/>
                  </a:cubicBezTo>
                  <a:cubicBezTo>
                    <a:pt x="35059" y="4227"/>
                    <a:pt x="33042" y="2690"/>
                    <a:pt x="31025" y="1729"/>
                  </a:cubicBezTo>
                  <a:cubicBezTo>
                    <a:pt x="27279" y="0"/>
                    <a:pt x="23149" y="865"/>
                    <a:pt x="19595" y="2210"/>
                  </a:cubicBezTo>
                  <a:cubicBezTo>
                    <a:pt x="17962" y="3170"/>
                    <a:pt x="16330" y="3746"/>
                    <a:pt x="15081" y="451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7244025" y="319050"/>
              <a:ext cx="758825" cy="874100"/>
            </a:xfrm>
            <a:custGeom>
              <a:rect b="b" l="l" r="r" t="t"/>
              <a:pathLst>
                <a:path extrusionOk="0" fill="none" h="34964" w="30353">
                  <a:moveTo>
                    <a:pt x="12007" y="2690"/>
                  </a:moveTo>
                  <a:cubicBezTo>
                    <a:pt x="9029" y="4131"/>
                    <a:pt x="4323" y="8453"/>
                    <a:pt x="2498" y="13448"/>
                  </a:cubicBezTo>
                  <a:cubicBezTo>
                    <a:pt x="1057" y="17578"/>
                    <a:pt x="1" y="21612"/>
                    <a:pt x="481" y="24590"/>
                  </a:cubicBezTo>
                  <a:cubicBezTo>
                    <a:pt x="577" y="25454"/>
                    <a:pt x="1057" y="26223"/>
                    <a:pt x="1345" y="26895"/>
                  </a:cubicBezTo>
                  <a:cubicBezTo>
                    <a:pt x="2402" y="29584"/>
                    <a:pt x="5668" y="29872"/>
                    <a:pt x="8069" y="30833"/>
                  </a:cubicBezTo>
                  <a:cubicBezTo>
                    <a:pt x="10182" y="31793"/>
                    <a:pt x="12391" y="32754"/>
                    <a:pt x="14696" y="33522"/>
                  </a:cubicBezTo>
                  <a:cubicBezTo>
                    <a:pt x="19211" y="34963"/>
                    <a:pt x="23629" y="32754"/>
                    <a:pt x="27375" y="29872"/>
                  </a:cubicBezTo>
                  <a:cubicBezTo>
                    <a:pt x="27759" y="29680"/>
                    <a:pt x="28047" y="29296"/>
                    <a:pt x="28336" y="28912"/>
                  </a:cubicBezTo>
                  <a:cubicBezTo>
                    <a:pt x="30353" y="26030"/>
                    <a:pt x="28432" y="21708"/>
                    <a:pt x="27663" y="18635"/>
                  </a:cubicBezTo>
                  <a:lnTo>
                    <a:pt x="27279" y="17578"/>
                  </a:lnTo>
                  <a:cubicBezTo>
                    <a:pt x="27183" y="16810"/>
                    <a:pt x="27279" y="15945"/>
                    <a:pt x="27375" y="15273"/>
                  </a:cubicBezTo>
                  <a:cubicBezTo>
                    <a:pt x="27855" y="13064"/>
                    <a:pt x="28816" y="11623"/>
                    <a:pt x="29392" y="9990"/>
                  </a:cubicBezTo>
                  <a:cubicBezTo>
                    <a:pt x="29776" y="9126"/>
                    <a:pt x="30161" y="8453"/>
                    <a:pt x="29968" y="7493"/>
                  </a:cubicBezTo>
                  <a:cubicBezTo>
                    <a:pt x="29872" y="6340"/>
                    <a:pt x="29200" y="5188"/>
                    <a:pt x="28240" y="4323"/>
                  </a:cubicBezTo>
                  <a:cubicBezTo>
                    <a:pt x="26991" y="3267"/>
                    <a:pt x="25454" y="2018"/>
                    <a:pt x="23917" y="1346"/>
                  </a:cubicBezTo>
                  <a:cubicBezTo>
                    <a:pt x="21036" y="1"/>
                    <a:pt x="17962" y="481"/>
                    <a:pt x="15369" y="1346"/>
                  </a:cubicBezTo>
                  <a:cubicBezTo>
                    <a:pt x="14024" y="1826"/>
                    <a:pt x="12968" y="2210"/>
                    <a:pt x="12007" y="2690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7323275" y="537575"/>
              <a:ext cx="545100" cy="583525"/>
            </a:xfrm>
            <a:custGeom>
              <a:rect b="b" l="l" r="r" t="t"/>
              <a:pathLst>
                <a:path extrusionOk="0" fill="none" h="23341" w="21804">
                  <a:moveTo>
                    <a:pt x="8933" y="481"/>
                  </a:moveTo>
                  <a:cubicBezTo>
                    <a:pt x="7204" y="961"/>
                    <a:pt x="3938" y="4611"/>
                    <a:pt x="2210" y="8357"/>
                  </a:cubicBezTo>
                  <a:cubicBezTo>
                    <a:pt x="961" y="11334"/>
                    <a:pt x="0" y="14408"/>
                    <a:pt x="481" y="16233"/>
                  </a:cubicBezTo>
                  <a:cubicBezTo>
                    <a:pt x="577" y="16809"/>
                    <a:pt x="1057" y="17289"/>
                    <a:pt x="1249" y="17770"/>
                  </a:cubicBezTo>
                  <a:cubicBezTo>
                    <a:pt x="2210" y="19306"/>
                    <a:pt x="4323" y="19691"/>
                    <a:pt x="5956" y="20555"/>
                  </a:cubicBezTo>
                  <a:cubicBezTo>
                    <a:pt x="7396" y="21227"/>
                    <a:pt x="8837" y="21900"/>
                    <a:pt x="10374" y="22380"/>
                  </a:cubicBezTo>
                  <a:cubicBezTo>
                    <a:pt x="13447" y="23341"/>
                    <a:pt x="16521" y="22380"/>
                    <a:pt x="19210" y="20555"/>
                  </a:cubicBezTo>
                  <a:cubicBezTo>
                    <a:pt x="19403" y="20267"/>
                    <a:pt x="19787" y="20171"/>
                    <a:pt x="19979" y="19979"/>
                  </a:cubicBezTo>
                  <a:cubicBezTo>
                    <a:pt x="21804" y="18058"/>
                    <a:pt x="21804" y="14792"/>
                    <a:pt x="21420" y="12103"/>
                  </a:cubicBezTo>
                  <a:cubicBezTo>
                    <a:pt x="21420" y="11911"/>
                    <a:pt x="21324" y="11526"/>
                    <a:pt x="21324" y="11334"/>
                  </a:cubicBezTo>
                  <a:cubicBezTo>
                    <a:pt x="21228" y="10662"/>
                    <a:pt x="21228" y="10086"/>
                    <a:pt x="21228" y="9605"/>
                  </a:cubicBezTo>
                  <a:cubicBezTo>
                    <a:pt x="21228" y="8261"/>
                    <a:pt x="21612" y="7204"/>
                    <a:pt x="21612" y="6148"/>
                  </a:cubicBezTo>
                  <a:cubicBezTo>
                    <a:pt x="21612" y="5667"/>
                    <a:pt x="21708" y="5187"/>
                    <a:pt x="21420" y="4611"/>
                  </a:cubicBezTo>
                  <a:cubicBezTo>
                    <a:pt x="21228" y="3842"/>
                    <a:pt x="20651" y="3266"/>
                    <a:pt x="19883" y="2690"/>
                  </a:cubicBezTo>
                  <a:cubicBezTo>
                    <a:pt x="19018" y="1921"/>
                    <a:pt x="17962" y="1249"/>
                    <a:pt x="17001" y="865"/>
                  </a:cubicBezTo>
                  <a:cubicBezTo>
                    <a:pt x="15080" y="0"/>
                    <a:pt x="13063" y="0"/>
                    <a:pt x="11334" y="289"/>
                  </a:cubicBezTo>
                  <a:cubicBezTo>
                    <a:pt x="10374" y="289"/>
                    <a:pt x="9701" y="385"/>
                    <a:pt x="8933" y="48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7395300" y="703250"/>
              <a:ext cx="408250" cy="369825"/>
            </a:xfrm>
            <a:custGeom>
              <a:rect b="b" l="l" r="r" t="t"/>
              <a:pathLst>
                <a:path extrusionOk="0" fill="none" h="14793" w="16330">
                  <a:moveTo>
                    <a:pt x="6340" y="481"/>
                  </a:moveTo>
                  <a:cubicBezTo>
                    <a:pt x="5092" y="1"/>
                    <a:pt x="1" y="8645"/>
                    <a:pt x="769" y="9990"/>
                  </a:cubicBezTo>
                  <a:cubicBezTo>
                    <a:pt x="1057" y="10374"/>
                    <a:pt x="1442" y="10470"/>
                    <a:pt x="1730" y="10662"/>
                  </a:cubicBezTo>
                  <a:cubicBezTo>
                    <a:pt x="4803" y="12391"/>
                    <a:pt x="7973" y="14793"/>
                    <a:pt x="11335" y="13256"/>
                  </a:cubicBezTo>
                  <a:cubicBezTo>
                    <a:pt x="13928" y="12103"/>
                    <a:pt x="16329" y="8645"/>
                    <a:pt x="15369" y="5860"/>
                  </a:cubicBezTo>
                  <a:cubicBezTo>
                    <a:pt x="14216" y="2978"/>
                    <a:pt x="8741" y="1442"/>
                    <a:pt x="6340" y="48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7"/>
          <p:cNvSpPr txBox="1"/>
          <p:nvPr>
            <p:ph type="title"/>
          </p:nvPr>
        </p:nvSpPr>
        <p:spPr>
          <a:xfrm>
            <a:off x="2646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jalla One"/>
              <a:buNone/>
              <a:defRPr sz="48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518" name="Google Shape;518;p27"/>
          <p:cNvSpPr txBox="1"/>
          <p:nvPr>
            <p:ph idx="1" type="subTitle"/>
          </p:nvPr>
        </p:nvSpPr>
        <p:spPr>
          <a:xfrm>
            <a:off x="3311100" y="1582350"/>
            <a:ext cx="25215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19" name="Google Shape;519;p27"/>
          <p:cNvSpPr txBox="1"/>
          <p:nvPr/>
        </p:nvSpPr>
        <p:spPr>
          <a:xfrm>
            <a:off x="1950300" y="3607150"/>
            <a:ext cx="5243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alanquin"/>
                <a:ea typeface="Palanquin"/>
                <a:cs typeface="Palanquin"/>
                <a:sym typeface="Palanquin"/>
              </a:rPr>
              <a:t>CREDITS: This presentation template was created by </a:t>
            </a:r>
            <a:r>
              <a:rPr lang="en" sz="1200">
                <a:solidFill>
                  <a:schemeClr val="accent3"/>
                </a:solidFill>
                <a:uFill>
                  <a:noFill/>
                </a:uFill>
                <a:latin typeface="Palanquin"/>
                <a:ea typeface="Palanquin"/>
                <a:cs typeface="Palanquin"/>
                <a:sym typeface="Palanqu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Palanquin"/>
                <a:ea typeface="Palanquin"/>
                <a:cs typeface="Palanquin"/>
                <a:sym typeface="Palanquin"/>
              </a:rPr>
              <a:t>, including icons by </a:t>
            </a:r>
            <a:r>
              <a:rPr lang="en" sz="1200">
                <a:solidFill>
                  <a:schemeClr val="accent3"/>
                </a:solidFill>
                <a:uFill>
                  <a:noFill/>
                </a:uFill>
                <a:latin typeface="Palanquin"/>
                <a:ea typeface="Palanquin"/>
                <a:cs typeface="Palanquin"/>
                <a:sym typeface="Palanqu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Palanquin"/>
                <a:ea typeface="Palanquin"/>
                <a:cs typeface="Palanquin"/>
                <a:sym typeface="Palanquin"/>
              </a:rPr>
              <a:t>, and infographics &amp; images by </a:t>
            </a:r>
            <a:r>
              <a:rPr lang="en" sz="1200">
                <a:solidFill>
                  <a:schemeClr val="accent3"/>
                </a:solidFill>
                <a:uFill>
                  <a:noFill/>
                </a:uFill>
                <a:latin typeface="Palanquin"/>
                <a:ea typeface="Palanquin"/>
                <a:cs typeface="Palanquin"/>
                <a:sym typeface="Palanqu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accent3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520" name="Google Shape;520;p27"/>
          <p:cNvSpPr/>
          <p:nvPr/>
        </p:nvSpPr>
        <p:spPr>
          <a:xfrm rot="-5400000">
            <a:off x="5660403" y="1659917"/>
            <a:ext cx="5143576" cy="1823624"/>
          </a:xfrm>
          <a:custGeom>
            <a:rect b="b" l="l" r="r" t="t"/>
            <a:pathLst>
              <a:path extrusionOk="0" h="22240" w="84881">
                <a:moveTo>
                  <a:pt x="74045" y="0"/>
                </a:moveTo>
                <a:cubicBezTo>
                  <a:pt x="67972" y="0"/>
                  <a:pt x="61974" y="2002"/>
                  <a:pt x="56817" y="5178"/>
                </a:cubicBezTo>
                <a:cubicBezTo>
                  <a:pt x="50781" y="8893"/>
                  <a:pt x="45268" y="14072"/>
                  <a:pt x="37886" y="14739"/>
                </a:cubicBezTo>
                <a:cubicBezTo>
                  <a:pt x="37214" y="14799"/>
                  <a:pt x="36544" y="14828"/>
                  <a:pt x="35878" y="14828"/>
                </a:cubicBezTo>
                <a:cubicBezTo>
                  <a:pt x="28974" y="14828"/>
                  <a:pt x="22430" y="11707"/>
                  <a:pt x="16491" y="8416"/>
                </a:cubicBezTo>
                <a:cubicBezTo>
                  <a:pt x="13181" y="6607"/>
                  <a:pt x="9787" y="4785"/>
                  <a:pt x="5989" y="4321"/>
                </a:cubicBezTo>
                <a:cubicBezTo>
                  <a:pt x="5295" y="4238"/>
                  <a:pt x="4596" y="4197"/>
                  <a:pt x="3895" y="4197"/>
                </a:cubicBezTo>
                <a:cubicBezTo>
                  <a:pt x="2589" y="4197"/>
                  <a:pt x="1279" y="4339"/>
                  <a:pt x="1" y="4618"/>
                </a:cubicBezTo>
                <a:lnTo>
                  <a:pt x="1" y="22240"/>
                </a:lnTo>
                <a:lnTo>
                  <a:pt x="84880" y="22240"/>
                </a:lnTo>
                <a:lnTo>
                  <a:pt x="84880" y="2475"/>
                </a:lnTo>
                <a:cubicBezTo>
                  <a:pt x="82594" y="1308"/>
                  <a:pt x="80070" y="570"/>
                  <a:pt x="77617" y="237"/>
                </a:cubicBezTo>
                <a:cubicBezTo>
                  <a:pt x="76427" y="77"/>
                  <a:pt x="75235" y="0"/>
                  <a:pt x="740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7"/>
          <p:cNvSpPr/>
          <p:nvPr/>
        </p:nvSpPr>
        <p:spPr>
          <a:xfrm flipH="1" rot="5400000">
            <a:off x="-1659972" y="1659917"/>
            <a:ext cx="5143576" cy="1823624"/>
          </a:xfrm>
          <a:custGeom>
            <a:rect b="b" l="l" r="r" t="t"/>
            <a:pathLst>
              <a:path extrusionOk="0" h="22240" w="84881">
                <a:moveTo>
                  <a:pt x="74045" y="0"/>
                </a:moveTo>
                <a:cubicBezTo>
                  <a:pt x="67972" y="0"/>
                  <a:pt x="61974" y="2002"/>
                  <a:pt x="56817" y="5178"/>
                </a:cubicBezTo>
                <a:cubicBezTo>
                  <a:pt x="50781" y="8893"/>
                  <a:pt x="45268" y="14072"/>
                  <a:pt x="37886" y="14739"/>
                </a:cubicBezTo>
                <a:cubicBezTo>
                  <a:pt x="37214" y="14799"/>
                  <a:pt x="36544" y="14828"/>
                  <a:pt x="35878" y="14828"/>
                </a:cubicBezTo>
                <a:cubicBezTo>
                  <a:pt x="28974" y="14828"/>
                  <a:pt x="22430" y="11707"/>
                  <a:pt x="16491" y="8416"/>
                </a:cubicBezTo>
                <a:cubicBezTo>
                  <a:pt x="13181" y="6607"/>
                  <a:pt x="9787" y="4785"/>
                  <a:pt x="5989" y="4321"/>
                </a:cubicBezTo>
                <a:cubicBezTo>
                  <a:pt x="5295" y="4238"/>
                  <a:pt x="4596" y="4197"/>
                  <a:pt x="3895" y="4197"/>
                </a:cubicBezTo>
                <a:cubicBezTo>
                  <a:pt x="2589" y="4197"/>
                  <a:pt x="1279" y="4339"/>
                  <a:pt x="1" y="4618"/>
                </a:cubicBezTo>
                <a:lnTo>
                  <a:pt x="1" y="22240"/>
                </a:lnTo>
                <a:lnTo>
                  <a:pt x="84880" y="22240"/>
                </a:lnTo>
                <a:lnTo>
                  <a:pt x="84880" y="2475"/>
                </a:lnTo>
                <a:cubicBezTo>
                  <a:pt x="82594" y="1308"/>
                  <a:pt x="80070" y="570"/>
                  <a:pt x="77617" y="237"/>
                </a:cubicBezTo>
                <a:cubicBezTo>
                  <a:pt x="76427" y="77"/>
                  <a:pt x="75235" y="0"/>
                  <a:pt x="740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7"/>
          <p:cNvSpPr/>
          <p:nvPr/>
        </p:nvSpPr>
        <p:spPr>
          <a:xfrm rot="9571250">
            <a:off x="-580002" y="3856914"/>
            <a:ext cx="2288124" cy="2002662"/>
          </a:xfrm>
          <a:custGeom>
            <a:rect b="b" l="l" r="r" t="t"/>
            <a:pathLst>
              <a:path extrusionOk="0" h="35730" w="40823">
                <a:moveTo>
                  <a:pt x="10421" y="0"/>
                </a:moveTo>
                <a:cubicBezTo>
                  <a:pt x="6953" y="0"/>
                  <a:pt x="1575" y="2449"/>
                  <a:pt x="673" y="5318"/>
                </a:cubicBezTo>
                <a:cubicBezTo>
                  <a:pt x="289" y="6279"/>
                  <a:pt x="385" y="7335"/>
                  <a:pt x="385" y="8392"/>
                </a:cubicBezTo>
                <a:cubicBezTo>
                  <a:pt x="481" y="12426"/>
                  <a:pt x="673" y="16268"/>
                  <a:pt x="769" y="20206"/>
                </a:cubicBezTo>
                <a:cubicBezTo>
                  <a:pt x="865" y="22991"/>
                  <a:pt x="1" y="27410"/>
                  <a:pt x="2114" y="29523"/>
                </a:cubicBezTo>
                <a:cubicBezTo>
                  <a:pt x="2882" y="30387"/>
                  <a:pt x="4035" y="30964"/>
                  <a:pt x="5092" y="31348"/>
                </a:cubicBezTo>
                <a:cubicBezTo>
                  <a:pt x="8838" y="32692"/>
                  <a:pt x="12872" y="33557"/>
                  <a:pt x="16618" y="34709"/>
                </a:cubicBezTo>
                <a:cubicBezTo>
                  <a:pt x="18367" y="35293"/>
                  <a:pt x="20291" y="35729"/>
                  <a:pt x="22214" y="35729"/>
                </a:cubicBezTo>
                <a:cubicBezTo>
                  <a:pt x="23775" y="35729"/>
                  <a:pt x="25335" y="35441"/>
                  <a:pt x="26799" y="34709"/>
                </a:cubicBezTo>
                <a:cubicBezTo>
                  <a:pt x="28720" y="33749"/>
                  <a:pt x="30545" y="32308"/>
                  <a:pt x="32370" y="30867"/>
                </a:cubicBezTo>
                <a:cubicBezTo>
                  <a:pt x="34483" y="29235"/>
                  <a:pt x="40054" y="26161"/>
                  <a:pt x="40630" y="23183"/>
                </a:cubicBezTo>
                <a:cubicBezTo>
                  <a:pt x="40822" y="22127"/>
                  <a:pt x="40534" y="21070"/>
                  <a:pt x="39093" y="19822"/>
                </a:cubicBezTo>
                <a:cubicBezTo>
                  <a:pt x="34291" y="16268"/>
                  <a:pt x="29296" y="12618"/>
                  <a:pt x="24494" y="9064"/>
                </a:cubicBezTo>
                <a:cubicBezTo>
                  <a:pt x="20556" y="6183"/>
                  <a:pt x="16714" y="1956"/>
                  <a:pt x="12007" y="228"/>
                </a:cubicBezTo>
                <a:cubicBezTo>
                  <a:pt x="11557" y="73"/>
                  <a:pt x="11017" y="0"/>
                  <a:pt x="10421" y="0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6969155" y="-194525"/>
            <a:ext cx="2909699" cy="1865403"/>
          </a:xfrm>
          <a:custGeom>
            <a:rect b="b" l="l" r="r" t="t"/>
            <a:pathLst>
              <a:path extrusionOk="0" h="53758" w="83853">
                <a:moveTo>
                  <a:pt x="20897" y="1"/>
                </a:moveTo>
                <a:cubicBezTo>
                  <a:pt x="19785" y="1"/>
                  <a:pt x="18676" y="87"/>
                  <a:pt x="17578" y="307"/>
                </a:cubicBezTo>
                <a:cubicBezTo>
                  <a:pt x="13832" y="1075"/>
                  <a:pt x="11431" y="3476"/>
                  <a:pt x="9510" y="6358"/>
                </a:cubicBezTo>
                <a:cubicBezTo>
                  <a:pt x="8261" y="8375"/>
                  <a:pt x="7108" y="10584"/>
                  <a:pt x="5956" y="12697"/>
                </a:cubicBezTo>
                <a:cubicBezTo>
                  <a:pt x="3747" y="16539"/>
                  <a:pt x="1249" y="19997"/>
                  <a:pt x="673" y="24511"/>
                </a:cubicBezTo>
                <a:cubicBezTo>
                  <a:pt x="1" y="28257"/>
                  <a:pt x="769" y="32195"/>
                  <a:pt x="3074" y="35077"/>
                </a:cubicBezTo>
                <a:cubicBezTo>
                  <a:pt x="5091" y="37574"/>
                  <a:pt x="7973" y="39303"/>
                  <a:pt x="10854" y="40840"/>
                </a:cubicBezTo>
                <a:cubicBezTo>
                  <a:pt x="18058" y="44682"/>
                  <a:pt x="25454" y="49869"/>
                  <a:pt x="33138" y="52750"/>
                </a:cubicBezTo>
                <a:cubicBezTo>
                  <a:pt x="35064" y="53469"/>
                  <a:pt x="37084" y="53757"/>
                  <a:pt x="39135" y="53757"/>
                </a:cubicBezTo>
                <a:cubicBezTo>
                  <a:pt x="43937" y="53757"/>
                  <a:pt x="48905" y="52175"/>
                  <a:pt x="53213" y="50829"/>
                </a:cubicBezTo>
                <a:cubicBezTo>
                  <a:pt x="57535" y="49292"/>
                  <a:pt x="61953" y="47948"/>
                  <a:pt x="65987" y="45546"/>
                </a:cubicBezTo>
                <a:cubicBezTo>
                  <a:pt x="73960" y="40552"/>
                  <a:pt x="79146" y="29314"/>
                  <a:pt x="82412" y="20766"/>
                </a:cubicBezTo>
                <a:cubicBezTo>
                  <a:pt x="83276" y="18460"/>
                  <a:pt x="83853" y="15963"/>
                  <a:pt x="83276" y="13466"/>
                </a:cubicBezTo>
                <a:cubicBezTo>
                  <a:pt x="81738" y="6177"/>
                  <a:pt x="72552" y="5239"/>
                  <a:pt x="65563" y="5239"/>
                </a:cubicBezTo>
                <a:cubicBezTo>
                  <a:pt x="64263" y="5239"/>
                  <a:pt x="63038" y="5271"/>
                  <a:pt x="61953" y="5301"/>
                </a:cubicBezTo>
                <a:cubicBezTo>
                  <a:pt x="61618" y="5307"/>
                  <a:pt x="61283" y="5310"/>
                  <a:pt x="60947" y="5310"/>
                </a:cubicBezTo>
                <a:cubicBezTo>
                  <a:pt x="50096" y="5310"/>
                  <a:pt x="38566" y="2368"/>
                  <a:pt x="27759" y="691"/>
                </a:cubicBezTo>
                <a:cubicBezTo>
                  <a:pt x="25496" y="368"/>
                  <a:pt x="23189" y="1"/>
                  <a:pt x="20897" y="1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4" name="Google Shape;524;p27"/>
          <p:cNvGrpSpPr/>
          <p:nvPr/>
        </p:nvGrpSpPr>
        <p:grpSpPr>
          <a:xfrm flipH="1" rot="1304382">
            <a:off x="7572837" y="3472660"/>
            <a:ext cx="2511815" cy="2192406"/>
            <a:chOff x="4465600" y="-1123075"/>
            <a:chExt cx="2511750" cy="2192350"/>
          </a:xfrm>
        </p:grpSpPr>
        <p:sp>
          <p:nvSpPr>
            <p:cNvPr id="525" name="Google Shape;525;p27"/>
            <p:cNvSpPr/>
            <p:nvPr/>
          </p:nvSpPr>
          <p:spPr>
            <a:xfrm>
              <a:off x="4465600" y="-1123075"/>
              <a:ext cx="2511750" cy="2192350"/>
            </a:xfrm>
            <a:custGeom>
              <a:rect b="b" l="l" r="r" t="t"/>
              <a:pathLst>
                <a:path extrusionOk="0" fill="none" h="87694" w="100470">
                  <a:moveTo>
                    <a:pt x="40246" y="2498"/>
                  </a:moveTo>
                  <a:cubicBezTo>
                    <a:pt x="31698" y="4034"/>
                    <a:pt x="23437" y="7108"/>
                    <a:pt x="16233" y="10278"/>
                  </a:cubicBezTo>
                  <a:cubicBezTo>
                    <a:pt x="1" y="17673"/>
                    <a:pt x="3267" y="33234"/>
                    <a:pt x="4515" y="47833"/>
                  </a:cubicBezTo>
                  <a:cubicBezTo>
                    <a:pt x="4996" y="52828"/>
                    <a:pt x="5380" y="58207"/>
                    <a:pt x="8165" y="62721"/>
                  </a:cubicBezTo>
                  <a:cubicBezTo>
                    <a:pt x="11719" y="68484"/>
                    <a:pt x="19019" y="69540"/>
                    <a:pt x="25070" y="71461"/>
                  </a:cubicBezTo>
                  <a:cubicBezTo>
                    <a:pt x="41207" y="76840"/>
                    <a:pt x="57535" y="81547"/>
                    <a:pt x="73672" y="86445"/>
                  </a:cubicBezTo>
                  <a:cubicBezTo>
                    <a:pt x="75593" y="87022"/>
                    <a:pt x="77706" y="87694"/>
                    <a:pt x="79723" y="87502"/>
                  </a:cubicBezTo>
                  <a:cubicBezTo>
                    <a:pt x="85006" y="87310"/>
                    <a:pt x="88463" y="82027"/>
                    <a:pt x="90865" y="77897"/>
                  </a:cubicBezTo>
                  <a:cubicBezTo>
                    <a:pt x="92305" y="75400"/>
                    <a:pt x="96532" y="69348"/>
                    <a:pt x="95187" y="66371"/>
                  </a:cubicBezTo>
                  <a:cubicBezTo>
                    <a:pt x="94707" y="65314"/>
                    <a:pt x="94034" y="64450"/>
                    <a:pt x="93170" y="63777"/>
                  </a:cubicBezTo>
                  <a:cubicBezTo>
                    <a:pt x="91345" y="62049"/>
                    <a:pt x="89520" y="60416"/>
                    <a:pt x="87503" y="58975"/>
                  </a:cubicBezTo>
                  <a:cubicBezTo>
                    <a:pt x="84429" y="56670"/>
                    <a:pt x="82124" y="54269"/>
                    <a:pt x="83181" y="50042"/>
                  </a:cubicBezTo>
                  <a:cubicBezTo>
                    <a:pt x="85006" y="43127"/>
                    <a:pt x="92209" y="38901"/>
                    <a:pt x="96628" y="33714"/>
                  </a:cubicBezTo>
                  <a:cubicBezTo>
                    <a:pt x="100470" y="29199"/>
                    <a:pt x="95187" y="24493"/>
                    <a:pt x="91921" y="21515"/>
                  </a:cubicBezTo>
                  <a:cubicBezTo>
                    <a:pt x="87887" y="17769"/>
                    <a:pt x="83949" y="13927"/>
                    <a:pt x="79723" y="10278"/>
                  </a:cubicBezTo>
                  <a:cubicBezTo>
                    <a:pt x="68677" y="1057"/>
                    <a:pt x="54173" y="0"/>
                    <a:pt x="40246" y="2498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4525650" y="-1015025"/>
              <a:ext cx="2266800" cy="1988250"/>
            </a:xfrm>
            <a:custGeom>
              <a:rect b="b" l="l" r="r" t="t"/>
              <a:pathLst>
                <a:path extrusionOk="0" fill="none" h="79530" w="90672">
                  <a:moveTo>
                    <a:pt x="36403" y="2402"/>
                  </a:moveTo>
                  <a:cubicBezTo>
                    <a:pt x="28623" y="3842"/>
                    <a:pt x="21131" y="6436"/>
                    <a:pt x="14600" y="9509"/>
                  </a:cubicBezTo>
                  <a:cubicBezTo>
                    <a:pt x="0" y="16041"/>
                    <a:pt x="2786" y="30160"/>
                    <a:pt x="4034" y="43511"/>
                  </a:cubicBezTo>
                  <a:cubicBezTo>
                    <a:pt x="4515" y="48026"/>
                    <a:pt x="4899" y="52828"/>
                    <a:pt x="7300" y="56766"/>
                  </a:cubicBezTo>
                  <a:cubicBezTo>
                    <a:pt x="10566" y="61953"/>
                    <a:pt x="17001" y="62913"/>
                    <a:pt x="22476" y="64834"/>
                  </a:cubicBezTo>
                  <a:cubicBezTo>
                    <a:pt x="36884" y="69733"/>
                    <a:pt x="51483" y="74055"/>
                    <a:pt x="66179" y="78377"/>
                  </a:cubicBezTo>
                  <a:cubicBezTo>
                    <a:pt x="67908" y="78858"/>
                    <a:pt x="69733" y="79530"/>
                    <a:pt x="71558" y="79338"/>
                  </a:cubicBezTo>
                  <a:cubicBezTo>
                    <a:pt x="76360" y="79146"/>
                    <a:pt x="79434" y="74439"/>
                    <a:pt x="81643" y="70789"/>
                  </a:cubicBezTo>
                  <a:cubicBezTo>
                    <a:pt x="82988" y="68580"/>
                    <a:pt x="86638" y="63297"/>
                    <a:pt x="85677" y="60512"/>
                  </a:cubicBezTo>
                  <a:cubicBezTo>
                    <a:pt x="85389" y="59552"/>
                    <a:pt x="84621" y="58783"/>
                    <a:pt x="83948" y="58111"/>
                  </a:cubicBezTo>
                  <a:cubicBezTo>
                    <a:pt x="82315" y="56574"/>
                    <a:pt x="80683" y="55133"/>
                    <a:pt x="78954" y="53789"/>
                  </a:cubicBezTo>
                  <a:cubicBezTo>
                    <a:pt x="76264" y="51771"/>
                    <a:pt x="74151" y="49562"/>
                    <a:pt x="75304" y="45720"/>
                  </a:cubicBezTo>
                  <a:cubicBezTo>
                    <a:pt x="76937" y="39381"/>
                    <a:pt x="83276" y="35635"/>
                    <a:pt x="87310" y="30833"/>
                  </a:cubicBezTo>
                  <a:cubicBezTo>
                    <a:pt x="90672" y="26798"/>
                    <a:pt x="85965" y="22476"/>
                    <a:pt x="83084" y="19787"/>
                  </a:cubicBezTo>
                  <a:cubicBezTo>
                    <a:pt x="79338" y="16425"/>
                    <a:pt x="75880" y="12967"/>
                    <a:pt x="72134" y="9605"/>
                  </a:cubicBezTo>
                  <a:cubicBezTo>
                    <a:pt x="62337" y="1153"/>
                    <a:pt x="49082" y="0"/>
                    <a:pt x="36403" y="2402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4588075" y="-904575"/>
              <a:ext cx="2017075" cy="1776950"/>
            </a:xfrm>
            <a:custGeom>
              <a:rect b="b" l="l" r="r" t="t"/>
              <a:pathLst>
                <a:path extrusionOk="0" fill="none" h="71078" w="80683">
                  <a:moveTo>
                    <a:pt x="32562" y="2018"/>
                  </a:moveTo>
                  <a:cubicBezTo>
                    <a:pt x="25550" y="3363"/>
                    <a:pt x="18826" y="5668"/>
                    <a:pt x="12967" y="8453"/>
                  </a:cubicBezTo>
                  <a:cubicBezTo>
                    <a:pt x="1" y="14408"/>
                    <a:pt x="2306" y="26895"/>
                    <a:pt x="3650" y="38901"/>
                  </a:cubicBezTo>
                  <a:cubicBezTo>
                    <a:pt x="4131" y="42935"/>
                    <a:pt x="4419" y="47353"/>
                    <a:pt x="6628" y="50811"/>
                  </a:cubicBezTo>
                  <a:cubicBezTo>
                    <a:pt x="9510" y="55422"/>
                    <a:pt x="15273" y="56382"/>
                    <a:pt x="19979" y="58015"/>
                  </a:cubicBezTo>
                  <a:cubicBezTo>
                    <a:pt x="32658" y="62433"/>
                    <a:pt x="45528" y="66275"/>
                    <a:pt x="58687" y="70117"/>
                  </a:cubicBezTo>
                  <a:cubicBezTo>
                    <a:pt x="60320" y="70598"/>
                    <a:pt x="61857" y="71078"/>
                    <a:pt x="63490" y="70982"/>
                  </a:cubicBezTo>
                  <a:cubicBezTo>
                    <a:pt x="67716" y="70886"/>
                    <a:pt x="70598" y="66660"/>
                    <a:pt x="72519" y="63586"/>
                  </a:cubicBezTo>
                  <a:cubicBezTo>
                    <a:pt x="73767" y="61473"/>
                    <a:pt x="77129" y="56958"/>
                    <a:pt x="76265" y="54557"/>
                  </a:cubicBezTo>
                  <a:cubicBezTo>
                    <a:pt x="75880" y="53693"/>
                    <a:pt x="75304" y="53020"/>
                    <a:pt x="74728" y="52348"/>
                  </a:cubicBezTo>
                  <a:cubicBezTo>
                    <a:pt x="73383" y="51003"/>
                    <a:pt x="71942" y="49755"/>
                    <a:pt x="70502" y="48506"/>
                  </a:cubicBezTo>
                  <a:cubicBezTo>
                    <a:pt x="68100" y="46585"/>
                    <a:pt x="66371" y="44760"/>
                    <a:pt x="67236" y="41302"/>
                  </a:cubicBezTo>
                  <a:cubicBezTo>
                    <a:pt x="68677" y="35635"/>
                    <a:pt x="74344" y="32274"/>
                    <a:pt x="77705" y="27951"/>
                  </a:cubicBezTo>
                  <a:cubicBezTo>
                    <a:pt x="80683" y="24301"/>
                    <a:pt x="76649" y="20459"/>
                    <a:pt x="73959" y="18154"/>
                  </a:cubicBezTo>
                  <a:cubicBezTo>
                    <a:pt x="70694" y="15177"/>
                    <a:pt x="67620" y="11911"/>
                    <a:pt x="64354" y="9029"/>
                  </a:cubicBezTo>
                  <a:cubicBezTo>
                    <a:pt x="55806" y="1249"/>
                    <a:pt x="43992" y="1"/>
                    <a:pt x="32562" y="2018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4648100" y="-794100"/>
              <a:ext cx="1774575" cy="1568025"/>
            </a:xfrm>
            <a:custGeom>
              <a:rect b="b" l="l" r="r" t="t"/>
              <a:pathLst>
                <a:path extrusionOk="0" fill="none" h="62721" w="70983">
                  <a:moveTo>
                    <a:pt x="28720" y="1825"/>
                  </a:moveTo>
                  <a:cubicBezTo>
                    <a:pt x="22573" y="2882"/>
                    <a:pt x="16618" y="5091"/>
                    <a:pt x="11431" y="7492"/>
                  </a:cubicBezTo>
                  <a:cubicBezTo>
                    <a:pt x="1" y="12775"/>
                    <a:pt x="2018" y="23821"/>
                    <a:pt x="3267" y="34386"/>
                  </a:cubicBezTo>
                  <a:cubicBezTo>
                    <a:pt x="3651" y="37844"/>
                    <a:pt x="3939" y="41686"/>
                    <a:pt x="5860" y="44759"/>
                  </a:cubicBezTo>
                  <a:cubicBezTo>
                    <a:pt x="8453" y="48794"/>
                    <a:pt x="13352" y="49658"/>
                    <a:pt x="17386" y="51099"/>
                  </a:cubicBezTo>
                  <a:cubicBezTo>
                    <a:pt x="28432" y="55037"/>
                    <a:pt x="39670" y="58399"/>
                    <a:pt x="51196" y="61856"/>
                  </a:cubicBezTo>
                  <a:cubicBezTo>
                    <a:pt x="52444" y="62241"/>
                    <a:pt x="53885" y="62721"/>
                    <a:pt x="55326" y="62625"/>
                  </a:cubicBezTo>
                  <a:cubicBezTo>
                    <a:pt x="59072" y="62529"/>
                    <a:pt x="61473" y="58879"/>
                    <a:pt x="63298" y="56285"/>
                  </a:cubicBezTo>
                  <a:cubicBezTo>
                    <a:pt x="64451" y="54557"/>
                    <a:pt x="67332" y="50618"/>
                    <a:pt x="66756" y="48409"/>
                  </a:cubicBezTo>
                  <a:cubicBezTo>
                    <a:pt x="66564" y="47737"/>
                    <a:pt x="66083" y="47161"/>
                    <a:pt x="65603" y="46680"/>
                  </a:cubicBezTo>
                  <a:cubicBezTo>
                    <a:pt x="64451" y="45432"/>
                    <a:pt x="63298" y="44375"/>
                    <a:pt x="62049" y="43319"/>
                  </a:cubicBezTo>
                  <a:cubicBezTo>
                    <a:pt x="60032" y="41590"/>
                    <a:pt x="58592" y="39957"/>
                    <a:pt x="59456" y="37075"/>
                  </a:cubicBezTo>
                  <a:cubicBezTo>
                    <a:pt x="60801" y="32081"/>
                    <a:pt x="65603" y="29007"/>
                    <a:pt x="68485" y="25261"/>
                  </a:cubicBezTo>
                  <a:cubicBezTo>
                    <a:pt x="70982" y="21996"/>
                    <a:pt x="67524" y="18634"/>
                    <a:pt x="65315" y="16521"/>
                  </a:cubicBezTo>
                  <a:cubicBezTo>
                    <a:pt x="62530" y="13831"/>
                    <a:pt x="59936" y="10950"/>
                    <a:pt x="57055" y="8356"/>
                  </a:cubicBezTo>
                  <a:cubicBezTo>
                    <a:pt x="49467" y="1249"/>
                    <a:pt x="38997" y="0"/>
                    <a:pt x="28720" y="182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4710550" y="-686050"/>
              <a:ext cx="1524825" cy="1363925"/>
            </a:xfrm>
            <a:custGeom>
              <a:rect b="b" l="l" r="r" t="t"/>
              <a:pathLst>
                <a:path extrusionOk="0" fill="none" h="54557" w="60993">
                  <a:moveTo>
                    <a:pt x="24877" y="1633"/>
                  </a:moveTo>
                  <a:cubicBezTo>
                    <a:pt x="19594" y="2594"/>
                    <a:pt x="14312" y="4323"/>
                    <a:pt x="9893" y="6532"/>
                  </a:cubicBezTo>
                  <a:cubicBezTo>
                    <a:pt x="0" y="11238"/>
                    <a:pt x="1633" y="20747"/>
                    <a:pt x="2786" y="29968"/>
                  </a:cubicBezTo>
                  <a:cubicBezTo>
                    <a:pt x="3170" y="32946"/>
                    <a:pt x="3554" y="36211"/>
                    <a:pt x="5091" y="38805"/>
                  </a:cubicBezTo>
                  <a:cubicBezTo>
                    <a:pt x="7204" y="42358"/>
                    <a:pt x="11430" y="43127"/>
                    <a:pt x="14888" y="44472"/>
                  </a:cubicBezTo>
                  <a:cubicBezTo>
                    <a:pt x="24301" y="48121"/>
                    <a:pt x="33810" y="51003"/>
                    <a:pt x="43703" y="53884"/>
                  </a:cubicBezTo>
                  <a:cubicBezTo>
                    <a:pt x="44952" y="54173"/>
                    <a:pt x="46104" y="54557"/>
                    <a:pt x="47353" y="54461"/>
                  </a:cubicBezTo>
                  <a:cubicBezTo>
                    <a:pt x="50427" y="54365"/>
                    <a:pt x="52636" y="51291"/>
                    <a:pt x="54173" y="49178"/>
                  </a:cubicBezTo>
                  <a:cubicBezTo>
                    <a:pt x="55229" y="47737"/>
                    <a:pt x="57822" y="44375"/>
                    <a:pt x="57342" y="42647"/>
                  </a:cubicBezTo>
                  <a:cubicBezTo>
                    <a:pt x="57150" y="42070"/>
                    <a:pt x="56670" y="41590"/>
                    <a:pt x="56382" y="41110"/>
                  </a:cubicBezTo>
                  <a:cubicBezTo>
                    <a:pt x="55517" y="40149"/>
                    <a:pt x="54557" y="39093"/>
                    <a:pt x="53596" y="38228"/>
                  </a:cubicBezTo>
                  <a:cubicBezTo>
                    <a:pt x="52059" y="36788"/>
                    <a:pt x="50811" y="35347"/>
                    <a:pt x="51387" y="32849"/>
                  </a:cubicBezTo>
                  <a:cubicBezTo>
                    <a:pt x="52540" y="28623"/>
                    <a:pt x="56478" y="25838"/>
                    <a:pt x="58975" y="22668"/>
                  </a:cubicBezTo>
                  <a:cubicBezTo>
                    <a:pt x="60992" y="19883"/>
                    <a:pt x="58111" y="16905"/>
                    <a:pt x="56382" y="15080"/>
                  </a:cubicBezTo>
                  <a:cubicBezTo>
                    <a:pt x="54077" y="12679"/>
                    <a:pt x="51771" y="10278"/>
                    <a:pt x="49466" y="7972"/>
                  </a:cubicBezTo>
                  <a:cubicBezTo>
                    <a:pt x="43031" y="1249"/>
                    <a:pt x="33906" y="0"/>
                    <a:pt x="24877" y="1633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4775375" y="-573200"/>
              <a:ext cx="1272700" cy="1147825"/>
            </a:xfrm>
            <a:custGeom>
              <a:rect b="b" l="l" r="r" t="t"/>
              <a:pathLst>
                <a:path extrusionOk="0" fill="none" h="45913" w="50908">
                  <a:moveTo>
                    <a:pt x="20843" y="1249"/>
                  </a:moveTo>
                  <a:cubicBezTo>
                    <a:pt x="16329" y="2114"/>
                    <a:pt x="12007" y="3651"/>
                    <a:pt x="8165" y="5476"/>
                  </a:cubicBezTo>
                  <a:cubicBezTo>
                    <a:pt x="0" y="9414"/>
                    <a:pt x="1057" y="17482"/>
                    <a:pt x="2210" y="25358"/>
                  </a:cubicBezTo>
                  <a:cubicBezTo>
                    <a:pt x="2594" y="27855"/>
                    <a:pt x="2882" y="30449"/>
                    <a:pt x="4131" y="32658"/>
                  </a:cubicBezTo>
                  <a:cubicBezTo>
                    <a:pt x="5956" y="35539"/>
                    <a:pt x="9317" y="36212"/>
                    <a:pt x="12199" y="37460"/>
                  </a:cubicBezTo>
                  <a:cubicBezTo>
                    <a:pt x="19883" y="40534"/>
                    <a:pt x="27567" y="42935"/>
                    <a:pt x="36019" y="45336"/>
                  </a:cubicBezTo>
                  <a:cubicBezTo>
                    <a:pt x="36980" y="45624"/>
                    <a:pt x="37940" y="45913"/>
                    <a:pt x="38997" y="45817"/>
                  </a:cubicBezTo>
                  <a:cubicBezTo>
                    <a:pt x="41590" y="45721"/>
                    <a:pt x="43319" y="43319"/>
                    <a:pt x="44760" y="41590"/>
                  </a:cubicBezTo>
                  <a:cubicBezTo>
                    <a:pt x="45720" y="40438"/>
                    <a:pt x="47834" y="37748"/>
                    <a:pt x="47545" y="36308"/>
                  </a:cubicBezTo>
                  <a:cubicBezTo>
                    <a:pt x="47353" y="35923"/>
                    <a:pt x="47161" y="35539"/>
                    <a:pt x="46777" y="35059"/>
                  </a:cubicBezTo>
                  <a:cubicBezTo>
                    <a:pt x="46201" y="34195"/>
                    <a:pt x="45432" y="33330"/>
                    <a:pt x="44664" y="32658"/>
                  </a:cubicBezTo>
                  <a:cubicBezTo>
                    <a:pt x="43415" y="31409"/>
                    <a:pt x="42455" y="30256"/>
                    <a:pt x="43031" y="28047"/>
                  </a:cubicBezTo>
                  <a:cubicBezTo>
                    <a:pt x="43992" y="24590"/>
                    <a:pt x="47161" y="22188"/>
                    <a:pt x="49178" y="19307"/>
                  </a:cubicBezTo>
                  <a:cubicBezTo>
                    <a:pt x="50907" y="16906"/>
                    <a:pt x="48506" y="14504"/>
                    <a:pt x="47065" y="12775"/>
                  </a:cubicBezTo>
                  <a:cubicBezTo>
                    <a:pt x="45240" y="10758"/>
                    <a:pt x="43319" y="8741"/>
                    <a:pt x="41494" y="6724"/>
                  </a:cubicBezTo>
                  <a:cubicBezTo>
                    <a:pt x="36596" y="1153"/>
                    <a:pt x="28623" y="1"/>
                    <a:pt x="20843" y="124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4835400" y="-465150"/>
              <a:ext cx="1025375" cy="941325"/>
            </a:xfrm>
            <a:custGeom>
              <a:rect b="b" l="l" r="r" t="t"/>
              <a:pathLst>
                <a:path extrusionOk="0" fill="none" h="37653" w="41015">
                  <a:moveTo>
                    <a:pt x="17002" y="1154"/>
                  </a:moveTo>
                  <a:cubicBezTo>
                    <a:pt x="13256" y="1730"/>
                    <a:pt x="9702" y="3075"/>
                    <a:pt x="6532" y="4611"/>
                  </a:cubicBezTo>
                  <a:cubicBezTo>
                    <a:pt x="1" y="7973"/>
                    <a:pt x="577" y="14408"/>
                    <a:pt x="1730" y="21036"/>
                  </a:cubicBezTo>
                  <a:cubicBezTo>
                    <a:pt x="2114" y="23053"/>
                    <a:pt x="2402" y="25070"/>
                    <a:pt x="3459" y="26895"/>
                  </a:cubicBezTo>
                  <a:cubicBezTo>
                    <a:pt x="4899" y="29104"/>
                    <a:pt x="7493" y="29873"/>
                    <a:pt x="9702" y="30833"/>
                  </a:cubicBezTo>
                  <a:cubicBezTo>
                    <a:pt x="15657" y="33522"/>
                    <a:pt x="21708" y="35443"/>
                    <a:pt x="28528" y="37364"/>
                  </a:cubicBezTo>
                  <a:cubicBezTo>
                    <a:pt x="29296" y="37557"/>
                    <a:pt x="30065" y="37653"/>
                    <a:pt x="30929" y="37653"/>
                  </a:cubicBezTo>
                  <a:cubicBezTo>
                    <a:pt x="32946" y="37653"/>
                    <a:pt x="34387" y="35732"/>
                    <a:pt x="35635" y="34579"/>
                  </a:cubicBezTo>
                  <a:cubicBezTo>
                    <a:pt x="36500" y="33618"/>
                    <a:pt x="38229" y="31697"/>
                    <a:pt x="38133" y="30641"/>
                  </a:cubicBezTo>
                  <a:cubicBezTo>
                    <a:pt x="38133" y="30257"/>
                    <a:pt x="37941" y="29873"/>
                    <a:pt x="37652" y="29680"/>
                  </a:cubicBezTo>
                  <a:cubicBezTo>
                    <a:pt x="37268" y="29008"/>
                    <a:pt x="36788" y="28336"/>
                    <a:pt x="36212" y="27759"/>
                  </a:cubicBezTo>
                  <a:cubicBezTo>
                    <a:pt x="35347" y="26703"/>
                    <a:pt x="34771" y="25646"/>
                    <a:pt x="35155" y="24013"/>
                  </a:cubicBezTo>
                  <a:cubicBezTo>
                    <a:pt x="35828" y="21132"/>
                    <a:pt x="38229" y="19211"/>
                    <a:pt x="39862" y="16810"/>
                  </a:cubicBezTo>
                  <a:cubicBezTo>
                    <a:pt x="41014" y="14889"/>
                    <a:pt x="39381" y="12872"/>
                    <a:pt x="38133" y="11527"/>
                  </a:cubicBezTo>
                  <a:cubicBezTo>
                    <a:pt x="36692" y="9798"/>
                    <a:pt x="35251" y="8165"/>
                    <a:pt x="33907" y="6436"/>
                  </a:cubicBezTo>
                  <a:cubicBezTo>
                    <a:pt x="30257" y="1250"/>
                    <a:pt x="23629" y="1"/>
                    <a:pt x="17002" y="115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4900250" y="-354675"/>
              <a:ext cx="778025" cy="730000"/>
            </a:xfrm>
            <a:custGeom>
              <a:rect b="b" l="l" r="r" t="t"/>
              <a:pathLst>
                <a:path extrusionOk="0" fill="none" h="29200" w="31121">
                  <a:moveTo>
                    <a:pt x="13063" y="865"/>
                  </a:moveTo>
                  <a:cubicBezTo>
                    <a:pt x="10181" y="1345"/>
                    <a:pt x="7300" y="2402"/>
                    <a:pt x="4899" y="3554"/>
                  </a:cubicBezTo>
                  <a:cubicBezTo>
                    <a:pt x="0" y="6244"/>
                    <a:pt x="96" y="11142"/>
                    <a:pt x="1345" y="16329"/>
                  </a:cubicBezTo>
                  <a:cubicBezTo>
                    <a:pt x="1633" y="17770"/>
                    <a:pt x="1921" y="19306"/>
                    <a:pt x="2593" y="20651"/>
                  </a:cubicBezTo>
                  <a:cubicBezTo>
                    <a:pt x="3746" y="22476"/>
                    <a:pt x="5571" y="23052"/>
                    <a:pt x="7108" y="23917"/>
                  </a:cubicBezTo>
                  <a:cubicBezTo>
                    <a:pt x="11430" y="26222"/>
                    <a:pt x="15752" y="27663"/>
                    <a:pt x="20939" y="28911"/>
                  </a:cubicBezTo>
                  <a:cubicBezTo>
                    <a:pt x="21515" y="29103"/>
                    <a:pt x="21996" y="29199"/>
                    <a:pt x="22572" y="29199"/>
                  </a:cubicBezTo>
                  <a:cubicBezTo>
                    <a:pt x="24109" y="29199"/>
                    <a:pt x="25261" y="27855"/>
                    <a:pt x="26222" y="26990"/>
                  </a:cubicBezTo>
                  <a:cubicBezTo>
                    <a:pt x="26894" y="26414"/>
                    <a:pt x="28335" y="25069"/>
                    <a:pt x="28335" y="24205"/>
                  </a:cubicBezTo>
                  <a:cubicBezTo>
                    <a:pt x="28335" y="24013"/>
                    <a:pt x="28239" y="23725"/>
                    <a:pt x="28239" y="23533"/>
                  </a:cubicBezTo>
                  <a:cubicBezTo>
                    <a:pt x="27951" y="23052"/>
                    <a:pt x="27855" y="22572"/>
                    <a:pt x="27471" y="22092"/>
                  </a:cubicBezTo>
                  <a:cubicBezTo>
                    <a:pt x="26990" y="21323"/>
                    <a:pt x="26702" y="20555"/>
                    <a:pt x="26990" y="19210"/>
                  </a:cubicBezTo>
                  <a:cubicBezTo>
                    <a:pt x="27663" y="17001"/>
                    <a:pt x="29199" y="15368"/>
                    <a:pt x="30256" y="13543"/>
                  </a:cubicBezTo>
                  <a:cubicBezTo>
                    <a:pt x="31120" y="12007"/>
                    <a:pt x="29872" y="10566"/>
                    <a:pt x="29199" y="9317"/>
                  </a:cubicBezTo>
                  <a:cubicBezTo>
                    <a:pt x="28239" y="8068"/>
                    <a:pt x="27278" y="6628"/>
                    <a:pt x="26414" y="5283"/>
                  </a:cubicBezTo>
                  <a:cubicBezTo>
                    <a:pt x="23628" y="1153"/>
                    <a:pt x="18346" y="0"/>
                    <a:pt x="13063" y="86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4955475" y="-246625"/>
              <a:ext cx="533100" cy="523500"/>
            </a:xfrm>
            <a:custGeom>
              <a:rect b="b" l="l" r="r" t="t"/>
              <a:pathLst>
                <a:path extrusionOk="0" fill="none" h="20940" w="21324">
                  <a:moveTo>
                    <a:pt x="9413" y="769"/>
                  </a:moveTo>
                  <a:cubicBezTo>
                    <a:pt x="7300" y="1057"/>
                    <a:pt x="5283" y="1825"/>
                    <a:pt x="3554" y="2786"/>
                  </a:cubicBezTo>
                  <a:cubicBezTo>
                    <a:pt x="192" y="4707"/>
                    <a:pt x="0" y="8165"/>
                    <a:pt x="1057" y="12007"/>
                  </a:cubicBezTo>
                  <a:cubicBezTo>
                    <a:pt x="1249" y="12967"/>
                    <a:pt x="1537" y="13928"/>
                    <a:pt x="2017" y="14792"/>
                  </a:cubicBezTo>
                  <a:cubicBezTo>
                    <a:pt x="2690" y="15945"/>
                    <a:pt x="3842" y="16617"/>
                    <a:pt x="4611" y="17193"/>
                  </a:cubicBezTo>
                  <a:cubicBezTo>
                    <a:pt x="7300" y="19018"/>
                    <a:pt x="9797" y="19979"/>
                    <a:pt x="13543" y="20747"/>
                  </a:cubicBezTo>
                  <a:cubicBezTo>
                    <a:pt x="13928" y="20939"/>
                    <a:pt x="14216" y="20939"/>
                    <a:pt x="14600" y="20939"/>
                  </a:cubicBezTo>
                  <a:cubicBezTo>
                    <a:pt x="15560" y="20939"/>
                    <a:pt x="16425" y="20267"/>
                    <a:pt x="17097" y="19787"/>
                  </a:cubicBezTo>
                  <a:cubicBezTo>
                    <a:pt x="17866" y="19499"/>
                    <a:pt x="18826" y="18826"/>
                    <a:pt x="19018" y="18346"/>
                  </a:cubicBezTo>
                  <a:cubicBezTo>
                    <a:pt x="19210" y="18250"/>
                    <a:pt x="19210" y="18058"/>
                    <a:pt x="19210" y="17866"/>
                  </a:cubicBezTo>
                  <a:lnTo>
                    <a:pt x="19210" y="16905"/>
                  </a:lnTo>
                  <a:cubicBezTo>
                    <a:pt x="19018" y="16425"/>
                    <a:pt x="19018" y="15849"/>
                    <a:pt x="19306" y="14984"/>
                  </a:cubicBezTo>
                  <a:cubicBezTo>
                    <a:pt x="19787" y="13544"/>
                    <a:pt x="20459" y="12295"/>
                    <a:pt x="20939" y="10854"/>
                  </a:cubicBezTo>
                  <a:cubicBezTo>
                    <a:pt x="21323" y="9702"/>
                    <a:pt x="20747" y="8645"/>
                    <a:pt x="20363" y="7781"/>
                  </a:cubicBezTo>
                  <a:cubicBezTo>
                    <a:pt x="19883" y="6724"/>
                    <a:pt x="19306" y="5764"/>
                    <a:pt x="18922" y="4803"/>
                  </a:cubicBezTo>
                  <a:cubicBezTo>
                    <a:pt x="17577" y="1249"/>
                    <a:pt x="13639" y="1"/>
                    <a:pt x="9413" y="76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4984275" y="-136175"/>
              <a:ext cx="357825" cy="319400"/>
            </a:xfrm>
            <a:custGeom>
              <a:rect b="b" l="l" r="r" t="t"/>
              <a:pathLst>
                <a:path extrusionOk="0" fill="none" h="12776" w="14313">
                  <a:moveTo>
                    <a:pt x="7013" y="385"/>
                  </a:moveTo>
                  <a:cubicBezTo>
                    <a:pt x="3459" y="865"/>
                    <a:pt x="1" y="3555"/>
                    <a:pt x="2018" y="7493"/>
                  </a:cubicBezTo>
                  <a:cubicBezTo>
                    <a:pt x="4227" y="11719"/>
                    <a:pt x="4323" y="12487"/>
                    <a:pt x="9510" y="12679"/>
                  </a:cubicBezTo>
                  <a:cubicBezTo>
                    <a:pt x="14312" y="12775"/>
                    <a:pt x="12872" y="7589"/>
                    <a:pt x="12872" y="4131"/>
                  </a:cubicBezTo>
                  <a:cubicBezTo>
                    <a:pt x="12680" y="1153"/>
                    <a:pt x="9894" y="1"/>
                    <a:pt x="7013" y="38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27"/>
          <p:cNvGrpSpPr/>
          <p:nvPr/>
        </p:nvGrpSpPr>
        <p:grpSpPr>
          <a:xfrm>
            <a:off x="-826425" y="-194525"/>
            <a:ext cx="3092850" cy="2766275"/>
            <a:chOff x="5200" y="3589850"/>
            <a:chExt cx="3092850" cy="2766275"/>
          </a:xfrm>
        </p:grpSpPr>
        <p:sp>
          <p:nvSpPr>
            <p:cNvPr id="536" name="Google Shape;536;p27"/>
            <p:cNvSpPr/>
            <p:nvPr/>
          </p:nvSpPr>
          <p:spPr>
            <a:xfrm>
              <a:off x="5200" y="3589850"/>
              <a:ext cx="3092850" cy="2766275"/>
            </a:xfrm>
            <a:custGeom>
              <a:rect b="b" l="l" r="r" t="t"/>
              <a:pathLst>
                <a:path extrusionOk="0" fill="none" h="110651" w="123714">
                  <a:moveTo>
                    <a:pt x="3650" y="8741"/>
                  </a:moveTo>
                  <a:lnTo>
                    <a:pt x="3650" y="8741"/>
                  </a:lnTo>
                  <a:cubicBezTo>
                    <a:pt x="9797" y="7493"/>
                    <a:pt x="16809" y="8261"/>
                    <a:pt x="23052" y="8741"/>
                  </a:cubicBezTo>
                  <a:cubicBezTo>
                    <a:pt x="28815" y="9126"/>
                    <a:pt x="34290" y="9894"/>
                    <a:pt x="40053" y="9126"/>
                  </a:cubicBezTo>
                  <a:cubicBezTo>
                    <a:pt x="46104" y="8165"/>
                    <a:pt x="51867" y="5860"/>
                    <a:pt x="57726" y="4131"/>
                  </a:cubicBezTo>
                  <a:cubicBezTo>
                    <a:pt x="71558" y="1"/>
                    <a:pt x="83756" y="4035"/>
                    <a:pt x="96723" y="9126"/>
                  </a:cubicBezTo>
                  <a:cubicBezTo>
                    <a:pt x="103542" y="11719"/>
                    <a:pt x="103446" y="17194"/>
                    <a:pt x="107192" y="22765"/>
                  </a:cubicBezTo>
                  <a:cubicBezTo>
                    <a:pt x="109017" y="25550"/>
                    <a:pt x="112187" y="27951"/>
                    <a:pt x="113532" y="30929"/>
                  </a:cubicBezTo>
                  <a:cubicBezTo>
                    <a:pt x="115453" y="35347"/>
                    <a:pt x="112667" y="43896"/>
                    <a:pt x="111515" y="48314"/>
                  </a:cubicBezTo>
                  <a:cubicBezTo>
                    <a:pt x="110746" y="51099"/>
                    <a:pt x="109786" y="53981"/>
                    <a:pt x="109594" y="56862"/>
                  </a:cubicBezTo>
                  <a:cubicBezTo>
                    <a:pt x="109209" y="62337"/>
                    <a:pt x="112379" y="65795"/>
                    <a:pt x="115453" y="69829"/>
                  </a:cubicBezTo>
                  <a:cubicBezTo>
                    <a:pt x="118814" y="74248"/>
                    <a:pt x="123713" y="81643"/>
                    <a:pt x="120543" y="87118"/>
                  </a:cubicBezTo>
                  <a:cubicBezTo>
                    <a:pt x="116797" y="93361"/>
                    <a:pt x="111226" y="98260"/>
                    <a:pt x="105752" y="103063"/>
                  </a:cubicBezTo>
                  <a:cubicBezTo>
                    <a:pt x="98932" y="109018"/>
                    <a:pt x="93841" y="110651"/>
                    <a:pt x="85293" y="107577"/>
                  </a:cubicBezTo>
                  <a:cubicBezTo>
                    <a:pt x="76840" y="104503"/>
                    <a:pt x="68292" y="101910"/>
                    <a:pt x="59551" y="99701"/>
                  </a:cubicBezTo>
                  <a:cubicBezTo>
                    <a:pt x="55421" y="98740"/>
                    <a:pt x="55229" y="97780"/>
                    <a:pt x="53404" y="93938"/>
                  </a:cubicBezTo>
                  <a:cubicBezTo>
                    <a:pt x="51675" y="90480"/>
                    <a:pt x="50138" y="87118"/>
                    <a:pt x="48506" y="83660"/>
                  </a:cubicBezTo>
                  <a:cubicBezTo>
                    <a:pt x="45144" y="76457"/>
                    <a:pt x="34386" y="76457"/>
                    <a:pt x="27663" y="74440"/>
                  </a:cubicBezTo>
                  <a:cubicBezTo>
                    <a:pt x="20843" y="72327"/>
                    <a:pt x="14120" y="70309"/>
                    <a:pt x="7300" y="68292"/>
                  </a:cubicBezTo>
                  <a:cubicBezTo>
                    <a:pt x="3170" y="67044"/>
                    <a:pt x="769" y="66083"/>
                    <a:pt x="288" y="61761"/>
                  </a:cubicBezTo>
                  <a:cubicBezTo>
                    <a:pt x="0" y="57919"/>
                    <a:pt x="0" y="54077"/>
                    <a:pt x="0" y="50235"/>
                  </a:cubicBezTo>
                  <a:cubicBezTo>
                    <a:pt x="288" y="36212"/>
                    <a:pt x="1537" y="22380"/>
                    <a:pt x="3650" y="8741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209300" y="3726725"/>
              <a:ext cx="2732650" cy="2494925"/>
            </a:xfrm>
            <a:custGeom>
              <a:rect b="b" l="l" r="r" t="t"/>
              <a:pathLst>
                <a:path extrusionOk="0" fill="none" h="99797" w="109306">
                  <a:moveTo>
                    <a:pt x="51579" y="3651"/>
                  </a:moveTo>
                  <a:cubicBezTo>
                    <a:pt x="63874" y="1"/>
                    <a:pt x="74728" y="3651"/>
                    <a:pt x="86446" y="8165"/>
                  </a:cubicBezTo>
                  <a:cubicBezTo>
                    <a:pt x="92497" y="10566"/>
                    <a:pt x="92401" y="15465"/>
                    <a:pt x="95667" y="20459"/>
                  </a:cubicBezTo>
                  <a:cubicBezTo>
                    <a:pt x="97299" y="22957"/>
                    <a:pt x="100181" y="25070"/>
                    <a:pt x="101430" y="27855"/>
                  </a:cubicBezTo>
                  <a:cubicBezTo>
                    <a:pt x="102870" y="31217"/>
                    <a:pt x="101430" y="37076"/>
                    <a:pt x="100373" y="41398"/>
                  </a:cubicBezTo>
                  <a:cubicBezTo>
                    <a:pt x="100085" y="42263"/>
                    <a:pt x="99797" y="43127"/>
                    <a:pt x="99701" y="43799"/>
                  </a:cubicBezTo>
                  <a:cubicBezTo>
                    <a:pt x="99028" y="46393"/>
                    <a:pt x="98260" y="48986"/>
                    <a:pt x="98068" y="51676"/>
                  </a:cubicBezTo>
                  <a:cubicBezTo>
                    <a:pt x="97684" y="56670"/>
                    <a:pt x="100469" y="59648"/>
                    <a:pt x="103351" y="63490"/>
                  </a:cubicBezTo>
                  <a:cubicBezTo>
                    <a:pt x="104599" y="65315"/>
                    <a:pt x="106328" y="67716"/>
                    <a:pt x="107385" y="70213"/>
                  </a:cubicBezTo>
                  <a:cubicBezTo>
                    <a:pt x="108729" y="73287"/>
                    <a:pt x="109306" y="76457"/>
                    <a:pt x="107769" y="79242"/>
                  </a:cubicBezTo>
                  <a:cubicBezTo>
                    <a:pt x="106616" y="81259"/>
                    <a:pt x="105272" y="83084"/>
                    <a:pt x="103831" y="84909"/>
                  </a:cubicBezTo>
                  <a:cubicBezTo>
                    <a:pt x="101045" y="88175"/>
                    <a:pt x="97780" y="91056"/>
                    <a:pt x="94706" y="93938"/>
                  </a:cubicBezTo>
                  <a:cubicBezTo>
                    <a:pt x="92977" y="95378"/>
                    <a:pt x="91344" y="96531"/>
                    <a:pt x="89904" y="97395"/>
                  </a:cubicBezTo>
                  <a:cubicBezTo>
                    <a:pt x="85773" y="99701"/>
                    <a:pt x="81931" y="99797"/>
                    <a:pt x="76360" y="97876"/>
                  </a:cubicBezTo>
                  <a:cubicBezTo>
                    <a:pt x="68772" y="95090"/>
                    <a:pt x="60992" y="92785"/>
                    <a:pt x="53116" y="90768"/>
                  </a:cubicBezTo>
                  <a:cubicBezTo>
                    <a:pt x="49562" y="89807"/>
                    <a:pt x="49274" y="88943"/>
                    <a:pt x="47641" y="85581"/>
                  </a:cubicBezTo>
                  <a:cubicBezTo>
                    <a:pt x="46585" y="83372"/>
                    <a:pt x="45432" y="81067"/>
                    <a:pt x="44280" y="78762"/>
                  </a:cubicBezTo>
                  <a:cubicBezTo>
                    <a:pt x="43895" y="77897"/>
                    <a:pt x="43511" y="77225"/>
                    <a:pt x="43223" y="76360"/>
                  </a:cubicBezTo>
                  <a:cubicBezTo>
                    <a:pt x="40053" y="70021"/>
                    <a:pt x="30544" y="69925"/>
                    <a:pt x="24589" y="68100"/>
                  </a:cubicBezTo>
                  <a:cubicBezTo>
                    <a:pt x="23725" y="67812"/>
                    <a:pt x="23149" y="67620"/>
                    <a:pt x="22284" y="67332"/>
                  </a:cubicBezTo>
                  <a:cubicBezTo>
                    <a:pt x="17097" y="65699"/>
                    <a:pt x="11719" y="63874"/>
                    <a:pt x="6436" y="62145"/>
                  </a:cubicBezTo>
                  <a:cubicBezTo>
                    <a:pt x="2882" y="60992"/>
                    <a:pt x="673" y="60128"/>
                    <a:pt x="289" y="56190"/>
                  </a:cubicBezTo>
                  <a:cubicBezTo>
                    <a:pt x="0" y="52732"/>
                    <a:pt x="0" y="49082"/>
                    <a:pt x="96" y="45624"/>
                  </a:cubicBezTo>
                  <a:cubicBezTo>
                    <a:pt x="192" y="39861"/>
                    <a:pt x="577" y="34098"/>
                    <a:pt x="961" y="28335"/>
                  </a:cubicBezTo>
                  <a:cubicBezTo>
                    <a:pt x="1249" y="24013"/>
                    <a:pt x="1729" y="19691"/>
                    <a:pt x="2210" y="15465"/>
                  </a:cubicBezTo>
                  <a:cubicBezTo>
                    <a:pt x="2594" y="12967"/>
                    <a:pt x="2882" y="10470"/>
                    <a:pt x="3362" y="8069"/>
                  </a:cubicBezTo>
                  <a:cubicBezTo>
                    <a:pt x="8357" y="6916"/>
                    <a:pt x="14216" y="7589"/>
                    <a:pt x="19499" y="7877"/>
                  </a:cubicBezTo>
                  <a:cubicBezTo>
                    <a:pt x="19883" y="7877"/>
                    <a:pt x="20267" y="7877"/>
                    <a:pt x="20651" y="8069"/>
                  </a:cubicBezTo>
                  <a:cubicBezTo>
                    <a:pt x="25742" y="8357"/>
                    <a:pt x="30737" y="9125"/>
                    <a:pt x="36019" y="8261"/>
                  </a:cubicBezTo>
                  <a:cubicBezTo>
                    <a:pt x="41110" y="7204"/>
                    <a:pt x="46297" y="5187"/>
                    <a:pt x="51579" y="3651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399000" y="3861200"/>
              <a:ext cx="2420500" cy="2245200"/>
            </a:xfrm>
            <a:custGeom>
              <a:rect b="b" l="l" r="r" t="t"/>
              <a:pathLst>
                <a:path extrusionOk="0" fill="none" h="89808" w="96820">
                  <a:moveTo>
                    <a:pt x="46009" y="3170"/>
                  </a:moveTo>
                  <a:cubicBezTo>
                    <a:pt x="56862" y="0"/>
                    <a:pt x="66467" y="3266"/>
                    <a:pt x="76553" y="7204"/>
                  </a:cubicBezTo>
                  <a:cubicBezTo>
                    <a:pt x="81931" y="9413"/>
                    <a:pt x="81835" y="13736"/>
                    <a:pt x="84717" y="18058"/>
                  </a:cubicBezTo>
                  <a:cubicBezTo>
                    <a:pt x="86158" y="20363"/>
                    <a:pt x="88655" y="22380"/>
                    <a:pt x="89711" y="24781"/>
                  </a:cubicBezTo>
                  <a:cubicBezTo>
                    <a:pt x="91056" y="27855"/>
                    <a:pt x="89808" y="33138"/>
                    <a:pt x="88847" y="36980"/>
                  </a:cubicBezTo>
                  <a:cubicBezTo>
                    <a:pt x="88655" y="37748"/>
                    <a:pt x="88559" y="38420"/>
                    <a:pt x="88367" y="39189"/>
                  </a:cubicBezTo>
                  <a:cubicBezTo>
                    <a:pt x="87790" y="41494"/>
                    <a:pt x="87118" y="43895"/>
                    <a:pt x="86926" y="46297"/>
                  </a:cubicBezTo>
                  <a:cubicBezTo>
                    <a:pt x="86638" y="50811"/>
                    <a:pt x="89135" y="53596"/>
                    <a:pt x="91536" y="56958"/>
                  </a:cubicBezTo>
                  <a:cubicBezTo>
                    <a:pt x="92689" y="58591"/>
                    <a:pt x="94130" y="60800"/>
                    <a:pt x="95090" y="63105"/>
                  </a:cubicBezTo>
                  <a:cubicBezTo>
                    <a:pt x="96339" y="65795"/>
                    <a:pt x="96819" y="68676"/>
                    <a:pt x="95474" y="71270"/>
                  </a:cubicBezTo>
                  <a:cubicBezTo>
                    <a:pt x="94514" y="72999"/>
                    <a:pt x="93361" y="74727"/>
                    <a:pt x="92017" y="76360"/>
                  </a:cubicBezTo>
                  <a:cubicBezTo>
                    <a:pt x="89615" y="79434"/>
                    <a:pt x="86830" y="82027"/>
                    <a:pt x="84044" y="84525"/>
                  </a:cubicBezTo>
                  <a:cubicBezTo>
                    <a:pt x="82604" y="85869"/>
                    <a:pt x="81067" y="86926"/>
                    <a:pt x="79722" y="87694"/>
                  </a:cubicBezTo>
                  <a:cubicBezTo>
                    <a:pt x="76168" y="89615"/>
                    <a:pt x="72711" y="89807"/>
                    <a:pt x="67716" y="88078"/>
                  </a:cubicBezTo>
                  <a:cubicBezTo>
                    <a:pt x="60992" y="85677"/>
                    <a:pt x="54077" y="83564"/>
                    <a:pt x="47065" y="81835"/>
                  </a:cubicBezTo>
                  <a:cubicBezTo>
                    <a:pt x="43895" y="80971"/>
                    <a:pt x="43607" y="80202"/>
                    <a:pt x="42167" y="77225"/>
                  </a:cubicBezTo>
                  <a:cubicBezTo>
                    <a:pt x="41206" y="75208"/>
                    <a:pt x="40149" y="73191"/>
                    <a:pt x="39189" y="71270"/>
                  </a:cubicBezTo>
                  <a:cubicBezTo>
                    <a:pt x="38805" y="70501"/>
                    <a:pt x="38421" y="69925"/>
                    <a:pt x="38132" y="69157"/>
                  </a:cubicBezTo>
                  <a:cubicBezTo>
                    <a:pt x="35347" y="63586"/>
                    <a:pt x="26894" y="63394"/>
                    <a:pt x="21516" y="61857"/>
                  </a:cubicBezTo>
                  <a:cubicBezTo>
                    <a:pt x="20843" y="61665"/>
                    <a:pt x="20171" y="61473"/>
                    <a:pt x="19499" y="61280"/>
                  </a:cubicBezTo>
                  <a:cubicBezTo>
                    <a:pt x="15080" y="59744"/>
                    <a:pt x="10278" y="57919"/>
                    <a:pt x="5667" y="56190"/>
                  </a:cubicBezTo>
                  <a:cubicBezTo>
                    <a:pt x="2594" y="55133"/>
                    <a:pt x="673" y="54269"/>
                    <a:pt x="289" y="50715"/>
                  </a:cubicBezTo>
                  <a:cubicBezTo>
                    <a:pt x="0" y="47545"/>
                    <a:pt x="0" y="44376"/>
                    <a:pt x="0" y="41206"/>
                  </a:cubicBezTo>
                  <a:cubicBezTo>
                    <a:pt x="192" y="36019"/>
                    <a:pt x="481" y="30736"/>
                    <a:pt x="865" y="25646"/>
                  </a:cubicBezTo>
                  <a:cubicBezTo>
                    <a:pt x="1249" y="21804"/>
                    <a:pt x="1633" y="17770"/>
                    <a:pt x="2113" y="13928"/>
                  </a:cubicBezTo>
                  <a:cubicBezTo>
                    <a:pt x="2306" y="11815"/>
                    <a:pt x="2690" y="9413"/>
                    <a:pt x="3074" y="7204"/>
                  </a:cubicBezTo>
                  <a:cubicBezTo>
                    <a:pt x="7492" y="6244"/>
                    <a:pt x="12679" y="6724"/>
                    <a:pt x="17289" y="7012"/>
                  </a:cubicBezTo>
                  <a:cubicBezTo>
                    <a:pt x="17674" y="7012"/>
                    <a:pt x="18058" y="7012"/>
                    <a:pt x="18250" y="7108"/>
                  </a:cubicBezTo>
                  <a:cubicBezTo>
                    <a:pt x="22860" y="7396"/>
                    <a:pt x="27279" y="7973"/>
                    <a:pt x="31889" y="7204"/>
                  </a:cubicBezTo>
                  <a:cubicBezTo>
                    <a:pt x="36788" y="6436"/>
                    <a:pt x="41302" y="4611"/>
                    <a:pt x="46009" y="3170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595900" y="4000475"/>
              <a:ext cx="2093925" cy="2000275"/>
            </a:xfrm>
            <a:custGeom>
              <a:rect b="b" l="l" r="r" t="t"/>
              <a:pathLst>
                <a:path extrusionOk="0" fill="none" h="80011" w="83757">
                  <a:moveTo>
                    <a:pt x="40054" y="2594"/>
                  </a:moveTo>
                  <a:cubicBezTo>
                    <a:pt x="49370" y="0"/>
                    <a:pt x="57631" y="2882"/>
                    <a:pt x="66371" y="6340"/>
                  </a:cubicBezTo>
                  <a:cubicBezTo>
                    <a:pt x="70886" y="8165"/>
                    <a:pt x="70886" y="11911"/>
                    <a:pt x="73287" y="15753"/>
                  </a:cubicBezTo>
                  <a:cubicBezTo>
                    <a:pt x="74632" y="17770"/>
                    <a:pt x="76649" y="19499"/>
                    <a:pt x="77609" y="21804"/>
                  </a:cubicBezTo>
                  <a:cubicBezTo>
                    <a:pt x="78762" y="24589"/>
                    <a:pt x="77801" y="29296"/>
                    <a:pt x="76937" y="32753"/>
                  </a:cubicBezTo>
                  <a:cubicBezTo>
                    <a:pt x="76841" y="33426"/>
                    <a:pt x="76553" y="34098"/>
                    <a:pt x="76457" y="34674"/>
                  </a:cubicBezTo>
                  <a:cubicBezTo>
                    <a:pt x="75976" y="36691"/>
                    <a:pt x="75400" y="38709"/>
                    <a:pt x="75208" y="40918"/>
                  </a:cubicBezTo>
                  <a:cubicBezTo>
                    <a:pt x="75016" y="44952"/>
                    <a:pt x="77129" y="47353"/>
                    <a:pt x="79242" y="50523"/>
                  </a:cubicBezTo>
                  <a:cubicBezTo>
                    <a:pt x="80203" y="52060"/>
                    <a:pt x="81355" y="53981"/>
                    <a:pt x="82316" y="55998"/>
                  </a:cubicBezTo>
                  <a:cubicBezTo>
                    <a:pt x="83276" y="58399"/>
                    <a:pt x="83756" y="61088"/>
                    <a:pt x="82700" y="63393"/>
                  </a:cubicBezTo>
                  <a:cubicBezTo>
                    <a:pt x="81835" y="65026"/>
                    <a:pt x="80779" y="66467"/>
                    <a:pt x="79722" y="68004"/>
                  </a:cubicBezTo>
                  <a:cubicBezTo>
                    <a:pt x="77609" y="70789"/>
                    <a:pt x="75208" y="73094"/>
                    <a:pt x="72999" y="75496"/>
                  </a:cubicBezTo>
                  <a:cubicBezTo>
                    <a:pt x="71750" y="76552"/>
                    <a:pt x="70309" y="77513"/>
                    <a:pt x="69253" y="78281"/>
                  </a:cubicBezTo>
                  <a:cubicBezTo>
                    <a:pt x="66083" y="79914"/>
                    <a:pt x="63010" y="80010"/>
                    <a:pt x="58783" y="78473"/>
                  </a:cubicBezTo>
                  <a:cubicBezTo>
                    <a:pt x="52924" y="76456"/>
                    <a:pt x="46873" y="74631"/>
                    <a:pt x="40822" y="73094"/>
                  </a:cubicBezTo>
                  <a:cubicBezTo>
                    <a:pt x="38036" y="72326"/>
                    <a:pt x="37748" y="71750"/>
                    <a:pt x="36500" y="69156"/>
                  </a:cubicBezTo>
                  <a:cubicBezTo>
                    <a:pt x="35635" y="67331"/>
                    <a:pt x="34675" y="65603"/>
                    <a:pt x="33810" y="63970"/>
                  </a:cubicBezTo>
                  <a:cubicBezTo>
                    <a:pt x="33426" y="63393"/>
                    <a:pt x="33234" y="62721"/>
                    <a:pt x="32850" y="62145"/>
                  </a:cubicBezTo>
                  <a:cubicBezTo>
                    <a:pt x="30352" y="57246"/>
                    <a:pt x="23149" y="57246"/>
                    <a:pt x="18346" y="55805"/>
                  </a:cubicBezTo>
                  <a:cubicBezTo>
                    <a:pt x="17578" y="55517"/>
                    <a:pt x="17290" y="55517"/>
                    <a:pt x="16521" y="55229"/>
                  </a:cubicBezTo>
                  <a:cubicBezTo>
                    <a:pt x="12775" y="53788"/>
                    <a:pt x="8645" y="51867"/>
                    <a:pt x="4803" y="50427"/>
                  </a:cubicBezTo>
                  <a:cubicBezTo>
                    <a:pt x="2018" y="49274"/>
                    <a:pt x="481" y="48506"/>
                    <a:pt x="193" y="45336"/>
                  </a:cubicBezTo>
                  <a:cubicBezTo>
                    <a:pt x="1" y="42551"/>
                    <a:pt x="1" y="39669"/>
                    <a:pt x="97" y="36788"/>
                  </a:cubicBezTo>
                  <a:cubicBezTo>
                    <a:pt x="193" y="32177"/>
                    <a:pt x="577" y="27567"/>
                    <a:pt x="961" y="22860"/>
                  </a:cubicBezTo>
                  <a:cubicBezTo>
                    <a:pt x="1153" y="19402"/>
                    <a:pt x="1537" y="15945"/>
                    <a:pt x="1922" y="12583"/>
                  </a:cubicBezTo>
                  <a:cubicBezTo>
                    <a:pt x="2114" y="10662"/>
                    <a:pt x="2402" y="8453"/>
                    <a:pt x="2594" y="6532"/>
                  </a:cubicBezTo>
                  <a:cubicBezTo>
                    <a:pt x="6436" y="5763"/>
                    <a:pt x="11046" y="6052"/>
                    <a:pt x="15080" y="6244"/>
                  </a:cubicBezTo>
                  <a:lnTo>
                    <a:pt x="15945" y="6244"/>
                  </a:lnTo>
                  <a:cubicBezTo>
                    <a:pt x="19883" y="6436"/>
                    <a:pt x="23725" y="6916"/>
                    <a:pt x="27663" y="6244"/>
                  </a:cubicBezTo>
                  <a:cubicBezTo>
                    <a:pt x="32081" y="5379"/>
                    <a:pt x="36115" y="3842"/>
                    <a:pt x="40054" y="2594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797600" y="4134950"/>
              <a:ext cx="1769750" cy="1748125"/>
            </a:xfrm>
            <a:custGeom>
              <a:rect b="b" l="l" r="r" t="t"/>
              <a:pathLst>
                <a:path extrusionOk="0" fill="none" h="69925" w="70790">
                  <a:moveTo>
                    <a:pt x="34099" y="2209"/>
                  </a:moveTo>
                  <a:cubicBezTo>
                    <a:pt x="41879" y="0"/>
                    <a:pt x="48794" y="2401"/>
                    <a:pt x="56190" y="5379"/>
                  </a:cubicBezTo>
                  <a:cubicBezTo>
                    <a:pt x="60032" y="7012"/>
                    <a:pt x="60032" y="10085"/>
                    <a:pt x="62049" y="13351"/>
                  </a:cubicBezTo>
                  <a:cubicBezTo>
                    <a:pt x="63106" y="15176"/>
                    <a:pt x="64931" y="16809"/>
                    <a:pt x="65603" y="18730"/>
                  </a:cubicBezTo>
                  <a:cubicBezTo>
                    <a:pt x="66564" y="21227"/>
                    <a:pt x="65795" y="25261"/>
                    <a:pt x="65123" y="28335"/>
                  </a:cubicBezTo>
                  <a:cubicBezTo>
                    <a:pt x="65027" y="28911"/>
                    <a:pt x="64931" y="29584"/>
                    <a:pt x="64835" y="30064"/>
                  </a:cubicBezTo>
                  <a:cubicBezTo>
                    <a:pt x="64451" y="31793"/>
                    <a:pt x="63970" y="33618"/>
                    <a:pt x="63874" y="35539"/>
                  </a:cubicBezTo>
                  <a:cubicBezTo>
                    <a:pt x="63586" y="38997"/>
                    <a:pt x="65411" y="41302"/>
                    <a:pt x="67044" y="44087"/>
                  </a:cubicBezTo>
                  <a:cubicBezTo>
                    <a:pt x="67908" y="45336"/>
                    <a:pt x="68869" y="47161"/>
                    <a:pt x="69637" y="48890"/>
                  </a:cubicBezTo>
                  <a:cubicBezTo>
                    <a:pt x="70406" y="51003"/>
                    <a:pt x="70790" y="53308"/>
                    <a:pt x="69829" y="55229"/>
                  </a:cubicBezTo>
                  <a:cubicBezTo>
                    <a:pt x="69157" y="56670"/>
                    <a:pt x="68293" y="58014"/>
                    <a:pt x="67332" y="59359"/>
                  </a:cubicBezTo>
                  <a:cubicBezTo>
                    <a:pt x="65507" y="61760"/>
                    <a:pt x="63682" y="63873"/>
                    <a:pt x="61761" y="66083"/>
                  </a:cubicBezTo>
                  <a:cubicBezTo>
                    <a:pt x="60801" y="67043"/>
                    <a:pt x="59552" y="67812"/>
                    <a:pt x="58688" y="68484"/>
                  </a:cubicBezTo>
                  <a:cubicBezTo>
                    <a:pt x="55902" y="69733"/>
                    <a:pt x="53405" y="69925"/>
                    <a:pt x="49659" y="68580"/>
                  </a:cubicBezTo>
                  <a:cubicBezTo>
                    <a:pt x="44664" y="66755"/>
                    <a:pt x="39477" y="65218"/>
                    <a:pt x="34291" y="63873"/>
                  </a:cubicBezTo>
                  <a:cubicBezTo>
                    <a:pt x="31889" y="63297"/>
                    <a:pt x="31697" y="62721"/>
                    <a:pt x="30545" y="60608"/>
                  </a:cubicBezTo>
                  <a:cubicBezTo>
                    <a:pt x="29872" y="59167"/>
                    <a:pt x="29008" y="57726"/>
                    <a:pt x="28336" y="56189"/>
                  </a:cubicBezTo>
                  <a:cubicBezTo>
                    <a:pt x="28047" y="55709"/>
                    <a:pt x="27855" y="55229"/>
                    <a:pt x="27471" y="54653"/>
                  </a:cubicBezTo>
                  <a:cubicBezTo>
                    <a:pt x="25262" y="50523"/>
                    <a:pt x="19019" y="50426"/>
                    <a:pt x="15081" y="49274"/>
                  </a:cubicBezTo>
                  <a:cubicBezTo>
                    <a:pt x="14504" y="48986"/>
                    <a:pt x="14120" y="48986"/>
                    <a:pt x="13544" y="48602"/>
                  </a:cubicBezTo>
                  <a:cubicBezTo>
                    <a:pt x="10566" y="47353"/>
                    <a:pt x="7012" y="45432"/>
                    <a:pt x="3843" y="43991"/>
                  </a:cubicBezTo>
                  <a:cubicBezTo>
                    <a:pt x="1538" y="42935"/>
                    <a:pt x="193" y="42166"/>
                    <a:pt x="97" y="39381"/>
                  </a:cubicBezTo>
                  <a:cubicBezTo>
                    <a:pt x="1" y="36883"/>
                    <a:pt x="1" y="34482"/>
                    <a:pt x="97" y="31985"/>
                  </a:cubicBezTo>
                  <a:cubicBezTo>
                    <a:pt x="193" y="27855"/>
                    <a:pt x="577" y="23917"/>
                    <a:pt x="961" y="19786"/>
                  </a:cubicBezTo>
                  <a:cubicBezTo>
                    <a:pt x="1153" y="16809"/>
                    <a:pt x="1442" y="13831"/>
                    <a:pt x="1730" y="10662"/>
                  </a:cubicBezTo>
                  <a:cubicBezTo>
                    <a:pt x="2018" y="9029"/>
                    <a:pt x="2114" y="7108"/>
                    <a:pt x="2402" y="5379"/>
                  </a:cubicBezTo>
                  <a:cubicBezTo>
                    <a:pt x="5572" y="4611"/>
                    <a:pt x="9414" y="4899"/>
                    <a:pt x="12968" y="5091"/>
                  </a:cubicBezTo>
                  <a:lnTo>
                    <a:pt x="13640" y="5091"/>
                  </a:lnTo>
                  <a:cubicBezTo>
                    <a:pt x="17002" y="5187"/>
                    <a:pt x="20267" y="5571"/>
                    <a:pt x="23725" y="4899"/>
                  </a:cubicBezTo>
                  <a:cubicBezTo>
                    <a:pt x="27183" y="4611"/>
                    <a:pt x="30545" y="3266"/>
                    <a:pt x="34099" y="2209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989700" y="4276625"/>
              <a:ext cx="1455200" cy="1498400"/>
            </a:xfrm>
            <a:custGeom>
              <a:rect b="b" l="l" r="r" t="t"/>
              <a:pathLst>
                <a:path extrusionOk="0" fill="none" h="59936" w="58208">
                  <a:moveTo>
                    <a:pt x="28432" y="1537"/>
                  </a:moveTo>
                  <a:cubicBezTo>
                    <a:pt x="34675" y="0"/>
                    <a:pt x="40342" y="1921"/>
                    <a:pt x="46201" y="4418"/>
                  </a:cubicBezTo>
                  <a:cubicBezTo>
                    <a:pt x="49275" y="5763"/>
                    <a:pt x="49467" y="8260"/>
                    <a:pt x="50908" y="10950"/>
                  </a:cubicBezTo>
                  <a:cubicBezTo>
                    <a:pt x="51868" y="12487"/>
                    <a:pt x="53117" y="13927"/>
                    <a:pt x="53789" y="15752"/>
                  </a:cubicBezTo>
                  <a:cubicBezTo>
                    <a:pt x="54557" y="17865"/>
                    <a:pt x="53981" y="21323"/>
                    <a:pt x="53501" y="24013"/>
                  </a:cubicBezTo>
                  <a:cubicBezTo>
                    <a:pt x="53405" y="24493"/>
                    <a:pt x="53309" y="24973"/>
                    <a:pt x="53309" y="25453"/>
                  </a:cubicBezTo>
                  <a:cubicBezTo>
                    <a:pt x="53021" y="26990"/>
                    <a:pt x="52540" y="28527"/>
                    <a:pt x="52540" y="30256"/>
                  </a:cubicBezTo>
                  <a:cubicBezTo>
                    <a:pt x="52444" y="33233"/>
                    <a:pt x="53885" y="35251"/>
                    <a:pt x="55230" y="37652"/>
                  </a:cubicBezTo>
                  <a:cubicBezTo>
                    <a:pt x="55902" y="38900"/>
                    <a:pt x="56671" y="40341"/>
                    <a:pt x="57247" y="41878"/>
                  </a:cubicBezTo>
                  <a:cubicBezTo>
                    <a:pt x="57919" y="43799"/>
                    <a:pt x="58207" y="45720"/>
                    <a:pt x="57439" y="47449"/>
                  </a:cubicBezTo>
                  <a:cubicBezTo>
                    <a:pt x="56863" y="48698"/>
                    <a:pt x="56190" y="49850"/>
                    <a:pt x="55422" y="51003"/>
                  </a:cubicBezTo>
                  <a:cubicBezTo>
                    <a:pt x="53981" y="53212"/>
                    <a:pt x="52540" y="54941"/>
                    <a:pt x="51100" y="56862"/>
                  </a:cubicBezTo>
                  <a:cubicBezTo>
                    <a:pt x="50235" y="57630"/>
                    <a:pt x="49179" y="58495"/>
                    <a:pt x="48506" y="58783"/>
                  </a:cubicBezTo>
                  <a:cubicBezTo>
                    <a:pt x="46201" y="59935"/>
                    <a:pt x="43992" y="59935"/>
                    <a:pt x="41014" y="58975"/>
                  </a:cubicBezTo>
                  <a:cubicBezTo>
                    <a:pt x="36788" y="57534"/>
                    <a:pt x="32466" y="56189"/>
                    <a:pt x="28144" y="55133"/>
                  </a:cubicBezTo>
                  <a:cubicBezTo>
                    <a:pt x="26223" y="54653"/>
                    <a:pt x="26030" y="54172"/>
                    <a:pt x="25070" y="52443"/>
                  </a:cubicBezTo>
                  <a:cubicBezTo>
                    <a:pt x="24302" y="51291"/>
                    <a:pt x="23725" y="50042"/>
                    <a:pt x="23053" y="48890"/>
                  </a:cubicBezTo>
                  <a:cubicBezTo>
                    <a:pt x="22765" y="48505"/>
                    <a:pt x="22573" y="48025"/>
                    <a:pt x="22284" y="47641"/>
                  </a:cubicBezTo>
                  <a:cubicBezTo>
                    <a:pt x="20363" y="44279"/>
                    <a:pt x="15369" y="44183"/>
                    <a:pt x="12007" y="43127"/>
                  </a:cubicBezTo>
                  <a:cubicBezTo>
                    <a:pt x="11335" y="42838"/>
                    <a:pt x="11239" y="42935"/>
                    <a:pt x="10662" y="42550"/>
                  </a:cubicBezTo>
                  <a:cubicBezTo>
                    <a:pt x="8453" y="41398"/>
                    <a:pt x="5476" y="39477"/>
                    <a:pt x="2978" y="38132"/>
                  </a:cubicBezTo>
                  <a:cubicBezTo>
                    <a:pt x="1153" y="37172"/>
                    <a:pt x="193" y="36499"/>
                    <a:pt x="97" y="34098"/>
                  </a:cubicBezTo>
                  <a:cubicBezTo>
                    <a:pt x="1" y="31889"/>
                    <a:pt x="97" y="29776"/>
                    <a:pt x="97" y="27566"/>
                  </a:cubicBezTo>
                  <a:cubicBezTo>
                    <a:pt x="193" y="24109"/>
                    <a:pt x="577" y="20651"/>
                    <a:pt x="769" y="17193"/>
                  </a:cubicBezTo>
                  <a:cubicBezTo>
                    <a:pt x="1057" y="14504"/>
                    <a:pt x="1153" y="12006"/>
                    <a:pt x="1538" y="9317"/>
                  </a:cubicBezTo>
                  <a:cubicBezTo>
                    <a:pt x="1634" y="7876"/>
                    <a:pt x="1730" y="6243"/>
                    <a:pt x="2018" y="4803"/>
                  </a:cubicBezTo>
                  <a:cubicBezTo>
                    <a:pt x="4611" y="4034"/>
                    <a:pt x="7877" y="4130"/>
                    <a:pt x="10662" y="4322"/>
                  </a:cubicBezTo>
                  <a:lnTo>
                    <a:pt x="11239" y="4322"/>
                  </a:lnTo>
                  <a:cubicBezTo>
                    <a:pt x="14024" y="4322"/>
                    <a:pt x="16810" y="4514"/>
                    <a:pt x="19499" y="4034"/>
                  </a:cubicBezTo>
                  <a:cubicBezTo>
                    <a:pt x="22765" y="3458"/>
                    <a:pt x="25550" y="2401"/>
                    <a:pt x="28432" y="1537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1189000" y="4411075"/>
              <a:ext cx="1138225" cy="1246275"/>
            </a:xfrm>
            <a:custGeom>
              <a:rect b="b" l="l" r="r" t="t"/>
              <a:pathLst>
                <a:path extrusionOk="0" fill="none" h="49851" w="45529">
                  <a:moveTo>
                    <a:pt x="22477" y="1057"/>
                  </a:moveTo>
                  <a:cubicBezTo>
                    <a:pt x="27279" y="1"/>
                    <a:pt x="31602" y="1538"/>
                    <a:pt x="36020" y="3459"/>
                  </a:cubicBezTo>
                  <a:cubicBezTo>
                    <a:pt x="38421" y="4611"/>
                    <a:pt x="38613" y="6340"/>
                    <a:pt x="39670" y="8357"/>
                  </a:cubicBezTo>
                  <a:cubicBezTo>
                    <a:pt x="40342" y="9702"/>
                    <a:pt x="41495" y="11047"/>
                    <a:pt x="41975" y="12487"/>
                  </a:cubicBezTo>
                  <a:cubicBezTo>
                    <a:pt x="42551" y="14408"/>
                    <a:pt x="42167" y="17194"/>
                    <a:pt x="41975" y="19499"/>
                  </a:cubicBezTo>
                  <a:cubicBezTo>
                    <a:pt x="41975" y="19979"/>
                    <a:pt x="41783" y="20267"/>
                    <a:pt x="41783" y="20652"/>
                  </a:cubicBezTo>
                  <a:cubicBezTo>
                    <a:pt x="41591" y="21996"/>
                    <a:pt x="41303" y="23341"/>
                    <a:pt x="41303" y="24590"/>
                  </a:cubicBezTo>
                  <a:cubicBezTo>
                    <a:pt x="41207" y="27183"/>
                    <a:pt x="42263" y="28816"/>
                    <a:pt x="43224" y="30833"/>
                  </a:cubicBezTo>
                  <a:cubicBezTo>
                    <a:pt x="43704" y="31986"/>
                    <a:pt x="44376" y="33138"/>
                    <a:pt x="44857" y="34483"/>
                  </a:cubicBezTo>
                  <a:cubicBezTo>
                    <a:pt x="45337" y="36020"/>
                    <a:pt x="45529" y="37749"/>
                    <a:pt x="44953" y="39189"/>
                  </a:cubicBezTo>
                  <a:cubicBezTo>
                    <a:pt x="44472" y="40246"/>
                    <a:pt x="43992" y="41206"/>
                    <a:pt x="43416" y="42263"/>
                  </a:cubicBezTo>
                  <a:cubicBezTo>
                    <a:pt x="42263" y="44184"/>
                    <a:pt x="41207" y="45721"/>
                    <a:pt x="40246" y="47450"/>
                  </a:cubicBezTo>
                  <a:cubicBezTo>
                    <a:pt x="39670" y="48026"/>
                    <a:pt x="38709" y="48602"/>
                    <a:pt x="38229" y="48986"/>
                  </a:cubicBezTo>
                  <a:cubicBezTo>
                    <a:pt x="36404" y="49851"/>
                    <a:pt x="34579" y="49851"/>
                    <a:pt x="32370" y="48986"/>
                  </a:cubicBezTo>
                  <a:cubicBezTo>
                    <a:pt x="29008" y="47930"/>
                    <a:pt x="25646" y="46873"/>
                    <a:pt x="22093" y="45913"/>
                  </a:cubicBezTo>
                  <a:cubicBezTo>
                    <a:pt x="20556" y="45529"/>
                    <a:pt x="20364" y="45144"/>
                    <a:pt x="19595" y="43800"/>
                  </a:cubicBezTo>
                  <a:cubicBezTo>
                    <a:pt x="19019" y="42839"/>
                    <a:pt x="18539" y="42071"/>
                    <a:pt x="17962" y="41110"/>
                  </a:cubicBezTo>
                  <a:cubicBezTo>
                    <a:pt x="17674" y="40726"/>
                    <a:pt x="17578" y="40438"/>
                    <a:pt x="17290" y="40150"/>
                  </a:cubicBezTo>
                  <a:cubicBezTo>
                    <a:pt x="15753" y="37557"/>
                    <a:pt x="11815" y="37364"/>
                    <a:pt x="9030" y="36500"/>
                  </a:cubicBezTo>
                  <a:cubicBezTo>
                    <a:pt x="8453" y="36404"/>
                    <a:pt x="8549" y="36404"/>
                    <a:pt x="7973" y="36020"/>
                  </a:cubicBezTo>
                  <a:cubicBezTo>
                    <a:pt x="6532" y="35059"/>
                    <a:pt x="4131" y="32946"/>
                    <a:pt x="2306" y="31697"/>
                  </a:cubicBezTo>
                  <a:cubicBezTo>
                    <a:pt x="961" y="30833"/>
                    <a:pt x="289" y="30065"/>
                    <a:pt x="193" y="28240"/>
                  </a:cubicBezTo>
                  <a:cubicBezTo>
                    <a:pt x="1" y="26415"/>
                    <a:pt x="193" y="24590"/>
                    <a:pt x="289" y="22861"/>
                  </a:cubicBezTo>
                  <a:cubicBezTo>
                    <a:pt x="385" y="19979"/>
                    <a:pt x="769" y="17098"/>
                    <a:pt x="961" y="14216"/>
                  </a:cubicBezTo>
                  <a:cubicBezTo>
                    <a:pt x="1250" y="12007"/>
                    <a:pt x="1346" y="9894"/>
                    <a:pt x="1442" y="7685"/>
                  </a:cubicBezTo>
                  <a:cubicBezTo>
                    <a:pt x="1634" y="6532"/>
                    <a:pt x="1634" y="5092"/>
                    <a:pt x="1826" y="3939"/>
                  </a:cubicBezTo>
                  <a:cubicBezTo>
                    <a:pt x="3843" y="3267"/>
                    <a:pt x="6340" y="3363"/>
                    <a:pt x="8646" y="3363"/>
                  </a:cubicBezTo>
                  <a:lnTo>
                    <a:pt x="9126" y="3363"/>
                  </a:lnTo>
                  <a:cubicBezTo>
                    <a:pt x="11335" y="3363"/>
                    <a:pt x="13448" y="3459"/>
                    <a:pt x="15753" y="2978"/>
                  </a:cubicBezTo>
                  <a:cubicBezTo>
                    <a:pt x="17962" y="2690"/>
                    <a:pt x="20172" y="1826"/>
                    <a:pt x="22477" y="1057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1383525" y="4550350"/>
              <a:ext cx="816450" cy="996550"/>
            </a:xfrm>
            <a:custGeom>
              <a:rect b="b" l="l" r="r" t="t"/>
              <a:pathLst>
                <a:path extrusionOk="0" fill="none" h="39862" w="32658">
                  <a:moveTo>
                    <a:pt x="16713" y="577"/>
                  </a:moveTo>
                  <a:cubicBezTo>
                    <a:pt x="19979" y="1"/>
                    <a:pt x="22956" y="1153"/>
                    <a:pt x="26126" y="2594"/>
                  </a:cubicBezTo>
                  <a:cubicBezTo>
                    <a:pt x="27663" y="3363"/>
                    <a:pt x="27951" y="4611"/>
                    <a:pt x="28527" y="6052"/>
                  </a:cubicBezTo>
                  <a:cubicBezTo>
                    <a:pt x="29007" y="7205"/>
                    <a:pt x="29680" y="8261"/>
                    <a:pt x="30064" y="9414"/>
                  </a:cubicBezTo>
                  <a:cubicBezTo>
                    <a:pt x="30544" y="11047"/>
                    <a:pt x="30448" y="13256"/>
                    <a:pt x="30352" y="15081"/>
                  </a:cubicBezTo>
                  <a:cubicBezTo>
                    <a:pt x="30352" y="15465"/>
                    <a:pt x="30352" y="15849"/>
                    <a:pt x="30160" y="16041"/>
                  </a:cubicBezTo>
                  <a:cubicBezTo>
                    <a:pt x="30064" y="17098"/>
                    <a:pt x="29968" y="18250"/>
                    <a:pt x="29968" y="19307"/>
                  </a:cubicBezTo>
                  <a:cubicBezTo>
                    <a:pt x="29968" y="21324"/>
                    <a:pt x="30640" y="22765"/>
                    <a:pt x="31216" y="24494"/>
                  </a:cubicBezTo>
                  <a:cubicBezTo>
                    <a:pt x="31601" y="25262"/>
                    <a:pt x="31985" y="26415"/>
                    <a:pt x="32177" y="27471"/>
                  </a:cubicBezTo>
                  <a:cubicBezTo>
                    <a:pt x="32561" y="28816"/>
                    <a:pt x="32657" y="30065"/>
                    <a:pt x="32369" y="31313"/>
                  </a:cubicBezTo>
                  <a:cubicBezTo>
                    <a:pt x="32081" y="32178"/>
                    <a:pt x="31697" y="32946"/>
                    <a:pt x="31409" y="33810"/>
                  </a:cubicBezTo>
                  <a:cubicBezTo>
                    <a:pt x="30640" y="35539"/>
                    <a:pt x="30064" y="36692"/>
                    <a:pt x="29295" y="38133"/>
                  </a:cubicBezTo>
                  <a:cubicBezTo>
                    <a:pt x="29007" y="38517"/>
                    <a:pt x="28143" y="39093"/>
                    <a:pt x="27759" y="39381"/>
                  </a:cubicBezTo>
                  <a:cubicBezTo>
                    <a:pt x="26414" y="39862"/>
                    <a:pt x="25165" y="39862"/>
                    <a:pt x="23340" y="39189"/>
                  </a:cubicBezTo>
                  <a:cubicBezTo>
                    <a:pt x="20843" y="38421"/>
                    <a:pt x="18250" y="37652"/>
                    <a:pt x="15752" y="36980"/>
                  </a:cubicBezTo>
                  <a:cubicBezTo>
                    <a:pt x="14696" y="36692"/>
                    <a:pt x="14408" y="36308"/>
                    <a:pt x="13831" y="35539"/>
                  </a:cubicBezTo>
                  <a:cubicBezTo>
                    <a:pt x="13351" y="34867"/>
                    <a:pt x="12871" y="34195"/>
                    <a:pt x="12487" y="33618"/>
                  </a:cubicBezTo>
                  <a:cubicBezTo>
                    <a:pt x="12391" y="33330"/>
                    <a:pt x="12198" y="33138"/>
                    <a:pt x="12006" y="32946"/>
                  </a:cubicBezTo>
                  <a:cubicBezTo>
                    <a:pt x="10758" y="31217"/>
                    <a:pt x="7972" y="30929"/>
                    <a:pt x="5955" y="30353"/>
                  </a:cubicBezTo>
                  <a:cubicBezTo>
                    <a:pt x="5475" y="30257"/>
                    <a:pt x="5571" y="30353"/>
                    <a:pt x="5091" y="29968"/>
                  </a:cubicBezTo>
                  <a:cubicBezTo>
                    <a:pt x="4322" y="29104"/>
                    <a:pt x="2689" y="26991"/>
                    <a:pt x="1345" y="25934"/>
                  </a:cubicBezTo>
                  <a:cubicBezTo>
                    <a:pt x="480" y="25070"/>
                    <a:pt x="0" y="24302"/>
                    <a:pt x="0" y="22861"/>
                  </a:cubicBezTo>
                  <a:cubicBezTo>
                    <a:pt x="0" y="21420"/>
                    <a:pt x="192" y="19979"/>
                    <a:pt x="192" y="18539"/>
                  </a:cubicBezTo>
                  <a:cubicBezTo>
                    <a:pt x="288" y="16137"/>
                    <a:pt x="672" y="13928"/>
                    <a:pt x="865" y="11623"/>
                  </a:cubicBezTo>
                  <a:cubicBezTo>
                    <a:pt x="961" y="9798"/>
                    <a:pt x="1153" y="8165"/>
                    <a:pt x="1249" y="6340"/>
                  </a:cubicBezTo>
                  <a:cubicBezTo>
                    <a:pt x="1345" y="5380"/>
                    <a:pt x="1249" y="4131"/>
                    <a:pt x="1441" y="3363"/>
                  </a:cubicBezTo>
                  <a:cubicBezTo>
                    <a:pt x="2882" y="2690"/>
                    <a:pt x="4803" y="2690"/>
                    <a:pt x="6435" y="2594"/>
                  </a:cubicBezTo>
                  <a:lnTo>
                    <a:pt x="6724" y="2594"/>
                  </a:lnTo>
                  <a:cubicBezTo>
                    <a:pt x="8356" y="2498"/>
                    <a:pt x="9893" y="2498"/>
                    <a:pt x="11526" y="2114"/>
                  </a:cubicBezTo>
                  <a:cubicBezTo>
                    <a:pt x="13351" y="1634"/>
                    <a:pt x="15080" y="961"/>
                    <a:pt x="16713" y="577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1570800" y="4684825"/>
              <a:ext cx="504300" cy="756425"/>
            </a:xfrm>
            <a:custGeom>
              <a:rect b="b" l="l" r="r" t="t"/>
              <a:pathLst>
                <a:path extrusionOk="0" fill="none" h="30257" w="20172">
                  <a:moveTo>
                    <a:pt x="11335" y="97"/>
                  </a:moveTo>
                  <a:cubicBezTo>
                    <a:pt x="13064" y="1"/>
                    <a:pt x="14793" y="865"/>
                    <a:pt x="16330" y="1826"/>
                  </a:cubicBezTo>
                  <a:cubicBezTo>
                    <a:pt x="17194" y="2306"/>
                    <a:pt x="17290" y="2978"/>
                    <a:pt x="17674" y="3843"/>
                  </a:cubicBezTo>
                  <a:cubicBezTo>
                    <a:pt x="18058" y="4611"/>
                    <a:pt x="18251" y="5668"/>
                    <a:pt x="18539" y="6628"/>
                  </a:cubicBezTo>
                  <a:cubicBezTo>
                    <a:pt x="18827" y="7877"/>
                    <a:pt x="18827" y="9510"/>
                    <a:pt x="18827" y="10950"/>
                  </a:cubicBezTo>
                  <a:lnTo>
                    <a:pt x="18827" y="11623"/>
                  </a:lnTo>
                  <a:lnTo>
                    <a:pt x="18827" y="14120"/>
                  </a:lnTo>
                  <a:cubicBezTo>
                    <a:pt x="18827" y="15561"/>
                    <a:pt x="19211" y="16905"/>
                    <a:pt x="19499" y="18250"/>
                  </a:cubicBezTo>
                  <a:cubicBezTo>
                    <a:pt x="19595" y="18923"/>
                    <a:pt x="19787" y="19787"/>
                    <a:pt x="19979" y="20651"/>
                  </a:cubicBezTo>
                  <a:cubicBezTo>
                    <a:pt x="20076" y="21612"/>
                    <a:pt x="20172" y="22668"/>
                    <a:pt x="19979" y="23533"/>
                  </a:cubicBezTo>
                  <a:cubicBezTo>
                    <a:pt x="19787" y="24205"/>
                    <a:pt x="19595" y="24974"/>
                    <a:pt x="19499" y="25550"/>
                  </a:cubicBezTo>
                  <a:cubicBezTo>
                    <a:pt x="19115" y="26895"/>
                    <a:pt x="18827" y="27855"/>
                    <a:pt x="18635" y="29200"/>
                  </a:cubicBezTo>
                  <a:cubicBezTo>
                    <a:pt x="18539" y="29392"/>
                    <a:pt x="17770" y="29872"/>
                    <a:pt x="17674" y="29968"/>
                  </a:cubicBezTo>
                  <a:cubicBezTo>
                    <a:pt x="16810" y="30256"/>
                    <a:pt x="15849" y="30064"/>
                    <a:pt x="14793" y="29776"/>
                  </a:cubicBezTo>
                  <a:lnTo>
                    <a:pt x="9702" y="28335"/>
                  </a:lnTo>
                  <a:cubicBezTo>
                    <a:pt x="9030" y="28047"/>
                    <a:pt x="8742" y="27951"/>
                    <a:pt x="8453" y="27471"/>
                  </a:cubicBezTo>
                  <a:lnTo>
                    <a:pt x="7301" y="26414"/>
                  </a:lnTo>
                  <a:lnTo>
                    <a:pt x="7013" y="26030"/>
                  </a:lnTo>
                  <a:cubicBezTo>
                    <a:pt x="6052" y="24974"/>
                    <a:pt x="4227" y="24686"/>
                    <a:pt x="2882" y="24397"/>
                  </a:cubicBezTo>
                  <a:cubicBezTo>
                    <a:pt x="2402" y="24205"/>
                    <a:pt x="2786" y="24493"/>
                    <a:pt x="2306" y="24013"/>
                  </a:cubicBezTo>
                  <a:cubicBezTo>
                    <a:pt x="2306" y="23245"/>
                    <a:pt x="1250" y="20940"/>
                    <a:pt x="577" y="19979"/>
                  </a:cubicBezTo>
                  <a:cubicBezTo>
                    <a:pt x="289" y="19307"/>
                    <a:pt x="1" y="18538"/>
                    <a:pt x="97" y="17482"/>
                  </a:cubicBezTo>
                  <a:cubicBezTo>
                    <a:pt x="97" y="16425"/>
                    <a:pt x="289" y="15177"/>
                    <a:pt x="385" y="14120"/>
                  </a:cubicBezTo>
                  <a:cubicBezTo>
                    <a:pt x="481" y="12295"/>
                    <a:pt x="865" y="10662"/>
                    <a:pt x="1058" y="8837"/>
                  </a:cubicBezTo>
                  <a:cubicBezTo>
                    <a:pt x="1250" y="7493"/>
                    <a:pt x="1250" y="6244"/>
                    <a:pt x="1346" y="4899"/>
                  </a:cubicBezTo>
                  <a:cubicBezTo>
                    <a:pt x="1346" y="4323"/>
                    <a:pt x="1346" y="3170"/>
                    <a:pt x="1442" y="2594"/>
                  </a:cubicBezTo>
                  <a:cubicBezTo>
                    <a:pt x="2306" y="2018"/>
                    <a:pt x="3459" y="2018"/>
                    <a:pt x="4611" y="1922"/>
                  </a:cubicBezTo>
                  <a:lnTo>
                    <a:pt x="4804" y="1922"/>
                  </a:lnTo>
                  <a:cubicBezTo>
                    <a:pt x="5764" y="1730"/>
                    <a:pt x="6821" y="1633"/>
                    <a:pt x="7781" y="1441"/>
                  </a:cubicBezTo>
                  <a:cubicBezTo>
                    <a:pt x="9030" y="865"/>
                    <a:pt x="10086" y="385"/>
                    <a:pt x="11335" y="97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1758100" y="4816900"/>
              <a:ext cx="206550" cy="509075"/>
            </a:xfrm>
            <a:custGeom>
              <a:rect b="b" l="l" r="r" t="t"/>
              <a:pathLst>
                <a:path extrusionOk="0" fill="none" h="20363" w="8262">
                  <a:moveTo>
                    <a:pt x="7781" y="20363"/>
                  </a:moveTo>
                  <a:cubicBezTo>
                    <a:pt x="6052" y="19979"/>
                    <a:pt x="4131" y="19403"/>
                    <a:pt x="2498" y="18826"/>
                  </a:cubicBezTo>
                  <a:cubicBezTo>
                    <a:pt x="1730" y="18538"/>
                    <a:pt x="1057" y="18250"/>
                    <a:pt x="289" y="17962"/>
                  </a:cubicBezTo>
                  <a:cubicBezTo>
                    <a:pt x="1" y="17866"/>
                    <a:pt x="289" y="18058"/>
                    <a:pt x="1" y="17578"/>
                  </a:cubicBezTo>
                  <a:cubicBezTo>
                    <a:pt x="769" y="17001"/>
                    <a:pt x="193" y="14696"/>
                    <a:pt x="289" y="13928"/>
                  </a:cubicBezTo>
                  <a:cubicBezTo>
                    <a:pt x="577" y="12487"/>
                    <a:pt x="769" y="11046"/>
                    <a:pt x="961" y="9605"/>
                  </a:cubicBezTo>
                  <a:cubicBezTo>
                    <a:pt x="1057" y="8357"/>
                    <a:pt x="1442" y="7300"/>
                    <a:pt x="1538" y="6052"/>
                  </a:cubicBezTo>
                  <a:cubicBezTo>
                    <a:pt x="1634" y="5283"/>
                    <a:pt x="1538" y="4323"/>
                    <a:pt x="1538" y="3458"/>
                  </a:cubicBezTo>
                  <a:cubicBezTo>
                    <a:pt x="1538" y="3074"/>
                    <a:pt x="1442" y="2306"/>
                    <a:pt x="1538" y="1921"/>
                  </a:cubicBezTo>
                  <a:cubicBezTo>
                    <a:pt x="1634" y="1441"/>
                    <a:pt x="2402" y="1249"/>
                    <a:pt x="2690" y="1057"/>
                  </a:cubicBezTo>
                  <a:cubicBezTo>
                    <a:pt x="3555" y="577"/>
                    <a:pt x="4611" y="96"/>
                    <a:pt x="5572" y="0"/>
                  </a:cubicBezTo>
                  <a:cubicBezTo>
                    <a:pt x="5956" y="577"/>
                    <a:pt x="6532" y="1057"/>
                    <a:pt x="6532" y="1729"/>
                  </a:cubicBezTo>
                  <a:cubicBezTo>
                    <a:pt x="6532" y="3458"/>
                    <a:pt x="7013" y="5187"/>
                    <a:pt x="7397" y="6820"/>
                  </a:cubicBezTo>
                  <a:cubicBezTo>
                    <a:pt x="7877" y="9125"/>
                    <a:pt x="7685" y="11526"/>
                    <a:pt x="7685" y="13736"/>
                  </a:cubicBezTo>
                  <a:lnTo>
                    <a:pt x="7685" y="17385"/>
                  </a:lnTo>
                  <a:cubicBezTo>
                    <a:pt x="7685" y="18442"/>
                    <a:pt x="7877" y="19210"/>
                    <a:pt x="7973" y="20171"/>
                  </a:cubicBezTo>
                  <a:cubicBezTo>
                    <a:pt x="8261" y="20075"/>
                    <a:pt x="7685" y="20363"/>
                    <a:pt x="7781" y="20363"/>
                  </a:cubicBezTo>
                  <a:close/>
                </a:path>
              </a:pathLst>
            </a:custGeom>
            <a:noFill/>
            <a:ln cap="flat" cmpd="sng" w="14400">
              <a:solidFill>
                <a:schemeClr val="accent1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idx="1" type="body"/>
          </p:nvPr>
        </p:nvSpPr>
        <p:spPr>
          <a:xfrm>
            <a:off x="1054800" y="1424275"/>
            <a:ext cx="7042200" cy="31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4"/>
          <p:cNvSpPr txBox="1"/>
          <p:nvPr>
            <p:ph type="title"/>
          </p:nvPr>
        </p:nvSpPr>
        <p:spPr>
          <a:xfrm>
            <a:off x="723900" y="540000"/>
            <a:ext cx="77040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austina"/>
                <a:ea typeface="Faustina"/>
                <a:cs typeface="Faustina"/>
                <a:sym typeface="Faustin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austina"/>
                <a:ea typeface="Faustina"/>
                <a:cs typeface="Faustina"/>
                <a:sym typeface="Faustin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austina"/>
                <a:ea typeface="Faustina"/>
                <a:cs typeface="Faustina"/>
                <a:sym typeface="Faustin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austina"/>
                <a:ea typeface="Faustina"/>
                <a:cs typeface="Faustina"/>
                <a:sym typeface="Faustin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austina"/>
                <a:ea typeface="Faustina"/>
                <a:cs typeface="Faustina"/>
                <a:sym typeface="Faustin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austina"/>
                <a:ea typeface="Faustina"/>
                <a:cs typeface="Faustina"/>
                <a:sym typeface="Faustin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austina"/>
                <a:ea typeface="Faustina"/>
                <a:cs typeface="Faustina"/>
                <a:sym typeface="Faustin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76" name="Google Shape;76;p4"/>
          <p:cNvSpPr/>
          <p:nvPr/>
        </p:nvSpPr>
        <p:spPr>
          <a:xfrm>
            <a:off x="804564" y="-958320"/>
            <a:ext cx="1900830" cy="2036168"/>
          </a:xfrm>
          <a:custGeom>
            <a:rect b="b" l="l" r="r" t="t"/>
            <a:pathLst>
              <a:path extrusionOk="0" h="67703" w="63203">
                <a:moveTo>
                  <a:pt x="49091" y="1"/>
                </a:moveTo>
                <a:cubicBezTo>
                  <a:pt x="47866" y="1"/>
                  <a:pt x="46607" y="233"/>
                  <a:pt x="45433" y="563"/>
                </a:cubicBezTo>
                <a:cubicBezTo>
                  <a:pt x="44376" y="852"/>
                  <a:pt x="43416" y="1140"/>
                  <a:pt x="42455" y="1524"/>
                </a:cubicBezTo>
                <a:cubicBezTo>
                  <a:pt x="34771" y="4405"/>
                  <a:pt x="27183" y="7479"/>
                  <a:pt x="19403" y="10072"/>
                </a:cubicBezTo>
                <a:cubicBezTo>
                  <a:pt x="15081" y="11513"/>
                  <a:pt x="10663" y="13146"/>
                  <a:pt x="7205" y="16027"/>
                </a:cubicBezTo>
                <a:cubicBezTo>
                  <a:pt x="1" y="21983"/>
                  <a:pt x="673" y="30723"/>
                  <a:pt x="2594" y="38983"/>
                </a:cubicBezTo>
                <a:cubicBezTo>
                  <a:pt x="3939" y="44458"/>
                  <a:pt x="5572" y="50029"/>
                  <a:pt x="7781" y="55312"/>
                </a:cubicBezTo>
                <a:cubicBezTo>
                  <a:pt x="8838" y="58097"/>
                  <a:pt x="10182" y="60787"/>
                  <a:pt x="12584" y="62612"/>
                </a:cubicBezTo>
                <a:cubicBezTo>
                  <a:pt x="15177" y="64629"/>
                  <a:pt x="18731" y="65013"/>
                  <a:pt x="22093" y="65301"/>
                </a:cubicBezTo>
                <a:cubicBezTo>
                  <a:pt x="30545" y="65973"/>
                  <a:pt x="39094" y="66838"/>
                  <a:pt x="47546" y="67510"/>
                </a:cubicBezTo>
                <a:cubicBezTo>
                  <a:pt x="48466" y="67621"/>
                  <a:pt x="49400" y="67703"/>
                  <a:pt x="50316" y="67703"/>
                </a:cubicBezTo>
                <a:cubicBezTo>
                  <a:pt x="51790" y="67703"/>
                  <a:pt x="53217" y="67490"/>
                  <a:pt x="54462" y="66838"/>
                </a:cubicBezTo>
                <a:cubicBezTo>
                  <a:pt x="57151" y="65397"/>
                  <a:pt x="58400" y="62420"/>
                  <a:pt x="59168" y="59346"/>
                </a:cubicBezTo>
                <a:cubicBezTo>
                  <a:pt x="63202" y="42921"/>
                  <a:pt x="59264" y="23039"/>
                  <a:pt x="55806" y="6807"/>
                </a:cubicBezTo>
                <a:cubicBezTo>
                  <a:pt x="55422" y="5270"/>
                  <a:pt x="55038" y="3637"/>
                  <a:pt x="54269" y="2388"/>
                </a:cubicBezTo>
                <a:cubicBezTo>
                  <a:pt x="52964" y="608"/>
                  <a:pt x="51071" y="1"/>
                  <a:pt x="49091" y="1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 rot="5400000">
            <a:off x="-216576" y="-999473"/>
            <a:ext cx="2312414" cy="2023552"/>
          </a:xfrm>
          <a:custGeom>
            <a:rect b="b" l="l" r="r" t="t"/>
            <a:pathLst>
              <a:path extrusionOk="0" h="58837" w="67236">
                <a:moveTo>
                  <a:pt x="24653" y="1"/>
                </a:moveTo>
                <a:cubicBezTo>
                  <a:pt x="23575" y="1"/>
                  <a:pt x="22491" y="158"/>
                  <a:pt x="21420" y="408"/>
                </a:cubicBezTo>
                <a:cubicBezTo>
                  <a:pt x="19307" y="888"/>
                  <a:pt x="17386" y="1657"/>
                  <a:pt x="15369" y="2233"/>
                </a:cubicBezTo>
                <a:cubicBezTo>
                  <a:pt x="11815" y="3289"/>
                  <a:pt x="8165" y="4058"/>
                  <a:pt x="5091" y="6459"/>
                </a:cubicBezTo>
                <a:cubicBezTo>
                  <a:pt x="2498" y="8380"/>
                  <a:pt x="577" y="11358"/>
                  <a:pt x="289" y="14527"/>
                </a:cubicBezTo>
                <a:cubicBezTo>
                  <a:pt x="1" y="17217"/>
                  <a:pt x="865" y="20002"/>
                  <a:pt x="1730" y="22692"/>
                </a:cubicBezTo>
                <a:cubicBezTo>
                  <a:pt x="3843" y="29415"/>
                  <a:pt x="5475" y="37099"/>
                  <a:pt x="8549" y="43438"/>
                </a:cubicBezTo>
                <a:cubicBezTo>
                  <a:pt x="11046" y="48721"/>
                  <a:pt x="17194" y="51699"/>
                  <a:pt x="22188" y="54100"/>
                </a:cubicBezTo>
                <a:cubicBezTo>
                  <a:pt x="25838" y="55829"/>
                  <a:pt x="29392" y="57558"/>
                  <a:pt x="33234" y="58422"/>
                </a:cubicBezTo>
                <a:cubicBezTo>
                  <a:pt x="34551" y="58708"/>
                  <a:pt x="35924" y="58836"/>
                  <a:pt x="37329" y="58836"/>
                </a:cubicBezTo>
                <a:cubicBezTo>
                  <a:pt x="44426" y="58836"/>
                  <a:pt x="52354" y="55561"/>
                  <a:pt x="58207" y="52755"/>
                </a:cubicBezTo>
                <a:cubicBezTo>
                  <a:pt x="60128" y="51795"/>
                  <a:pt x="61953" y="50642"/>
                  <a:pt x="63106" y="48817"/>
                </a:cubicBezTo>
                <a:cubicBezTo>
                  <a:pt x="67236" y="42382"/>
                  <a:pt x="59072" y="34986"/>
                  <a:pt x="54749" y="31144"/>
                </a:cubicBezTo>
                <a:cubicBezTo>
                  <a:pt x="47546" y="24709"/>
                  <a:pt x="41975" y="15680"/>
                  <a:pt x="36116" y="7996"/>
                </a:cubicBezTo>
                <a:cubicBezTo>
                  <a:pt x="34291" y="5691"/>
                  <a:pt x="32562" y="3289"/>
                  <a:pt x="29968" y="1657"/>
                </a:cubicBezTo>
                <a:cubicBezTo>
                  <a:pt x="28279" y="450"/>
                  <a:pt x="26475" y="1"/>
                  <a:pt x="24653" y="1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/>
          <p:nvPr/>
        </p:nvSpPr>
        <p:spPr>
          <a:xfrm>
            <a:off x="-742950" y="-514350"/>
            <a:ext cx="6039749" cy="6343215"/>
          </a:xfrm>
          <a:custGeom>
            <a:rect b="b" l="l" r="r" t="t"/>
            <a:pathLst>
              <a:path extrusionOk="0" h="272095" w="250119">
                <a:moveTo>
                  <a:pt x="27571" y="22827"/>
                </a:moveTo>
                <a:cubicBezTo>
                  <a:pt x="62306" y="-15781"/>
                  <a:pt x="200609" y="3079"/>
                  <a:pt x="233311" y="17874"/>
                </a:cubicBezTo>
                <a:cubicBezTo>
                  <a:pt x="266014" y="32670"/>
                  <a:pt x="222961" y="73183"/>
                  <a:pt x="223786" y="111600"/>
                </a:cubicBezTo>
                <a:cubicBezTo>
                  <a:pt x="224612" y="150018"/>
                  <a:pt x="271411" y="225392"/>
                  <a:pt x="238264" y="248379"/>
                </a:cubicBezTo>
                <a:cubicBezTo>
                  <a:pt x="205117" y="271366"/>
                  <a:pt x="60020" y="287114"/>
                  <a:pt x="24904" y="249522"/>
                </a:cubicBezTo>
                <a:cubicBezTo>
                  <a:pt x="-10211" y="211930"/>
                  <a:pt x="-7163" y="61435"/>
                  <a:pt x="27571" y="22827"/>
                </a:cubicBezTo>
                <a:close/>
              </a:path>
            </a:pathLst>
          </a:custGeom>
          <a:solidFill>
            <a:srgbClr val="664796"/>
          </a:solidFill>
          <a:ln>
            <a:noFill/>
          </a:ln>
        </p:spPr>
      </p:sp>
      <p:sp>
        <p:nvSpPr>
          <p:cNvPr id="80" name="Google Shape;80;p5"/>
          <p:cNvSpPr/>
          <p:nvPr/>
        </p:nvSpPr>
        <p:spPr>
          <a:xfrm rot="-1735239">
            <a:off x="6840820" y="3241434"/>
            <a:ext cx="3962532" cy="2163078"/>
          </a:xfrm>
          <a:custGeom>
            <a:rect b="b" l="l" r="r" t="t"/>
            <a:pathLst>
              <a:path extrusionOk="0" h="70123" w="128458">
                <a:moveTo>
                  <a:pt x="112028" y="0"/>
                </a:moveTo>
                <a:cubicBezTo>
                  <a:pt x="103252" y="0"/>
                  <a:pt x="93707" y="377"/>
                  <a:pt x="87407" y="7018"/>
                </a:cubicBezTo>
                <a:cubicBezTo>
                  <a:pt x="79146" y="15855"/>
                  <a:pt x="72327" y="22290"/>
                  <a:pt x="61857" y="28341"/>
                </a:cubicBezTo>
                <a:cubicBezTo>
                  <a:pt x="49563" y="33624"/>
                  <a:pt x="34099" y="34584"/>
                  <a:pt x="21036" y="37274"/>
                </a:cubicBezTo>
                <a:cubicBezTo>
                  <a:pt x="17866" y="37946"/>
                  <a:pt x="14793" y="38618"/>
                  <a:pt x="12007" y="40059"/>
                </a:cubicBezTo>
                <a:cubicBezTo>
                  <a:pt x="5764" y="43229"/>
                  <a:pt x="5091" y="49472"/>
                  <a:pt x="3363" y="55523"/>
                </a:cubicBezTo>
                <a:cubicBezTo>
                  <a:pt x="3170" y="56580"/>
                  <a:pt x="385" y="68970"/>
                  <a:pt x="1" y="68970"/>
                </a:cubicBezTo>
                <a:cubicBezTo>
                  <a:pt x="26223" y="68970"/>
                  <a:pt x="52636" y="70123"/>
                  <a:pt x="78762" y="70123"/>
                </a:cubicBezTo>
                <a:cubicBezTo>
                  <a:pt x="82412" y="70027"/>
                  <a:pt x="85870" y="70027"/>
                  <a:pt x="88943" y="68778"/>
                </a:cubicBezTo>
                <a:cubicBezTo>
                  <a:pt x="89136" y="68778"/>
                  <a:pt x="89232" y="68682"/>
                  <a:pt x="89328" y="68682"/>
                </a:cubicBezTo>
                <a:cubicBezTo>
                  <a:pt x="95187" y="66281"/>
                  <a:pt x="94514" y="60614"/>
                  <a:pt x="98452" y="56676"/>
                </a:cubicBezTo>
                <a:cubicBezTo>
                  <a:pt x="105080" y="50144"/>
                  <a:pt x="116126" y="46591"/>
                  <a:pt x="118047" y="36505"/>
                </a:cubicBezTo>
                <a:cubicBezTo>
                  <a:pt x="119483" y="29325"/>
                  <a:pt x="128458" y="5"/>
                  <a:pt x="115485" y="5"/>
                </a:cubicBezTo>
                <a:cubicBezTo>
                  <a:pt x="115442" y="5"/>
                  <a:pt x="115400" y="6"/>
                  <a:pt x="115357" y="6"/>
                </a:cubicBezTo>
                <a:cubicBezTo>
                  <a:pt x="114266" y="6"/>
                  <a:pt x="113153" y="0"/>
                  <a:pt x="112028" y="0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5"/>
          <p:cNvGrpSpPr/>
          <p:nvPr/>
        </p:nvGrpSpPr>
        <p:grpSpPr>
          <a:xfrm rot="-4450501">
            <a:off x="7725296" y="3129965"/>
            <a:ext cx="3092853" cy="2766277"/>
            <a:chOff x="5200" y="3589850"/>
            <a:chExt cx="3092850" cy="2766275"/>
          </a:xfrm>
        </p:grpSpPr>
        <p:sp>
          <p:nvSpPr>
            <p:cNvPr id="82" name="Google Shape;82;p5"/>
            <p:cNvSpPr/>
            <p:nvPr/>
          </p:nvSpPr>
          <p:spPr>
            <a:xfrm>
              <a:off x="5200" y="3589850"/>
              <a:ext cx="3092850" cy="2766275"/>
            </a:xfrm>
            <a:custGeom>
              <a:rect b="b" l="l" r="r" t="t"/>
              <a:pathLst>
                <a:path extrusionOk="0" fill="none" h="110651" w="123714">
                  <a:moveTo>
                    <a:pt x="3650" y="8741"/>
                  </a:moveTo>
                  <a:lnTo>
                    <a:pt x="3650" y="8741"/>
                  </a:lnTo>
                  <a:cubicBezTo>
                    <a:pt x="9797" y="7493"/>
                    <a:pt x="16809" y="8261"/>
                    <a:pt x="23052" y="8741"/>
                  </a:cubicBezTo>
                  <a:cubicBezTo>
                    <a:pt x="28815" y="9126"/>
                    <a:pt x="34290" y="9894"/>
                    <a:pt x="40053" y="9126"/>
                  </a:cubicBezTo>
                  <a:cubicBezTo>
                    <a:pt x="46104" y="8165"/>
                    <a:pt x="51867" y="5860"/>
                    <a:pt x="57726" y="4131"/>
                  </a:cubicBezTo>
                  <a:cubicBezTo>
                    <a:pt x="71558" y="1"/>
                    <a:pt x="83756" y="4035"/>
                    <a:pt x="96723" y="9126"/>
                  </a:cubicBezTo>
                  <a:cubicBezTo>
                    <a:pt x="103542" y="11719"/>
                    <a:pt x="103446" y="17194"/>
                    <a:pt x="107192" y="22765"/>
                  </a:cubicBezTo>
                  <a:cubicBezTo>
                    <a:pt x="109017" y="25550"/>
                    <a:pt x="112187" y="27951"/>
                    <a:pt x="113532" y="30929"/>
                  </a:cubicBezTo>
                  <a:cubicBezTo>
                    <a:pt x="115453" y="35347"/>
                    <a:pt x="112667" y="43896"/>
                    <a:pt x="111515" y="48314"/>
                  </a:cubicBezTo>
                  <a:cubicBezTo>
                    <a:pt x="110746" y="51099"/>
                    <a:pt x="109786" y="53981"/>
                    <a:pt x="109594" y="56862"/>
                  </a:cubicBezTo>
                  <a:cubicBezTo>
                    <a:pt x="109209" y="62337"/>
                    <a:pt x="112379" y="65795"/>
                    <a:pt x="115453" y="69829"/>
                  </a:cubicBezTo>
                  <a:cubicBezTo>
                    <a:pt x="118814" y="74248"/>
                    <a:pt x="123713" y="81643"/>
                    <a:pt x="120543" y="87118"/>
                  </a:cubicBezTo>
                  <a:cubicBezTo>
                    <a:pt x="116797" y="93361"/>
                    <a:pt x="111226" y="98260"/>
                    <a:pt x="105752" y="103063"/>
                  </a:cubicBezTo>
                  <a:cubicBezTo>
                    <a:pt x="98932" y="109018"/>
                    <a:pt x="93841" y="110651"/>
                    <a:pt x="85293" y="107577"/>
                  </a:cubicBezTo>
                  <a:cubicBezTo>
                    <a:pt x="76840" y="104503"/>
                    <a:pt x="68292" y="101910"/>
                    <a:pt x="59551" y="99701"/>
                  </a:cubicBezTo>
                  <a:cubicBezTo>
                    <a:pt x="55421" y="98740"/>
                    <a:pt x="55229" y="97780"/>
                    <a:pt x="53404" y="93938"/>
                  </a:cubicBezTo>
                  <a:cubicBezTo>
                    <a:pt x="51675" y="90480"/>
                    <a:pt x="50138" y="87118"/>
                    <a:pt x="48506" y="83660"/>
                  </a:cubicBezTo>
                  <a:cubicBezTo>
                    <a:pt x="45144" y="76457"/>
                    <a:pt x="34386" y="76457"/>
                    <a:pt x="27663" y="74440"/>
                  </a:cubicBezTo>
                  <a:cubicBezTo>
                    <a:pt x="20843" y="72327"/>
                    <a:pt x="14120" y="70309"/>
                    <a:pt x="7300" y="68292"/>
                  </a:cubicBezTo>
                  <a:cubicBezTo>
                    <a:pt x="3170" y="67044"/>
                    <a:pt x="769" y="66083"/>
                    <a:pt x="288" y="61761"/>
                  </a:cubicBezTo>
                  <a:cubicBezTo>
                    <a:pt x="0" y="57919"/>
                    <a:pt x="0" y="54077"/>
                    <a:pt x="0" y="50235"/>
                  </a:cubicBezTo>
                  <a:cubicBezTo>
                    <a:pt x="288" y="36212"/>
                    <a:pt x="1537" y="22380"/>
                    <a:pt x="3650" y="874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209300" y="3726725"/>
              <a:ext cx="2732650" cy="2494925"/>
            </a:xfrm>
            <a:custGeom>
              <a:rect b="b" l="l" r="r" t="t"/>
              <a:pathLst>
                <a:path extrusionOk="0" fill="none" h="99797" w="109306">
                  <a:moveTo>
                    <a:pt x="51579" y="3651"/>
                  </a:moveTo>
                  <a:cubicBezTo>
                    <a:pt x="63874" y="1"/>
                    <a:pt x="74728" y="3651"/>
                    <a:pt x="86446" y="8165"/>
                  </a:cubicBezTo>
                  <a:cubicBezTo>
                    <a:pt x="92497" y="10566"/>
                    <a:pt x="92401" y="15465"/>
                    <a:pt x="95667" y="20459"/>
                  </a:cubicBezTo>
                  <a:cubicBezTo>
                    <a:pt x="97299" y="22957"/>
                    <a:pt x="100181" y="25070"/>
                    <a:pt x="101430" y="27855"/>
                  </a:cubicBezTo>
                  <a:cubicBezTo>
                    <a:pt x="102870" y="31217"/>
                    <a:pt x="101430" y="37076"/>
                    <a:pt x="100373" y="41398"/>
                  </a:cubicBezTo>
                  <a:cubicBezTo>
                    <a:pt x="100085" y="42263"/>
                    <a:pt x="99797" y="43127"/>
                    <a:pt x="99701" y="43799"/>
                  </a:cubicBezTo>
                  <a:cubicBezTo>
                    <a:pt x="99028" y="46393"/>
                    <a:pt x="98260" y="48986"/>
                    <a:pt x="98068" y="51676"/>
                  </a:cubicBezTo>
                  <a:cubicBezTo>
                    <a:pt x="97684" y="56670"/>
                    <a:pt x="100469" y="59648"/>
                    <a:pt x="103351" y="63490"/>
                  </a:cubicBezTo>
                  <a:cubicBezTo>
                    <a:pt x="104599" y="65315"/>
                    <a:pt x="106328" y="67716"/>
                    <a:pt x="107385" y="70213"/>
                  </a:cubicBezTo>
                  <a:cubicBezTo>
                    <a:pt x="108729" y="73287"/>
                    <a:pt x="109306" y="76457"/>
                    <a:pt x="107769" y="79242"/>
                  </a:cubicBezTo>
                  <a:cubicBezTo>
                    <a:pt x="106616" y="81259"/>
                    <a:pt x="105272" y="83084"/>
                    <a:pt x="103831" y="84909"/>
                  </a:cubicBezTo>
                  <a:cubicBezTo>
                    <a:pt x="101045" y="88175"/>
                    <a:pt x="97780" y="91056"/>
                    <a:pt x="94706" y="93938"/>
                  </a:cubicBezTo>
                  <a:cubicBezTo>
                    <a:pt x="92977" y="95378"/>
                    <a:pt x="91344" y="96531"/>
                    <a:pt x="89904" y="97395"/>
                  </a:cubicBezTo>
                  <a:cubicBezTo>
                    <a:pt x="85773" y="99701"/>
                    <a:pt x="81931" y="99797"/>
                    <a:pt x="76360" y="97876"/>
                  </a:cubicBezTo>
                  <a:cubicBezTo>
                    <a:pt x="68772" y="95090"/>
                    <a:pt x="60992" y="92785"/>
                    <a:pt x="53116" y="90768"/>
                  </a:cubicBezTo>
                  <a:cubicBezTo>
                    <a:pt x="49562" y="89807"/>
                    <a:pt x="49274" y="88943"/>
                    <a:pt x="47641" y="85581"/>
                  </a:cubicBezTo>
                  <a:cubicBezTo>
                    <a:pt x="46585" y="83372"/>
                    <a:pt x="45432" y="81067"/>
                    <a:pt x="44280" y="78762"/>
                  </a:cubicBezTo>
                  <a:cubicBezTo>
                    <a:pt x="43895" y="77897"/>
                    <a:pt x="43511" y="77225"/>
                    <a:pt x="43223" y="76360"/>
                  </a:cubicBezTo>
                  <a:cubicBezTo>
                    <a:pt x="40053" y="70021"/>
                    <a:pt x="30544" y="69925"/>
                    <a:pt x="24589" y="68100"/>
                  </a:cubicBezTo>
                  <a:cubicBezTo>
                    <a:pt x="23725" y="67812"/>
                    <a:pt x="23149" y="67620"/>
                    <a:pt x="22284" y="67332"/>
                  </a:cubicBezTo>
                  <a:cubicBezTo>
                    <a:pt x="17097" y="65699"/>
                    <a:pt x="11719" y="63874"/>
                    <a:pt x="6436" y="62145"/>
                  </a:cubicBezTo>
                  <a:cubicBezTo>
                    <a:pt x="2882" y="60992"/>
                    <a:pt x="673" y="60128"/>
                    <a:pt x="289" y="56190"/>
                  </a:cubicBezTo>
                  <a:cubicBezTo>
                    <a:pt x="0" y="52732"/>
                    <a:pt x="0" y="49082"/>
                    <a:pt x="96" y="45624"/>
                  </a:cubicBezTo>
                  <a:cubicBezTo>
                    <a:pt x="192" y="39861"/>
                    <a:pt x="577" y="34098"/>
                    <a:pt x="961" y="28335"/>
                  </a:cubicBezTo>
                  <a:cubicBezTo>
                    <a:pt x="1249" y="24013"/>
                    <a:pt x="1729" y="19691"/>
                    <a:pt x="2210" y="15465"/>
                  </a:cubicBezTo>
                  <a:cubicBezTo>
                    <a:pt x="2594" y="12967"/>
                    <a:pt x="2882" y="10470"/>
                    <a:pt x="3362" y="8069"/>
                  </a:cubicBezTo>
                  <a:cubicBezTo>
                    <a:pt x="8357" y="6916"/>
                    <a:pt x="14216" y="7589"/>
                    <a:pt x="19499" y="7877"/>
                  </a:cubicBezTo>
                  <a:cubicBezTo>
                    <a:pt x="19883" y="7877"/>
                    <a:pt x="20267" y="7877"/>
                    <a:pt x="20651" y="8069"/>
                  </a:cubicBezTo>
                  <a:cubicBezTo>
                    <a:pt x="25742" y="8357"/>
                    <a:pt x="30737" y="9125"/>
                    <a:pt x="36019" y="8261"/>
                  </a:cubicBezTo>
                  <a:cubicBezTo>
                    <a:pt x="41110" y="7204"/>
                    <a:pt x="46297" y="5187"/>
                    <a:pt x="51579" y="365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399000" y="3861200"/>
              <a:ext cx="2420500" cy="2245200"/>
            </a:xfrm>
            <a:custGeom>
              <a:rect b="b" l="l" r="r" t="t"/>
              <a:pathLst>
                <a:path extrusionOk="0" fill="none" h="89808" w="96820">
                  <a:moveTo>
                    <a:pt x="46009" y="3170"/>
                  </a:moveTo>
                  <a:cubicBezTo>
                    <a:pt x="56862" y="0"/>
                    <a:pt x="66467" y="3266"/>
                    <a:pt x="76553" y="7204"/>
                  </a:cubicBezTo>
                  <a:cubicBezTo>
                    <a:pt x="81931" y="9413"/>
                    <a:pt x="81835" y="13736"/>
                    <a:pt x="84717" y="18058"/>
                  </a:cubicBezTo>
                  <a:cubicBezTo>
                    <a:pt x="86158" y="20363"/>
                    <a:pt x="88655" y="22380"/>
                    <a:pt x="89711" y="24781"/>
                  </a:cubicBezTo>
                  <a:cubicBezTo>
                    <a:pt x="91056" y="27855"/>
                    <a:pt x="89808" y="33138"/>
                    <a:pt x="88847" y="36980"/>
                  </a:cubicBezTo>
                  <a:cubicBezTo>
                    <a:pt x="88655" y="37748"/>
                    <a:pt x="88559" y="38420"/>
                    <a:pt x="88367" y="39189"/>
                  </a:cubicBezTo>
                  <a:cubicBezTo>
                    <a:pt x="87790" y="41494"/>
                    <a:pt x="87118" y="43895"/>
                    <a:pt x="86926" y="46297"/>
                  </a:cubicBezTo>
                  <a:cubicBezTo>
                    <a:pt x="86638" y="50811"/>
                    <a:pt x="89135" y="53596"/>
                    <a:pt x="91536" y="56958"/>
                  </a:cubicBezTo>
                  <a:cubicBezTo>
                    <a:pt x="92689" y="58591"/>
                    <a:pt x="94130" y="60800"/>
                    <a:pt x="95090" y="63105"/>
                  </a:cubicBezTo>
                  <a:cubicBezTo>
                    <a:pt x="96339" y="65795"/>
                    <a:pt x="96819" y="68676"/>
                    <a:pt x="95474" y="71270"/>
                  </a:cubicBezTo>
                  <a:cubicBezTo>
                    <a:pt x="94514" y="72999"/>
                    <a:pt x="93361" y="74727"/>
                    <a:pt x="92017" y="76360"/>
                  </a:cubicBezTo>
                  <a:cubicBezTo>
                    <a:pt x="89615" y="79434"/>
                    <a:pt x="86830" y="82027"/>
                    <a:pt x="84044" y="84525"/>
                  </a:cubicBezTo>
                  <a:cubicBezTo>
                    <a:pt x="82604" y="85869"/>
                    <a:pt x="81067" y="86926"/>
                    <a:pt x="79722" y="87694"/>
                  </a:cubicBezTo>
                  <a:cubicBezTo>
                    <a:pt x="76168" y="89615"/>
                    <a:pt x="72711" y="89807"/>
                    <a:pt x="67716" y="88078"/>
                  </a:cubicBezTo>
                  <a:cubicBezTo>
                    <a:pt x="60992" y="85677"/>
                    <a:pt x="54077" y="83564"/>
                    <a:pt x="47065" y="81835"/>
                  </a:cubicBezTo>
                  <a:cubicBezTo>
                    <a:pt x="43895" y="80971"/>
                    <a:pt x="43607" y="80202"/>
                    <a:pt x="42167" y="77225"/>
                  </a:cubicBezTo>
                  <a:cubicBezTo>
                    <a:pt x="41206" y="75208"/>
                    <a:pt x="40149" y="73191"/>
                    <a:pt x="39189" y="71270"/>
                  </a:cubicBezTo>
                  <a:cubicBezTo>
                    <a:pt x="38805" y="70501"/>
                    <a:pt x="38421" y="69925"/>
                    <a:pt x="38132" y="69157"/>
                  </a:cubicBezTo>
                  <a:cubicBezTo>
                    <a:pt x="35347" y="63586"/>
                    <a:pt x="26894" y="63394"/>
                    <a:pt x="21516" y="61857"/>
                  </a:cubicBezTo>
                  <a:cubicBezTo>
                    <a:pt x="20843" y="61665"/>
                    <a:pt x="20171" y="61473"/>
                    <a:pt x="19499" y="61280"/>
                  </a:cubicBezTo>
                  <a:cubicBezTo>
                    <a:pt x="15080" y="59744"/>
                    <a:pt x="10278" y="57919"/>
                    <a:pt x="5667" y="56190"/>
                  </a:cubicBezTo>
                  <a:cubicBezTo>
                    <a:pt x="2594" y="55133"/>
                    <a:pt x="673" y="54269"/>
                    <a:pt x="289" y="50715"/>
                  </a:cubicBezTo>
                  <a:cubicBezTo>
                    <a:pt x="0" y="47545"/>
                    <a:pt x="0" y="44376"/>
                    <a:pt x="0" y="41206"/>
                  </a:cubicBezTo>
                  <a:cubicBezTo>
                    <a:pt x="192" y="36019"/>
                    <a:pt x="481" y="30736"/>
                    <a:pt x="865" y="25646"/>
                  </a:cubicBezTo>
                  <a:cubicBezTo>
                    <a:pt x="1249" y="21804"/>
                    <a:pt x="1633" y="17770"/>
                    <a:pt x="2113" y="13928"/>
                  </a:cubicBezTo>
                  <a:cubicBezTo>
                    <a:pt x="2306" y="11815"/>
                    <a:pt x="2690" y="9413"/>
                    <a:pt x="3074" y="7204"/>
                  </a:cubicBezTo>
                  <a:cubicBezTo>
                    <a:pt x="7492" y="6244"/>
                    <a:pt x="12679" y="6724"/>
                    <a:pt x="17289" y="7012"/>
                  </a:cubicBezTo>
                  <a:cubicBezTo>
                    <a:pt x="17674" y="7012"/>
                    <a:pt x="18058" y="7012"/>
                    <a:pt x="18250" y="7108"/>
                  </a:cubicBezTo>
                  <a:cubicBezTo>
                    <a:pt x="22860" y="7396"/>
                    <a:pt x="27279" y="7973"/>
                    <a:pt x="31889" y="7204"/>
                  </a:cubicBezTo>
                  <a:cubicBezTo>
                    <a:pt x="36788" y="6436"/>
                    <a:pt x="41302" y="4611"/>
                    <a:pt x="46009" y="3170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595900" y="4000475"/>
              <a:ext cx="2093925" cy="2000275"/>
            </a:xfrm>
            <a:custGeom>
              <a:rect b="b" l="l" r="r" t="t"/>
              <a:pathLst>
                <a:path extrusionOk="0" fill="none" h="80011" w="83757">
                  <a:moveTo>
                    <a:pt x="40054" y="2594"/>
                  </a:moveTo>
                  <a:cubicBezTo>
                    <a:pt x="49370" y="0"/>
                    <a:pt x="57631" y="2882"/>
                    <a:pt x="66371" y="6340"/>
                  </a:cubicBezTo>
                  <a:cubicBezTo>
                    <a:pt x="70886" y="8165"/>
                    <a:pt x="70886" y="11911"/>
                    <a:pt x="73287" y="15753"/>
                  </a:cubicBezTo>
                  <a:cubicBezTo>
                    <a:pt x="74632" y="17770"/>
                    <a:pt x="76649" y="19499"/>
                    <a:pt x="77609" y="21804"/>
                  </a:cubicBezTo>
                  <a:cubicBezTo>
                    <a:pt x="78762" y="24589"/>
                    <a:pt x="77801" y="29296"/>
                    <a:pt x="76937" y="32753"/>
                  </a:cubicBezTo>
                  <a:cubicBezTo>
                    <a:pt x="76841" y="33426"/>
                    <a:pt x="76553" y="34098"/>
                    <a:pt x="76457" y="34674"/>
                  </a:cubicBezTo>
                  <a:cubicBezTo>
                    <a:pt x="75976" y="36691"/>
                    <a:pt x="75400" y="38709"/>
                    <a:pt x="75208" y="40918"/>
                  </a:cubicBezTo>
                  <a:cubicBezTo>
                    <a:pt x="75016" y="44952"/>
                    <a:pt x="77129" y="47353"/>
                    <a:pt x="79242" y="50523"/>
                  </a:cubicBezTo>
                  <a:cubicBezTo>
                    <a:pt x="80203" y="52060"/>
                    <a:pt x="81355" y="53981"/>
                    <a:pt x="82316" y="55998"/>
                  </a:cubicBezTo>
                  <a:cubicBezTo>
                    <a:pt x="83276" y="58399"/>
                    <a:pt x="83756" y="61088"/>
                    <a:pt x="82700" y="63393"/>
                  </a:cubicBezTo>
                  <a:cubicBezTo>
                    <a:pt x="81835" y="65026"/>
                    <a:pt x="80779" y="66467"/>
                    <a:pt x="79722" y="68004"/>
                  </a:cubicBezTo>
                  <a:cubicBezTo>
                    <a:pt x="77609" y="70789"/>
                    <a:pt x="75208" y="73094"/>
                    <a:pt x="72999" y="75496"/>
                  </a:cubicBezTo>
                  <a:cubicBezTo>
                    <a:pt x="71750" y="76552"/>
                    <a:pt x="70309" y="77513"/>
                    <a:pt x="69253" y="78281"/>
                  </a:cubicBezTo>
                  <a:cubicBezTo>
                    <a:pt x="66083" y="79914"/>
                    <a:pt x="63010" y="80010"/>
                    <a:pt x="58783" y="78473"/>
                  </a:cubicBezTo>
                  <a:cubicBezTo>
                    <a:pt x="52924" y="76456"/>
                    <a:pt x="46873" y="74631"/>
                    <a:pt x="40822" y="73094"/>
                  </a:cubicBezTo>
                  <a:cubicBezTo>
                    <a:pt x="38036" y="72326"/>
                    <a:pt x="37748" y="71750"/>
                    <a:pt x="36500" y="69156"/>
                  </a:cubicBezTo>
                  <a:cubicBezTo>
                    <a:pt x="35635" y="67331"/>
                    <a:pt x="34675" y="65603"/>
                    <a:pt x="33810" y="63970"/>
                  </a:cubicBezTo>
                  <a:cubicBezTo>
                    <a:pt x="33426" y="63393"/>
                    <a:pt x="33234" y="62721"/>
                    <a:pt x="32850" y="62145"/>
                  </a:cubicBezTo>
                  <a:cubicBezTo>
                    <a:pt x="30352" y="57246"/>
                    <a:pt x="23149" y="57246"/>
                    <a:pt x="18346" y="55805"/>
                  </a:cubicBezTo>
                  <a:cubicBezTo>
                    <a:pt x="17578" y="55517"/>
                    <a:pt x="17290" y="55517"/>
                    <a:pt x="16521" y="55229"/>
                  </a:cubicBezTo>
                  <a:cubicBezTo>
                    <a:pt x="12775" y="53788"/>
                    <a:pt x="8645" y="51867"/>
                    <a:pt x="4803" y="50427"/>
                  </a:cubicBezTo>
                  <a:cubicBezTo>
                    <a:pt x="2018" y="49274"/>
                    <a:pt x="481" y="48506"/>
                    <a:pt x="193" y="45336"/>
                  </a:cubicBezTo>
                  <a:cubicBezTo>
                    <a:pt x="1" y="42551"/>
                    <a:pt x="1" y="39669"/>
                    <a:pt x="97" y="36788"/>
                  </a:cubicBezTo>
                  <a:cubicBezTo>
                    <a:pt x="193" y="32177"/>
                    <a:pt x="577" y="27567"/>
                    <a:pt x="961" y="22860"/>
                  </a:cubicBezTo>
                  <a:cubicBezTo>
                    <a:pt x="1153" y="19402"/>
                    <a:pt x="1537" y="15945"/>
                    <a:pt x="1922" y="12583"/>
                  </a:cubicBezTo>
                  <a:cubicBezTo>
                    <a:pt x="2114" y="10662"/>
                    <a:pt x="2402" y="8453"/>
                    <a:pt x="2594" y="6532"/>
                  </a:cubicBezTo>
                  <a:cubicBezTo>
                    <a:pt x="6436" y="5763"/>
                    <a:pt x="11046" y="6052"/>
                    <a:pt x="15080" y="6244"/>
                  </a:cubicBezTo>
                  <a:lnTo>
                    <a:pt x="15945" y="6244"/>
                  </a:lnTo>
                  <a:cubicBezTo>
                    <a:pt x="19883" y="6436"/>
                    <a:pt x="23725" y="6916"/>
                    <a:pt x="27663" y="6244"/>
                  </a:cubicBezTo>
                  <a:cubicBezTo>
                    <a:pt x="32081" y="5379"/>
                    <a:pt x="36115" y="3842"/>
                    <a:pt x="40054" y="259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797600" y="4134950"/>
              <a:ext cx="1769750" cy="1748125"/>
            </a:xfrm>
            <a:custGeom>
              <a:rect b="b" l="l" r="r" t="t"/>
              <a:pathLst>
                <a:path extrusionOk="0" fill="none" h="69925" w="70790">
                  <a:moveTo>
                    <a:pt x="34099" y="2209"/>
                  </a:moveTo>
                  <a:cubicBezTo>
                    <a:pt x="41879" y="0"/>
                    <a:pt x="48794" y="2401"/>
                    <a:pt x="56190" y="5379"/>
                  </a:cubicBezTo>
                  <a:cubicBezTo>
                    <a:pt x="60032" y="7012"/>
                    <a:pt x="60032" y="10085"/>
                    <a:pt x="62049" y="13351"/>
                  </a:cubicBezTo>
                  <a:cubicBezTo>
                    <a:pt x="63106" y="15176"/>
                    <a:pt x="64931" y="16809"/>
                    <a:pt x="65603" y="18730"/>
                  </a:cubicBezTo>
                  <a:cubicBezTo>
                    <a:pt x="66564" y="21227"/>
                    <a:pt x="65795" y="25261"/>
                    <a:pt x="65123" y="28335"/>
                  </a:cubicBezTo>
                  <a:cubicBezTo>
                    <a:pt x="65027" y="28911"/>
                    <a:pt x="64931" y="29584"/>
                    <a:pt x="64835" y="30064"/>
                  </a:cubicBezTo>
                  <a:cubicBezTo>
                    <a:pt x="64451" y="31793"/>
                    <a:pt x="63970" y="33618"/>
                    <a:pt x="63874" y="35539"/>
                  </a:cubicBezTo>
                  <a:cubicBezTo>
                    <a:pt x="63586" y="38997"/>
                    <a:pt x="65411" y="41302"/>
                    <a:pt x="67044" y="44087"/>
                  </a:cubicBezTo>
                  <a:cubicBezTo>
                    <a:pt x="67908" y="45336"/>
                    <a:pt x="68869" y="47161"/>
                    <a:pt x="69637" y="48890"/>
                  </a:cubicBezTo>
                  <a:cubicBezTo>
                    <a:pt x="70406" y="51003"/>
                    <a:pt x="70790" y="53308"/>
                    <a:pt x="69829" y="55229"/>
                  </a:cubicBezTo>
                  <a:cubicBezTo>
                    <a:pt x="69157" y="56670"/>
                    <a:pt x="68293" y="58014"/>
                    <a:pt x="67332" y="59359"/>
                  </a:cubicBezTo>
                  <a:cubicBezTo>
                    <a:pt x="65507" y="61760"/>
                    <a:pt x="63682" y="63873"/>
                    <a:pt x="61761" y="66083"/>
                  </a:cubicBezTo>
                  <a:cubicBezTo>
                    <a:pt x="60801" y="67043"/>
                    <a:pt x="59552" y="67812"/>
                    <a:pt x="58688" y="68484"/>
                  </a:cubicBezTo>
                  <a:cubicBezTo>
                    <a:pt x="55902" y="69733"/>
                    <a:pt x="53405" y="69925"/>
                    <a:pt x="49659" y="68580"/>
                  </a:cubicBezTo>
                  <a:cubicBezTo>
                    <a:pt x="44664" y="66755"/>
                    <a:pt x="39477" y="65218"/>
                    <a:pt x="34291" y="63873"/>
                  </a:cubicBezTo>
                  <a:cubicBezTo>
                    <a:pt x="31889" y="63297"/>
                    <a:pt x="31697" y="62721"/>
                    <a:pt x="30545" y="60608"/>
                  </a:cubicBezTo>
                  <a:cubicBezTo>
                    <a:pt x="29872" y="59167"/>
                    <a:pt x="29008" y="57726"/>
                    <a:pt x="28336" y="56189"/>
                  </a:cubicBezTo>
                  <a:cubicBezTo>
                    <a:pt x="28047" y="55709"/>
                    <a:pt x="27855" y="55229"/>
                    <a:pt x="27471" y="54653"/>
                  </a:cubicBezTo>
                  <a:cubicBezTo>
                    <a:pt x="25262" y="50523"/>
                    <a:pt x="19019" y="50426"/>
                    <a:pt x="15081" y="49274"/>
                  </a:cubicBezTo>
                  <a:cubicBezTo>
                    <a:pt x="14504" y="48986"/>
                    <a:pt x="14120" y="48986"/>
                    <a:pt x="13544" y="48602"/>
                  </a:cubicBezTo>
                  <a:cubicBezTo>
                    <a:pt x="10566" y="47353"/>
                    <a:pt x="7012" y="45432"/>
                    <a:pt x="3843" y="43991"/>
                  </a:cubicBezTo>
                  <a:cubicBezTo>
                    <a:pt x="1538" y="42935"/>
                    <a:pt x="193" y="42166"/>
                    <a:pt x="97" y="39381"/>
                  </a:cubicBezTo>
                  <a:cubicBezTo>
                    <a:pt x="1" y="36883"/>
                    <a:pt x="1" y="34482"/>
                    <a:pt x="97" y="31985"/>
                  </a:cubicBezTo>
                  <a:cubicBezTo>
                    <a:pt x="193" y="27855"/>
                    <a:pt x="577" y="23917"/>
                    <a:pt x="961" y="19786"/>
                  </a:cubicBezTo>
                  <a:cubicBezTo>
                    <a:pt x="1153" y="16809"/>
                    <a:pt x="1442" y="13831"/>
                    <a:pt x="1730" y="10662"/>
                  </a:cubicBezTo>
                  <a:cubicBezTo>
                    <a:pt x="2018" y="9029"/>
                    <a:pt x="2114" y="7108"/>
                    <a:pt x="2402" y="5379"/>
                  </a:cubicBezTo>
                  <a:cubicBezTo>
                    <a:pt x="5572" y="4611"/>
                    <a:pt x="9414" y="4899"/>
                    <a:pt x="12968" y="5091"/>
                  </a:cubicBezTo>
                  <a:lnTo>
                    <a:pt x="13640" y="5091"/>
                  </a:lnTo>
                  <a:cubicBezTo>
                    <a:pt x="17002" y="5187"/>
                    <a:pt x="20267" y="5571"/>
                    <a:pt x="23725" y="4899"/>
                  </a:cubicBezTo>
                  <a:cubicBezTo>
                    <a:pt x="27183" y="4611"/>
                    <a:pt x="30545" y="3266"/>
                    <a:pt x="34099" y="220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989700" y="4276625"/>
              <a:ext cx="1455200" cy="1498400"/>
            </a:xfrm>
            <a:custGeom>
              <a:rect b="b" l="l" r="r" t="t"/>
              <a:pathLst>
                <a:path extrusionOk="0" fill="none" h="59936" w="58208">
                  <a:moveTo>
                    <a:pt x="28432" y="1537"/>
                  </a:moveTo>
                  <a:cubicBezTo>
                    <a:pt x="34675" y="0"/>
                    <a:pt x="40342" y="1921"/>
                    <a:pt x="46201" y="4418"/>
                  </a:cubicBezTo>
                  <a:cubicBezTo>
                    <a:pt x="49275" y="5763"/>
                    <a:pt x="49467" y="8260"/>
                    <a:pt x="50908" y="10950"/>
                  </a:cubicBezTo>
                  <a:cubicBezTo>
                    <a:pt x="51868" y="12487"/>
                    <a:pt x="53117" y="13927"/>
                    <a:pt x="53789" y="15752"/>
                  </a:cubicBezTo>
                  <a:cubicBezTo>
                    <a:pt x="54557" y="17865"/>
                    <a:pt x="53981" y="21323"/>
                    <a:pt x="53501" y="24013"/>
                  </a:cubicBezTo>
                  <a:cubicBezTo>
                    <a:pt x="53405" y="24493"/>
                    <a:pt x="53309" y="24973"/>
                    <a:pt x="53309" y="25453"/>
                  </a:cubicBezTo>
                  <a:cubicBezTo>
                    <a:pt x="53021" y="26990"/>
                    <a:pt x="52540" y="28527"/>
                    <a:pt x="52540" y="30256"/>
                  </a:cubicBezTo>
                  <a:cubicBezTo>
                    <a:pt x="52444" y="33233"/>
                    <a:pt x="53885" y="35251"/>
                    <a:pt x="55230" y="37652"/>
                  </a:cubicBezTo>
                  <a:cubicBezTo>
                    <a:pt x="55902" y="38900"/>
                    <a:pt x="56671" y="40341"/>
                    <a:pt x="57247" y="41878"/>
                  </a:cubicBezTo>
                  <a:cubicBezTo>
                    <a:pt x="57919" y="43799"/>
                    <a:pt x="58207" y="45720"/>
                    <a:pt x="57439" y="47449"/>
                  </a:cubicBezTo>
                  <a:cubicBezTo>
                    <a:pt x="56863" y="48698"/>
                    <a:pt x="56190" y="49850"/>
                    <a:pt x="55422" y="51003"/>
                  </a:cubicBezTo>
                  <a:cubicBezTo>
                    <a:pt x="53981" y="53212"/>
                    <a:pt x="52540" y="54941"/>
                    <a:pt x="51100" y="56862"/>
                  </a:cubicBezTo>
                  <a:cubicBezTo>
                    <a:pt x="50235" y="57630"/>
                    <a:pt x="49179" y="58495"/>
                    <a:pt x="48506" y="58783"/>
                  </a:cubicBezTo>
                  <a:cubicBezTo>
                    <a:pt x="46201" y="59935"/>
                    <a:pt x="43992" y="59935"/>
                    <a:pt x="41014" y="58975"/>
                  </a:cubicBezTo>
                  <a:cubicBezTo>
                    <a:pt x="36788" y="57534"/>
                    <a:pt x="32466" y="56189"/>
                    <a:pt x="28144" y="55133"/>
                  </a:cubicBezTo>
                  <a:cubicBezTo>
                    <a:pt x="26223" y="54653"/>
                    <a:pt x="26030" y="54172"/>
                    <a:pt x="25070" y="52443"/>
                  </a:cubicBezTo>
                  <a:cubicBezTo>
                    <a:pt x="24302" y="51291"/>
                    <a:pt x="23725" y="50042"/>
                    <a:pt x="23053" y="48890"/>
                  </a:cubicBezTo>
                  <a:cubicBezTo>
                    <a:pt x="22765" y="48505"/>
                    <a:pt x="22573" y="48025"/>
                    <a:pt x="22284" y="47641"/>
                  </a:cubicBezTo>
                  <a:cubicBezTo>
                    <a:pt x="20363" y="44279"/>
                    <a:pt x="15369" y="44183"/>
                    <a:pt x="12007" y="43127"/>
                  </a:cubicBezTo>
                  <a:cubicBezTo>
                    <a:pt x="11335" y="42838"/>
                    <a:pt x="11239" y="42935"/>
                    <a:pt x="10662" y="42550"/>
                  </a:cubicBezTo>
                  <a:cubicBezTo>
                    <a:pt x="8453" y="41398"/>
                    <a:pt x="5476" y="39477"/>
                    <a:pt x="2978" y="38132"/>
                  </a:cubicBezTo>
                  <a:cubicBezTo>
                    <a:pt x="1153" y="37172"/>
                    <a:pt x="193" y="36499"/>
                    <a:pt x="97" y="34098"/>
                  </a:cubicBezTo>
                  <a:cubicBezTo>
                    <a:pt x="1" y="31889"/>
                    <a:pt x="97" y="29776"/>
                    <a:pt x="97" y="27566"/>
                  </a:cubicBezTo>
                  <a:cubicBezTo>
                    <a:pt x="193" y="24109"/>
                    <a:pt x="577" y="20651"/>
                    <a:pt x="769" y="17193"/>
                  </a:cubicBezTo>
                  <a:cubicBezTo>
                    <a:pt x="1057" y="14504"/>
                    <a:pt x="1153" y="12006"/>
                    <a:pt x="1538" y="9317"/>
                  </a:cubicBezTo>
                  <a:cubicBezTo>
                    <a:pt x="1634" y="7876"/>
                    <a:pt x="1730" y="6243"/>
                    <a:pt x="2018" y="4803"/>
                  </a:cubicBezTo>
                  <a:cubicBezTo>
                    <a:pt x="4611" y="4034"/>
                    <a:pt x="7877" y="4130"/>
                    <a:pt x="10662" y="4322"/>
                  </a:cubicBezTo>
                  <a:lnTo>
                    <a:pt x="11239" y="4322"/>
                  </a:lnTo>
                  <a:cubicBezTo>
                    <a:pt x="14024" y="4322"/>
                    <a:pt x="16810" y="4514"/>
                    <a:pt x="19499" y="4034"/>
                  </a:cubicBezTo>
                  <a:cubicBezTo>
                    <a:pt x="22765" y="3458"/>
                    <a:pt x="25550" y="2401"/>
                    <a:pt x="28432" y="153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1189000" y="4411075"/>
              <a:ext cx="1138225" cy="1246275"/>
            </a:xfrm>
            <a:custGeom>
              <a:rect b="b" l="l" r="r" t="t"/>
              <a:pathLst>
                <a:path extrusionOk="0" fill="none" h="49851" w="45529">
                  <a:moveTo>
                    <a:pt x="22477" y="1057"/>
                  </a:moveTo>
                  <a:cubicBezTo>
                    <a:pt x="27279" y="1"/>
                    <a:pt x="31602" y="1538"/>
                    <a:pt x="36020" y="3459"/>
                  </a:cubicBezTo>
                  <a:cubicBezTo>
                    <a:pt x="38421" y="4611"/>
                    <a:pt x="38613" y="6340"/>
                    <a:pt x="39670" y="8357"/>
                  </a:cubicBezTo>
                  <a:cubicBezTo>
                    <a:pt x="40342" y="9702"/>
                    <a:pt x="41495" y="11047"/>
                    <a:pt x="41975" y="12487"/>
                  </a:cubicBezTo>
                  <a:cubicBezTo>
                    <a:pt x="42551" y="14408"/>
                    <a:pt x="42167" y="17194"/>
                    <a:pt x="41975" y="19499"/>
                  </a:cubicBezTo>
                  <a:cubicBezTo>
                    <a:pt x="41975" y="19979"/>
                    <a:pt x="41783" y="20267"/>
                    <a:pt x="41783" y="20652"/>
                  </a:cubicBezTo>
                  <a:cubicBezTo>
                    <a:pt x="41591" y="21996"/>
                    <a:pt x="41303" y="23341"/>
                    <a:pt x="41303" y="24590"/>
                  </a:cubicBezTo>
                  <a:cubicBezTo>
                    <a:pt x="41207" y="27183"/>
                    <a:pt x="42263" y="28816"/>
                    <a:pt x="43224" y="30833"/>
                  </a:cubicBezTo>
                  <a:cubicBezTo>
                    <a:pt x="43704" y="31986"/>
                    <a:pt x="44376" y="33138"/>
                    <a:pt x="44857" y="34483"/>
                  </a:cubicBezTo>
                  <a:cubicBezTo>
                    <a:pt x="45337" y="36020"/>
                    <a:pt x="45529" y="37749"/>
                    <a:pt x="44953" y="39189"/>
                  </a:cubicBezTo>
                  <a:cubicBezTo>
                    <a:pt x="44472" y="40246"/>
                    <a:pt x="43992" y="41206"/>
                    <a:pt x="43416" y="42263"/>
                  </a:cubicBezTo>
                  <a:cubicBezTo>
                    <a:pt x="42263" y="44184"/>
                    <a:pt x="41207" y="45721"/>
                    <a:pt x="40246" y="47450"/>
                  </a:cubicBezTo>
                  <a:cubicBezTo>
                    <a:pt x="39670" y="48026"/>
                    <a:pt x="38709" y="48602"/>
                    <a:pt x="38229" y="48986"/>
                  </a:cubicBezTo>
                  <a:cubicBezTo>
                    <a:pt x="36404" y="49851"/>
                    <a:pt x="34579" y="49851"/>
                    <a:pt x="32370" y="48986"/>
                  </a:cubicBezTo>
                  <a:cubicBezTo>
                    <a:pt x="29008" y="47930"/>
                    <a:pt x="25646" y="46873"/>
                    <a:pt x="22093" y="45913"/>
                  </a:cubicBezTo>
                  <a:cubicBezTo>
                    <a:pt x="20556" y="45529"/>
                    <a:pt x="20364" y="45144"/>
                    <a:pt x="19595" y="43800"/>
                  </a:cubicBezTo>
                  <a:cubicBezTo>
                    <a:pt x="19019" y="42839"/>
                    <a:pt x="18539" y="42071"/>
                    <a:pt x="17962" y="41110"/>
                  </a:cubicBezTo>
                  <a:cubicBezTo>
                    <a:pt x="17674" y="40726"/>
                    <a:pt x="17578" y="40438"/>
                    <a:pt x="17290" y="40150"/>
                  </a:cubicBezTo>
                  <a:cubicBezTo>
                    <a:pt x="15753" y="37557"/>
                    <a:pt x="11815" y="37364"/>
                    <a:pt x="9030" y="36500"/>
                  </a:cubicBezTo>
                  <a:cubicBezTo>
                    <a:pt x="8453" y="36404"/>
                    <a:pt x="8549" y="36404"/>
                    <a:pt x="7973" y="36020"/>
                  </a:cubicBezTo>
                  <a:cubicBezTo>
                    <a:pt x="6532" y="35059"/>
                    <a:pt x="4131" y="32946"/>
                    <a:pt x="2306" y="31697"/>
                  </a:cubicBezTo>
                  <a:cubicBezTo>
                    <a:pt x="961" y="30833"/>
                    <a:pt x="289" y="30065"/>
                    <a:pt x="193" y="28240"/>
                  </a:cubicBezTo>
                  <a:cubicBezTo>
                    <a:pt x="1" y="26415"/>
                    <a:pt x="193" y="24590"/>
                    <a:pt x="289" y="22861"/>
                  </a:cubicBezTo>
                  <a:cubicBezTo>
                    <a:pt x="385" y="19979"/>
                    <a:pt x="769" y="17098"/>
                    <a:pt x="961" y="14216"/>
                  </a:cubicBezTo>
                  <a:cubicBezTo>
                    <a:pt x="1250" y="12007"/>
                    <a:pt x="1346" y="9894"/>
                    <a:pt x="1442" y="7685"/>
                  </a:cubicBezTo>
                  <a:cubicBezTo>
                    <a:pt x="1634" y="6532"/>
                    <a:pt x="1634" y="5092"/>
                    <a:pt x="1826" y="3939"/>
                  </a:cubicBezTo>
                  <a:cubicBezTo>
                    <a:pt x="3843" y="3267"/>
                    <a:pt x="6340" y="3363"/>
                    <a:pt x="8646" y="3363"/>
                  </a:cubicBezTo>
                  <a:lnTo>
                    <a:pt x="9126" y="3363"/>
                  </a:lnTo>
                  <a:cubicBezTo>
                    <a:pt x="11335" y="3363"/>
                    <a:pt x="13448" y="3459"/>
                    <a:pt x="15753" y="2978"/>
                  </a:cubicBezTo>
                  <a:cubicBezTo>
                    <a:pt x="17962" y="2690"/>
                    <a:pt x="20172" y="1826"/>
                    <a:pt x="22477" y="105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1383525" y="4550350"/>
              <a:ext cx="816450" cy="996550"/>
            </a:xfrm>
            <a:custGeom>
              <a:rect b="b" l="l" r="r" t="t"/>
              <a:pathLst>
                <a:path extrusionOk="0" fill="none" h="39862" w="32658">
                  <a:moveTo>
                    <a:pt x="16713" y="577"/>
                  </a:moveTo>
                  <a:cubicBezTo>
                    <a:pt x="19979" y="1"/>
                    <a:pt x="22956" y="1153"/>
                    <a:pt x="26126" y="2594"/>
                  </a:cubicBezTo>
                  <a:cubicBezTo>
                    <a:pt x="27663" y="3363"/>
                    <a:pt x="27951" y="4611"/>
                    <a:pt x="28527" y="6052"/>
                  </a:cubicBezTo>
                  <a:cubicBezTo>
                    <a:pt x="29007" y="7205"/>
                    <a:pt x="29680" y="8261"/>
                    <a:pt x="30064" y="9414"/>
                  </a:cubicBezTo>
                  <a:cubicBezTo>
                    <a:pt x="30544" y="11047"/>
                    <a:pt x="30448" y="13256"/>
                    <a:pt x="30352" y="15081"/>
                  </a:cubicBezTo>
                  <a:cubicBezTo>
                    <a:pt x="30352" y="15465"/>
                    <a:pt x="30352" y="15849"/>
                    <a:pt x="30160" y="16041"/>
                  </a:cubicBezTo>
                  <a:cubicBezTo>
                    <a:pt x="30064" y="17098"/>
                    <a:pt x="29968" y="18250"/>
                    <a:pt x="29968" y="19307"/>
                  </a:cubicBezTo>
                  <a:cubicBezTo>
                    <a:pt x="29968" y="21324"/>
                    <a:pt x="30640" y="22765"/>
                    <a:pt x="31216" y="24494"/>
                  </a:cubicBezTo>
                  <a:cubicBezTo>
                    <a:pt x="31601" y="25262"/>
                    <a:pt x="31985" y="26415"/>
                    <a:pt x="32177" y="27471"/>
                  </a:cubicBezTo>
                  <a:cubicBezTo>
                    <a:pt x="32561" y="28816"/>
                    <a:pt x="32657" y="30065"/>
                    <a:pt x="32369" y="31313"/>
                  </a:cubicBezTo>
                  <a:cubicBezTo>
                    <a:pt x="32081" y="32178"/>
                    <a:pt x="31697" y="32946"/>
                    <a:pt x="31409" y="33810"/>
                  </a:cubicBezTo>
                  <a:cubicBezTo>
                    <a:pt x="30640" y="35539"/>
                    <a:pt x="30064" y="36692"/>
                    <a:pt x="29295" y="38133"/>
                  </a:cubicBezTo>
                  <a:cubicBezTo>
                    <a:pt x="29007" y="38517"/>
                    <a:pt x="28143" y="39093"/>
                    <a:pt x="27759" y="39381"/>
                  </a:cubicBezTo>
                  <a:cubicBezTo>
                    <a:pt x="26414" y="39862"/>
                    <a:pt x="25165" y="39862"/>
                    <a:pt x="23340" y="39189"/>
                  </a:cubicBezTo>
                  <a:cubicBezTo>
                    <a:pt x="20843" y="38421"/>
                    <a:pt x="18250" y="37652"/>
                    <a:pt x="15752" y="36980"/>
                  </a:cubicBezTo>
                  <a:cubicBezTo>
                    <a:pt x="14696" y="36692"/>
                    <a:pt x="14408" y="36308"/>
                    <a:pt x="13831" y="35539"/>
                  </a:cubicBezTo>
                  <a:cubicBezTo>
                    <a:pt x="13351" y="34867"/>
                    <a:pt x="12871" y="34195"/>
                    <a:pt x="12487" y="33618"/>
                  </a:cubicBezTo>
                  <a:cubicBezTo>
                    <a:pt x="12391" y="33330"/>
                    <a:pt x="12198" y="33138"/>
                    <a:pt x="12006" y="32946"/>
                  </a:cubicBezTo>
                  <a:cubicBezTo>
                    <a:pt x="10758" y="31217"/>
                    <a:pt x="7972" y="30929"/>
                    <a:pt x="5955" y="30353"/>
                  </a:cubicBezTo>
                  <a:cubicBezTo>
                    <a:pt x="5475" y="30257"/>
                    <a:pt x="5571" y="30353"/>
                    <a:pt x="5091" y="29968"/>
                  </a:cubicBezTo>
                  <a:cubicBezTo>
                    <a:pt x="4322" y="29104"/>
                    <a:pt x="2689" y="26991"/>
                    <a:pt x="1345" y="25934"/>
                  </a:cubicBezTo>
                  <a:cubicBezTo>
                    <a:pt x="480" y="25070"/>
                    <a:pt x="0" y="24302"/>
                    <a:pt x="0" y="22861"/>
                  </a:cubicBezTo>
                  <a:cubicBezTo>
                    <a:pt x="0" y="21420"/>
                    <a:pt x="192" y="19979"/>
                    <a:pt x="192" y="18539"/>
                  </a:cubicBezTo>
                  <a:cubicBezTo>
                    <a:pt x="288" y="16137"/>
                    <a:pt x="672" y="13928"/>
                    <a:pt x="865" y="11623"/>
                  </a:cubicBezTo>
                  <a:cubicBezTo>
                    <a:pt x="961" y="9798"/>
                    <a:pt x="1153" y="8165"/>
                    <a:pt x="1249" y="6340"/>
                  </a:cubicBezTo>
                  <a:cubicBezTo>
                    <a:pt x="1345" y="5380"/>
                    <a:pt x="1249" y="4131"/>
                    <a:pt x="1441" y="3363"/>
                  </a:cubicBezTo>
                  <a:cubicBezTo>
                    <a:pt x="2882" y="2690"/>
                    <a:pt x="4803" y="2690"/>
                    <a:pt x="6435" y="2594"/>
                  </a:cubicBezTo>
                  <a:lnTo>
                    <a:pt x="6724" y="2594"/>
                  </a:lnTo>
                  <a:cubicBezTo>
                    <a:pt x="8356" y="2498"/>
                    <a:pt x="9893" y="2498"/>
                    <a:pt x="11526" y="2114"/>
                  </a:cubicBezTo>
                  <a:cubicBezTo>
                    <a:pt x="13351" y="1634"/>
                    <a:pt x="15080" y="961"/>
                    <a:pt x="16713" y="57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1570800" y="4684825"/>
              <a:ext cx="504300" cy="756425"/>
            </a:xfrm>
            <a:custGeom>
              <a:rect b="b" l="l" r="r" t="t"/>
              <a:pathLst>
                <a:path extrusionOk="0" fill="none" h="30257" w="20172">
                  <a:moveTo>
                    <a:pt x="11335" y="97"/>
                  </a:moveTo>
                  <a:cubicBezTo>
                    <a:pt x="13064" y="1"/>
                    <a:pt x="14793" y="865"/>
                    <a:pt x="16330" y="1826"/>
                  </a:cubicBezTo>
                  <a:cubicBezTo>
                    <a:pt x="17194" y="2306"/>
                    <a:pt x="17290" y="2978"/>
                    <a:pt x="17674" y="3843"/>
                  </a:cubicBezTo>
                  <a:cubicBezTo>
                    <a:pt x="18058" y="4611"/>
                    <a:pt x="18251" y="5668"/>
                    <a:pt x="18539" y="6628"/>
                  </a:cubicBezTo>
                  <a:cubicBezTo>
                    <a:pt x="18827" y="7877"/>
                    <a:pt x="18827" y="9510"/>
                    <a:pt x="18827" y="10950"/>
                  </a:cubicBezTo>
                  <a:lnTo>
                    <a:pt x="18827" y="11623"/>
                  </a:lnTo>
                  <a:lnTo>
                    <a:pt x="18827" y="14120"/>
                  </a:lnTo>
                  <a:cubicBezTo>
                    <a:pt x="18827" y="15561"/>
                    <a:pt x="19211" y="16905"/>
                    <a:pt x="19499" y="18250"/>
                  </a:cubicBezTo>
                  <a:cubicBezTo>
                    <a:pt x="19595" y="18923"/>
                    <a:pt x="19787" y="19787"/>
                    <a:pt x="19979" y="20651"/>
                  </a:cubicBezTo>
                  <a:cubicBezTo>
                    <a:pt x="20076" y="21612"/>
                    <a:pt x="20172" y="22668"/>
                    <a:pt x="19979" y="23533"/>
                  </a:cubicBezTo>
                  <a:cubicBezTo>
                    <a:pt x="19787" y="24205"/>
                    <a:pt x="19595" y="24974"/>
                    <a:pt x="19499" y="25550"/>
                  </a:cubicBezTo>
                  <a:cubicBezTo>
                    <a:pt x="19115" y="26895"/>
                    <a:pt x="18827" y="27855"/>
                    <a:pt x="18635" y="29200"/>
                  </a:cubicBezTo>
                  <a:cubicBezTo>
                    <a:pt x="18539" y="29392"/>
                    <a:pt x="17770" y="29872"/>
                    <a:pt x="17674" y="29968"/>
                  </a:cubicBezTo>
                  <a:cubicBezTo>
                    <a:pt x="16810" y="30256"/>
                    <a:pt x="15849" y="30064"/>
                    <a:pt x="14793" y="29776"/>
                  </a:cubicBezTo>
                  <a:lnTo>
                    <a:pt x="9702" y="28335"/>
                  </a:lnTo>
                  <a:cubicBezTo>
                    <a:pt x="9030" y="28047"/>
                    <a:pt x="8742" y="27951"/>
                    <a:pt x="8453" y="27471"/>
                  </a:cubicBezTo>
                  <a:lnTo>
                    <a:pt x="7301" y="26414"/>
                  </a:lnTo>
                  <a:lnTo>
                    <a:pt x="7013" y="26030"/>
                  </a:lnTo>
                  <a:cubicBezTo>
                    <a:pt x="6052" y="24974"/>
                    <a:pt x="4227" y="24686"/>
                    <a:pt x="2882" y="24397"/>
                  </a:cubicBezTo>
                  <a:cubicBezTo>
                    <a:pt x="2402" y="24205"/>
                    <a:pt x="2786" y="24493"/>
                    <a:pt x="2306" y="24013"/>
                  </a:cubicBezTo>
                  <a:cubicBezTo>
                    <a:pt x="2306" y="23245"/>
                    <a:pt x="1250" y="20940"/>
                    <a:pt x="577" y="19979"/>
                  </a:cubicBezTo>
                  <a:cubicBezTo>
                    <a:pt x="289" y="19307"/>
                    <a:pt x="1" y="18538"/>
                    <a:pt x="97" y="17482"/>
                  </a:cubicBezTo>
                  <a:cubicBezTo>
                    <a:pt x="97" y="16425"/>
                    <a:pt x="289" y="15177"/>
                    <a:pt x="385" y="14120"/>
                  </a:cubicBezTo>
                  <a:cubicBezTo>
                    <a:pt x="481" y="12295"/>
                    <a:pt x="865" y="10662"/>
                    <a:pt x="1058" y="8837"/>
                  </a:cubicBezTo>
                  <a:cubicBezTo>
                    <a:pt x="1250" y="7493"/>
                    <a:pt x="1250" y="6244"/>
                    <a:pt x="1346" y="4899"/>
                  </a:cubicBezTo>
                  <a:cubicBezTo>
                    <a:pt x="1346" y="4323"/>
                    <a:pt x="1346" y="3170"/>
                    <a:pt x="1442" y="2594"/>
                  </a:cubicBezTo>
                  <a:cubicBezTo>
                    <a:pt x="2306" y="2018"/>
                    <a:pt x="3459" y="2018"/>
                    <a:pt x="4611" y="1922"/>
                  </a:cubicBezTo>
                  <a:lnTo>
                    <a:pt x="4804" y="1922"/>
                  </a:lnTo>
                  <a:cubicBezTo>
                    <a:pt x="5764" y="1730"/>
                    <a:pt x="6821" y="1633"/>
                    <a:pt x="7781" y="1441"/>
                  </a:cubicBezTo>
                  <a:cubicBezTo>
                    <a:pt x="9030" y="865"/>
                    <a:pt x="10086" y="385"/>
                    <a:pt x="11335" y="9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1758100" y="4816900"/>
              <a:ext cx="206550" cy="509075"/>
            </a:xfrm>
            <a:custGeom>
              <a:rect b="b" l="l" r="r" t="t"/>
              <a:pathLst>
                <a:path extrusionOk="0" fill="none" h="20363" w="8262">
                  <a:moveTo>
                    <a:pt x="7781" y="20363"/>
                  </a:moveTo>
                  <a:cubicBezTo>
                    <a:pt x="6052" y="19979"/>
                    <a:pt x="4131" y="19403"/>
                    <a:pt x="2498" y="18826"/>
                  </a:cubicBezTo>
                  <a:cubicBezTo>
                    <a:pt x="1730" y="18538"/>
                    <a:pt x="1057" y="18250"/>
                    <a:pt x="289" y="17962"/>
                  </a:cubicBezTo>
                  <a:cubicBezTo>
                    <a:pt x="1" y="17866"/>
                    <a:pt x="289" y="18058"/>
                    <a:pt x="1" y="17578"/>
                  </a:cubicBezTo>
                  <a:cubicBezTo>
                    <a:pt x="769" y="17001"/>
                    <a:pt x="193" y="14696"/>
                    <a:pt x="289" y="13928"/>
                  </a:cubicBezTo>
                  <a:cubicBezTo>
                    <a:pt x="577" y="12487"/>
                    <a:pt x="769" y="11046"/>
                    <a:pt x="961" y="9605"/>
                  </a:cubicBezTo>
                  <a:cubicBezTo>
                    <a:pt x="1057" y="8357"/>
                    <a:pt x="1442" y="7300"/>
                    <a:pt x="1538" y="6052"/>
                  </a:cubicBezTo>
                  <a:cubicBezTo>
                    <a:pt x="1634" y="5283"/>
                    <a:pt x="1538" y="4323"/>
                    <a:pt x="1538" y="3458"/>
                  </a:cubicBezTo>
                  <a:cubicBezTo>
                    <a:pt x="1538" y="3074"/>
                    <a:pt x="1442" y="2306"/>
                    <a:pt x="1538" y="1921"/>
                  </a:cubicBezTo>
                  <a:cubicBezTo>
                    <a:pt x="1634" y="1441"/>
                    <a:pt x="2402" y="1249"/>
                    <a:pt x="2690" y="1057"/>
                  </a:cubicBezTo>
                  <a:cubicBezTo>
                    <a:pt x="3555" y="577"/>
                    <a:pt x="4611" y="96"/>
                    <a:pt x="5572" y="0"/>
                  </a:cubicBezTo>
                  <a:cubicBezTo>
                    <a:pt x="5956" y="577"/>
                    <a:pt x="6532" y="1057"/>
                    <a:pt x="6532" y="1729"/>
                  </a:cubicBezTo>
                  <a:cubicBezTo>
                    <a:pt x="6532" y="3458"/>
                    <a:pt x="7013" y="5187"/>
                    <a:pt x="7397" y="6820"/>
                  </a:cubicBezTo>
                  <a:cubicBezTo>
                    <a:pt x="7877" y="9125"/>
                    <a:pt x="7685" y="11526"/>
                    <a:pt x="7685" y="13736"/>
                  </a:cubicBezTo>
                  <a:lnTo>
                    <a:pt x="7685" y="17385"/>
                  </a:lnTo>
                  <a:cubicBezTo>
                    <a:pt x="7685" y="18442"/>
                    <a:pt x="7877" y="19210"/>
                    <a:pt x="7973" y="20171"/>
                  </a:cubicBezTo>
                  <a:cubicBezTo>
                    <a:pt x="8261" y="20075"/>
                    <a:pt x="7685" y="20363"/>
                    <a:pt x="7781" y="20363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5"/>
          <p:cNvSpPr txBox="1"/>
          <p:nvPr>
            <p:ph idx="1" type="subTitle"/>
          </p:nvPr>
        </p:nvSpPr>
        <p:spPr>
          <a:xfrm>
            <a:off x="723900" y="2095500"/>
            <a:ext cx="3038400" cy="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93" name="Google Shape;93;p5"/>
          <p:cNvSpPr txBox="1"/>
          <p:nvPr>
            <p:ph idx="2" type="subTitle"/>
          </p:nvPr>
        </p:nvSpPr>
        <p:spPr>
          <a:xfrm>
            <a:off x="723900" y="2495700"/>
            <a:ext cx="31431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"/>
          <p:cNvSpPr txBox="1"/>
          <p:nvPr>
            <p:ph idx="3" type="subTitle"/>
          </p:nvPr>
        </p:nvSpPr>
        <p:spPr>
          <a:xfrm>
            <a:off x="723900" y="3311575"/>
            <a:ext cx="3038400" cy="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ED719F"/>
              </a:buClr>
              <a:buSzPts val="2000"/>
              <a:buFont typeface="Fjalla One"/>
              <a:buNone/>
              <a:defRPr sz="2000">
                <a:solidFill>
                  <a:srgbClr val="ED719F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95" name="Google Shape;95;p5"/>
          <p:cNvSpPr txBox="1"/>
          <p:nvPr>
            <p:ph idx="4" type="subTitle"/>
          </p:nvPr>
        </p:nvSpPr>
        <p:spPr>
          <a:xfrm>
            <a:off x="723900" y="3711775"/>
            <a:ext cx="31431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6" name="Google Shape;96;p5"/>
          <p:cNvSpPr txBox="1"/>
          <p:nvPr>
            <p:ph type="title"/>
          </p:nvPr>
        </p:nvSpPr>
        <p:spPr>
          <a:xfrm>
            <a:off x="723900" y="540000"/>
            <a:ext cx="38520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title"/>
          </p:nvPr>
        </p:nvSpPr>
        <p:spPr>
          <a:xfrm>
            <a:off x="2102100" y="540000"/>
            <a:ext cx="49398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99" name="Google Shape;99;p6"/>
          <p:cNvSpPr/>
          <p:nvPr/>
        </p:nvSpPr>
        <p:spPr>
          <a:xfrm rot="5400000">
            <a:off x="-622082" y="-930414"/>
            <a:ext cx="2510592" cy="2197121"/>
          </a:xfrm>
          <a:custGeom>
            <a:rect b="b" l="l" r="r" t="t"/>
            <a:pathLst>
              <a:path extrusionOk="0" h="58837" w="67236">
                <a:moveTo>
                  <a:pt x="24653" y="1"/>
                </a:moveTo>
                <a:cubicBezTo>
                  <a:pt x="23575" y="1"/>
                  <a:pt x="22491" y="158"/>
                  <a:pt x="21420" y="408"/>
                </a:cubicBezTo>
                <a:cubicBezTo>
                  <a:pt x="19307" y="888"/>
                  <a:pt x="17386" y="1657"/>
                  <a:pt x="15369" y="2233"/>
                </a:cubicBezTo>
                <a:cubicBezTo>
                  <a:pt x="11815" y="3289"/>
                  <a:pt x="8165" y="4058"/>
                  <a:pt x="5091" y="6459"/>
                </a:cubicBezTo>
                <a:cubicBezTo>
                  <a:pt x="2498" y="8380"/>
                  <a:pt x="577" y="11358"/>
                  <a:pt x="289" y="14527"/>
                </a:cubicBezTo>
                <a:cubicBezTo>
                  <a:pt x="1" y="17217"/>
                  <a:pt x="865" y="20002"/>
                  <a:pt x="1730" y="22692"/>
                </a:cubicBezTo>
                <a:cubicBezTo>
                  <a:pt x="3843" y="29415"/>
                  <a:pt x="5475" y="37099"/>
                  <a:pt x="8549" y="43438"/>
                </a:cubicBezTo>
                <a:cubicBezTo>
                  <a:pt x="11046" y="48721"/>
                  <a:pt x="17194" y="51699"/>
                  <a:pt x="22188" y="54100"/>
                </a:cubicBezTo>
                <a:cubicBezTo>
                  <a:pt x="25838" y="55829"/>
                  <a:pt x="29392" y="57558"/>
                  <a:pt x="33234" y="58422"/>
                </a:cubicBezTo>
                <a:cubicBezTo>
                  <a:pt x="34551" y="58708"/>
                  <a:pt x="35924" y="58836"/>
                  <a:pt x="37329" y="58836"/>
                </a:cubicBezTo>
                <a:cubicBezTo>
                  <a:pt x="44426" y="58836"/>
                  <a:pt x="52354" y="55561"/>
                  <a:pt x="58207" y="52755"/>
                </a:cubicBezTo>
                <a:cubicBezTo>
                  <a:pt x="60128" y="51795"/>
                  <a:pt x="61953" y="50642"/>
                  <a:pt x="63106" y="48817"/>
                </a:cubicBezTo>
                <a:cubicBezTo>
                  <a:pt x="67236" y="42382"/>
                  <a:pt x="59072" y="34986"/>
                  <a:pt x="54749" y="31144"/>
                </a:cubicBezTo>
                <a:cubicBezTo>
                  <a:pt x="47546" y="24709"/>
                  <a:pt x="41975" y="15680"/>
                  <a:pt x="36116" y="7996"/>
                </a:cubicBezTo>
                <a:cubicBezTo>
                  <a:pt x="34291" y="5691"/>
                  <a:pt x="32562" y="3289"/>
                  <a:pt x="29968" y="1657"/>
                </a:cubicBezTo>
                <a:cubicBezTo>
                  <a:pt x="28279" y="450"/>
                  <a:pt x="26475" y="1"/>
                  <a:pt x="24653" y="1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6"/>
          <p:cNvGrpSpPr/>
          <p:nvPr/>
        </p:nvGrpSpPr>
        <p:grpSpPr>
          <a:xfrm>
            <a:off x="-826425" y="-1549075"/>
            <a:ext cx="3092850" cy="2766275"/>
            <a:chOff x="5200" y="3589850"/>
            <a:chExt cx="3092850" cy="2766275"/>
          </a:xfrm>
        </p:grpSpPr>
        <p:sp>
          <p:nvSpPr>
            <p:cNvPr id="101" name="Google Shape;101;p6"/>
            <p:cNvSpPr/>
            <p:nvPr/>
          </p:nvSpPr>
          <p:spPr>
            <a:xfrm>
              <a:off x="5200" y="3589850"/>
              <a:ext cx="3092850" cy="2766275"/>
            </a:xfrm>
            <a:custGeom>
              <a:rect b="b" l="l" r="r" t="t"/>
              <a:pathLst>
                <a:path extrusionOk="0" fill="none" h="110651" w="123714">
                  <a:moveTo>
                    <a:pt x="3650" y="8741"/>
                  </a:moveTo>
                  <a:lnTo>
                    <a:pt x="3650" y="8741"/>
                  </a:lnTo>
                  <a:cubicBezTo>
                    <a:pt x="9797" y="7493"/>
                    <a:pt x="16809" y="8261"/>
                    <a:pt x="23052" y="8741"/>
                  </a:cubicBezTo>
                  <a:cubicBezTo>
                    <a:pt x="28815" y="9126"/>
                    <a:pt x="34290" y="9894"/>
                    <a:pt x="40053" y="9126"/>
                  </a:cubicBezTo>
                  <a:cubicBezTo>
                    <a:pt x="46104" y="8165"/>
                    <a:pt x="51867" y="5860"/>
                    <a:pt x="57726" y="4131"/>
                  </a:cubicBezTo>
                  <a:cubicBezTo>
                    <a:pt x="71558" y="1"/>
                    <a:pt x="83756" y="4035"/>
                    <a:pt x="96723" y="9126"/>
                  </a:cubicBezTo>
                  <a:cubicBezTo>
                    <a:pt x="103542" y="11719"/>
                    <a:pt x="103446" y="17194"/>
                    <a:pt x="107192" y="22765"/>
                  </a:cubicBezTo>
                  <a:cubicBezTo>
                    <a:pt x="109017" y="25550"/>
                    <a:pt x="112187" y="27951"/>
                    <a:pt x="113532" y="30929"/>
                  </a:cubicBezTo>
                  <a:cubicBezTo>
                    <a:pt x="115453" y="35347"/>
                    <a:pt x="112667" y="43896"/>
                    <a:pt x="111515" y="48314"/>
                  </a:cubicBezTo>
                  <a:cubicBezTo>
                    <a:pt x="110746" y="51099"/>
                    <a:pt x="109786" y="53981"/>
                    <a:pt x="109594" y="56862"/>
                  </a:cubicBezTo>
                  <a:cubicBezTo>
                    <a:pt x="109209" y="62337"/>
                    <a:pt x="112379" y="65795"/>
                    <a:pt x="115453" y="69829"/>
                  </a:cubicBezTo>
                  <a:cubicBezTo>
                    <a:pt x="118814" y="74248"/>
                    <a:pt x="123713" y="81643"/>
                    <a:pt x="120543" y="87118"/>
                  </a:cubicBezTo>
                  <a:cubicBezTo>
                    <a:pt x="116797" y="93361"/>
                    <a:pt x="111226" y="98260"/>
                    <a:pt x="105752" y="103063"/>
                  </a:cubicBezTo>
                  <a:cubicBezTo>
                    <a:pt x="98932" y="109018"/>
                    <a:pt x="93841" y="110651"/>
                    <a:pt x="85293" y="107577"/>
                  </a:cubicBezTo>
                  <a:cubicBezTo>
                    <a:pt x="76840" y="104503"/>
                    <a:pt x="68292" y="101910"/>
                    <a:pt x="59551" y="99701"/>
                  </a:cubicBezTo>
                  <a:cubicBezTo>
                    <a:pt x="55421" y="98740"/>
                    <a:pt x="55229" y="97780"/>
                    <a:pt x="53404" y="93938"/>
                  </a:cubicBezTo>
                  <a:cubicBezTo>
                    <a:pt x="51675" y="90480"/>
                    <a:pt x="50138" y="87118"/>
                    <a:pt x="48506" y="83660"/>
                  </a:cubicBezTo>
                  <a:cubicBezTo>
                    <a:pt x="45144" y="76457"/>
                    <a:pt x="34386" y="76457"/>
                    <a:pt x="27663" y="74440"/>
                  </a:cubicBezTo>
                  <a:cubicBezTo>
                    <a:pt x="20843" y="72327"/>
                    <a:pt x="14120" y="70309"/>
                    <a:pt x="7300" y="68292"/>
                  </a:cubicBezTo>
                  <a:cubicBezTo>
                    <a:pt x="3170" y="67044"/>
                    <a:pt x="769" y="66083"/>
                    <a:pt x="288" y="61761"/>
                  </a:cubicBezTo>
                  <a:cubicBezTo>
                    <a:pt x="0" y="57919"/>
                    <a:pt x="0" y="54077"/>
                    <a:pt x="0" y="50235"/>
                  </a:cubicBezTo>
                  <a:cubicBezTo>
                    <a:pt x="288" y="36212"/>
                    <a:pt x="1537" y="22380"/>
                    <a:pt x="3650" y="874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209300" y="3726725"/>
              <a:ext cx="2732650" cy="2494925"/>
            </a:xfrm>
            <a:custGeom>
              <a:rect b="b" l="l" r="r" t="t"/>
              <a:pathLst>
                <a:path extrusionOk="0" fill="none" h="99797" w="109306">
                  <a:moveTo>
                    <a:pt x="51579" y="3651"/>
                  </a:moveTo>
                  <a:cubicBezTo>
                    <a:pt x="63874" y="1"/>
                    <a:pt x="74728" y="3651"/>
                    <a:pt x="86446" y="8165"/>
                  </a:cubicBezTo>
                  <a:cubicBezTo>
                    <a:pt x="92497" y="10566"/>
                    <a:pt x="92401" y="15465"/>
                    <a:pt x="95667" y="20459"/>
                  </a:cubicBezTo>
                  <a:cubicBezTo>
                    <a:pt x="97299" y="22957"/>
                    <a:pt x="100181" y="25070"/>
                    <a:pt x="101430" y="27855"/>
                  </a:cubicBezTo>
                  <a:cubicBezTo>
                    <a:pt x="102870" y="31217"/>
                    <a:pt x="101430" y="37076"/>
                    <a:pt x="100373" y="41398"/>
                  </a:cubicBezTo>
                  <a:cubicBezTo>
                    <a:pt x="100085" y="42263"/>
                    <a:pt x="99797" y="43127"/>
                    <a:pt x="99701" y="43799"/>
                  </a:cubicBezTo>
                  <a:cubicBezTo>
                    <a:pt x="99028" y="46393"/>
                    <a:pt x="98260" y="48986"/>
                    <a:pt x="98068" y="51676"/>
                  </a:cubicBezTo>
                  <a:cubicBezTo>
                    <a:pt x="97684" y="56670"/>
                    <a:pt x="100469" y="59648"/>
                    <a:pt x="103351" y="63490"/>
                  </a:cubicBezTo>
                  <a:cubicBezTo>
                    <a:pt x="104599" y="65315"/>
                    <a:pt x="106328" y="67716"/>
                    <a:pt x="107385" y="70213"/>
                  </a:cubicBezTo>
                  <a:cubicBezTo>
                    <a:pt x="108729" y="73287"/>
                    <a:pt x="109306" y="76457"/>
                    <a:pt x="107769" y="79242"/>
                  </a:cubicBezTo>
                  <a:cubicBezTo>
                    <a:pt x="106616" y="81259"/>
                    <a:pt x="105272" y="83084"/>
                    <a:pt x="103831" y="84909"/>
                  </a:cubicBezTo>
                  <a:cubicBezTo>
                    <a:pt x="101045" y="88175"/>
                    <a:pt x="97780" y="91056"/>
                    <a:pt x="94706" y="93938"/>
                  </a:cubicBezTo>
                  <a:cubicBezTo>
                    <a:pt x="92977" y="95378"/>
                    <a:pt x="91344" y="96531"/>
                    <a:pt x="89904" y="97395"/>
                  </a:cubicBezTo>
                  <a:cubicBezTo>
                    <a:pt x="85773" y="99701"/>
                    <a:pt x="81931" y="99797"/>
                    <a:pt x="76360" y="97876"/>
                  </a:cubicBezTo>
                  <a:cubicBezTo>
                    <a:pt x="68772" y="95090"/>
                    <a:pt x="60992" y="92785"/>
                    <a:pt x="53116" y="90768"/>
                  </a:cubicBezTo>
                  <a:cubicBezTo>
                    <a:pt x="49562" y="89807"/>
                    <a:pt x="49274" y="88943"/>
                    <a:pt x="47641" y="85581"/>
                  </a:cubicBezTo>
                  <a:cubicBezTo>
                    <a:pt x="46585" y="83372"/>
                    <a:pt x="45432" y="81067"/>
                    <a:pt x="44280" y="78762"/>
                  </a:cubicBezTo>
                  <a:cubicBezTo>
                    <a:pt x="43895" y="77897"/>
                    <a:pt x="43511" y="77225"/>
                    <a:pt x="43223" y="76360"/>
                  </a:cubicBezTo>
                  <a:cubicBezTo>
                    <a:pt x="40053" y="70021"/>
                    <a:pt x="30544" y="69925"/>
                    <a:pt x="24589" y="68100"/>
                  </a:cubicBezTo>
                  <a:cubicBezTo>
                    <a:pt x="23725" y="67812"/>
                    <a:pt x="23149" y="67620"/>
                    <a:pt x="22284" y="67332"/>
                  </a:cubicBezTo>
                  <a:cubicBezTo>
                    <a:pt x="17097" y="65699"/>
                    <a:pt x="11719" y="63874"/>
                    <a:pt x="6436" y="62145"/>
                  </a:cubicBezTo>
                  <a:cubicBezTo>
                    <a:pt x="2882" y="60992"/>
                    <a:pt x="673" y="60128"/>
                    <a:pt x="289" y="56190"/>
                  </a:cubicBezTo>
                  <a:cubicBezTo>
                    <a:pt x="0" y="52732"/>
                    <a:pt x="0" y="49082"/>
                    <a:pt x="96" y="45624"/>
                  </a:cubicBezTo>
                  <a:cubicBezTo>
                    <a:pt x="192" y="39861"/>
                    <a:pt x="577" y="34098"/>
                    <a:pt x="961" y="28335"/>
                  </a:cubicBezTo>
                  <a:cubicBezTo>
                    <a:pt x="1249" y="24013"/>
                    <a:pt x="1729" y="19691"/>
                    <a:pt x="2210" y="15465"/>
                  </a:cubicBezTo>
                  <a:cubicBezTo>
                    <a:pt x="2594" y="12967"/>
                    <a:pt x="2882" y="10470"/>
                    <a:pt x="3362" y="8069"/>
                  </a:cubicBezTo>
                  <a:cubicBezTo>
                    <a:pt x="8357" y="6916"/>
                    <a:pt x="14216" y="7589"/>
                    <a:pt x="19499" y="7877"/>
                  </a:cubicBezTo>
                  <a:cubicBezTo>
                    <a:pt x="19883" y="7877"/>
                    <a:pt x="20267" y="7877"/>
                    <a:pt x="20651" y="8069"/>
                  </a:cubicBezTo>
                  <a:cubicBezTo>
                    <a:pt x="25742" y="8357"/>
                    <a:pt x="30737" y="9125"/>
                    <a:pt x="36019" y="8261"/>
                  </a:cubicBezTo>
                  <a:cubicBezTo>
                    <a:pt x="41110" y="7204"/>
                    <a:pt x="46297" y="5187"/>
                    <a:pt x="51579" y="365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399000" y="3861200"/>
              <a:ext cx="2420500" cy="2245200"/>
            </a:xfrm>
            <a:custGeom>
              <a:rect b="b" l="l" r="r" t="t"/>
              <a:pathLst>
                <a:path extrusionOk="0" fill="none" h="89808" w="96820">
                  <a:moveTo>
                    <a:pt x="46009" y="3170"/>
                  </a:moveTo>
                  <a:cubicBezTo>
                    <a:pt x="56862" y="0"/>
                    <a:pt x="66467" y="3266"/>
                    <a:pt x="76553" y="7204"/>
                  </a:cubicBezTo>
                  <a:cubicBezTo>
                    <a:pt x="81931" y="9413"/>
                    <a:pt x="81835" y="13736"/>
                    <a:pt x="84717" y="18058"/>
                  </a:cubicBezTo>
                  <a:cubicBezTo>
                    <a:pt x="86158" y="20363"/>
                    <a:pt x="88655" y="22380"/>
                    <a:pt x="89711" y="24781"/>
                  </a:cubicBezTo>
                  <a:cubicBezTo>
                    <a:pt x="91056" y="27855"/>
                    <a:pt x="89808" y="33138"/>
                    <a:pt x="88847" y="36980"/>
                  </a:cubicBezTo>
                  <a:cubicBezTo>
                    <a:pt x="88655" y="37748"/>
                    <a:pt x="88559" y="38420"/>
                    <a:pt x="88367" y="39189"/>
                  </a:cubicBezTo>
                  <a:cubicBezTo>
                    <a:pt x="87790" y="41494"/>
                    <a:pt x="87118" y="43895"/>
                    <a:pt x="86926" y="46297"/>
                  </a:cubicBezTo>
                  <a:cubicBezTo>
                    <a:pt x="86638" y="50811"/>
                    <a:pt x="89135" y="53596"/>
                    <a:pt x="91536" y="56958"/>
                  </a:cubicBezTo>
                  <a:cubicBezTo>
                    <a:pt x="92689" y="58591"/>
                    <a:pt x="94130" y="60800"/>
                    <a:pt x="95090" y="63105"/>
                  </a:cubicBezTo>
                  <a:cubicBezTo>
                    <a:pt x="96339" y="65795"/>
                    <a:pt x="96819" y="68676"/>
                    <a:pt x="95474" y="71270"/>
                  </a:cubicBezTo>
                  <a:cubicBezTo>
                    <a:pt x="94514" y="72999"/>
                    <a:pt x="93361" y="74727"/>
                    <a:pt x="92017" y="76360"/>
                  </a:cubicBezTo>
                  <a:cubicBezTo>
                    <a:pt x="89615" y="79434"/>
                    <a:pt x="86830" y="82027"/>
                    <a:pt x="84044" y="84525"/>
                  </a:cubicBezTo>
                  <a:cubicBezTo>
                    <a:pt x="82604" y="85869"/>
                    <a:pt x="81067" y="86926"/>
                    <a:pt x="79722" y="87694"/>
                  </a:cubicBezTo>
                  <a:cubicBezTo>
                    <a:pt x="76168" y="89615"/>
                    <a:pt x="72711" y="89807"/>
                    <a:pt x="67716" y="88078"/>
                  </a:cubicBezTo>
                  <a:cubicBezTo>
                    <a:pt x="60992" y="85677"/>
                    <a:pt x="54077" y="83564"/>
                    <a:pt x="47065" y="81835"/>
                  </a:cubicBezTo>
                  <a:cubicBezTo>
                    <a:pt x="43895" y="80971"/>
                    <a:pt x="43607" y="80202"/>
                    <a:pt x="42167" y="77225"/>
                  </a:cubicBezTo>
                  <a:cubicBezTo>
                    <a:pt x="41206" y="75208"/>
                    <a:pt x="40149" y="73191"/>
                    <a:pt x="39189" y="71270"/>
                  </a:cubicBezTo>
                  <a:cubicBezTo>
                    <a:pt x="38805" y="70501"/>
                    <a:pt x="38421" y="69925"/>
                    <a:pt x="38132" y="69157"/>
                  </a:cubicBezTo>
                  <a:cubicBezTo>
                    <a:pt x="35347" y="63586"/>
                    <a:pt x="26894" y="63394"/>
                    <a:pt x="21516" y="61857"/>
                  </a:cubicBezTo>
                  <a:cubicBezTo>
                    <a:pt x="20843" y="61665"/>
                    <a:pt x="20171" y="61473"/>
                    <a:pt x="19499" y="61280"/>
                  </a:cubicBezTo>
                  <a:cubicBezTo>
                    <a:pt x="15080" y="59744"/>
                    <a:pt x="10278" y="57919"/>
                    <a:pt x="5667" y="56190"/>
                  </a:cubicBezTo>
                  <a:cubicBezTo>
                    <a:pt x="2594" y="55133"/>
                    <a:pt x="673" y="54269"/>
                    <a:pt x="289" y="50715"/>
                  </a:cubicBezTo>
                  <a:cubicBezTo>
                    <a:pt x="0" y="47545"/>
                    <a:pt x="0" y="44376"/>
                    <a:pt x="0" y="41206"/>
                  </a:cubicBezTo>
                  <a:cubicBezTo>
                    <a:pt x="192" y="36019"/>
                    <a:pt x="481" y="30736"/>
                    <a:pt x="865" y="25646"/>
                  </a:cubicBezTo>
                  <a:cubicBezTo>
                    <a:pt x="1249" y="21804"/>
                    <a:pt x="1633" y="17770"/>
                    <a:pt x="2113" y="13928"/>
                  </a:cubicBezTo>
                  <a:cubicBezTo>
                    <a:pt x="2306" y="11815"/>
                    <a:pt x="2690" y="9413"/>
                    <a:pt x="3074" y="7204"/>
                  </a:cubicBezTo>
                  <a:cubicBezTo>
                    <a:pt x="7492" y="6244"/>
                    <a:pt x="12679" y="6724"/>
                    <a:pt x="17289" y="7012"/>
                  </a:cubicBezTo>
                  <a:cubicBezTo>
                    <a:pt x="17674" y="7012"/>
                    <a:pt x="18058" y="7012"/>
                    <a:pt x="18250" y="7108"/>
                  </a:cubicBezTo>
                  <a:cubicBezTo>
                    <a:pt x="22860" y="7396"/>
                    <a:pt x="27279" y="7973"/>
                    <a:pt x="31889" y="7204"/>
                  </a:cubicBezTo>
                  <a:cubicBezTo>
                    <a:pt x="36788" y="6436"/>
                    <a:pt x="41302" y="4611"/>
                    <a:pt x="46009" y="3170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595900" y="4000475"/>
              <a:ext cx="2093925" cy="2000275"/>
            </a:xfrm>
            <a:custGeom>
              <a:rect b="b" l="l" r="r" t="t"/>
              <a:pathLst>
                <a:path extrusionOk="0" fill="none" h="80011" w="83757">
                  <a:moveTo>
                    <a:pt x="40054" y="2594"/>
                  </a:moveTo>
                  <a:cubicBezTo>
                    <a:pt x="49370" y="0"/>
                    <a:pt x="57631" y="2882"/>
                    <a:pt x="66371" y="6340"/>
                  </a:cubicBezTo>
                  <a:cubicBezTo>
                    <a:pt x="70886" y="8165"/>
                    <a:pt x="70886" y="11911"/>
                    <a:pt x="73287" y="15753"/>
                  </a:cubicBezTo>
                  <a:cubicBezTo>
                    <a:pt x="74632" y="17770"/>
                    <a:pt x="76649" y="19499"/>
                    <a:pt x="77609" y="21804"/>
                  </a:cubicBezTo>
                  <a:cubicBezTo>
                    <a:pt x="78762" y="24589"/>
                    <a:pt x="77801" y="29296"/>
                    <a:pt x="76937" y="32753"/>
                  </a:cubicBezTo>
                  <a:cubicBezTo>
                    <a:pt x="76841" y="33426"/>
                    <a:pt x="76553" y="34098"/>
                    <a:pt x="76457" y="34674"/>
                  </a:cubicBezTo>
                  <a:cubicBezTo>
                    <a:pt x="75976" y="36691"/>
                    <a:pt x="75400" y="38709"/>
                    <a:pt x="75208" y="40918"/>
                  </a:cubicBezTo>
                  <a:cubicBezTo>
                    <a:pt x="75016" y="44952"/>
                    <a:pt x="77129" y="47353"/>
                    <a:pt x="79242" y="50523"/>
                  </a:cubicBezTo>
                  <a:cubicBezTo>
                    <a:pt x="80203" y="52060"/>
                    <a:pt x="81355" y="53981"/>
                    <a:pt x="82316" y="55998"/>
                  </a:cubicBezTo>
                  <a:cubicBezTo>
                    <a:pt x="83276" y="58399"/>
                    <a:pt x="83756" y="61088"/>
                    <a:pt x="82700" y="63393"/>
                  </a:cubicBezTo>
                  <a:cubicBezTo>
                    <a:pt x="81835" y="65026"/>
                    <a:pt x="80779" y="66467"/>
                    <a:pt x="79722" y="68004"/>
                  </a:cubicBezTo>
                  <a:cubicBezTo>
                    <a:pt x="77609" y="70789"/>
                    <a:pt x="75208" y="73094"/>
                    <a:pt x="72999" y="75496"/>
                  </a:cubicBezTo>
                  <a:cubicBezTo>
                    <a:pt x="71750" y="76552"/>
                    <a:pt x="70309" y="77513"/>
                    <a:pt x="69253" y="78281"/>
                  </a:cubicBezTo>
                  <a:cubicBezTo>
                    <a:pt x="66083" y="79914"/>
                    <a:pt x="63010" y="80010"/>
                    <a:pt x="58783" y="78473"/>
                  </a:cubicBezTo>
                  <a:cubicBezTo>
                    <a:pt x="52924" y="76456"/>
                    <a:pt x="46873" y="74631"/>
                    <a:pt x="40822" y="73094"/>
                  </a:cubicBezTo>
                  <a:cubicBezTo>
                    <a:pt x="38036" y="72326"/>
                    <a:pt x="37748" y="71750"/>
                    <a:pt x="36500" y="69156"/>
                  </a:cubicBezTo>
                  <a:cubicBezTo>
                    <a:pt x="35635" y="67331"/>
                    <a:pt x="34675" y="65603"/>
                    <a:pt x="33810" y="63970"/>
                  </a:cubicBezTo>
                  <a:cubicBezTo>
                    <a:pt x="33426" y="63393"/>
                    <a:pt x="33234" y="62721"/>
                    <a:pt x="32850" y="62145"/>
                  </a:cubicBezTo>
                  <a:cubicBezTo>
                    <a:pt x="30352" y="57246"/>
                    <a:pt x="23149" y="57246"/>
                    <a:pt x="18346" y="55805"/>
                  </a:cubicBezTo>
                  <a:cubicBezTo>
                    <a:pt x="17578" y="55517"/>
                    <a:pt x="17290" y="55517"/>
                    <a:pt x="16521" y="55229"/>
                  </a:cubicBezTo>
                  <a:cubicBezTo>
                    <a:pt x="12775" y="53788"/>
                    <a:pt x="8645" y="51867"/>
                    <a:pt x="4803" y="50427"/>
                  </a:cubicBezTo>
                  <a:cubicBezTo>
                    <a:pt x="2018" y="49274"/>
                    <a:pt x="481" y="48506"/>
                    <a:pt x="193" y="45336"/>
                  </a:cubicBezTo>
                  <a:cubicBezTo>
                    <a:pt x="1" y="42551"/>
                    <a:pt x="1" y="39669"/>
                    <a:pt x="97" y="36788"/>
                  </a:cubicBezTo>
                  <a:cubicBezTo>
                    <a:pt x="193" y="32177"/>
                    <a:pt x="577" y="27567"/>
                    <a:pt x="961" y="22860"/>
                  </a:cubicBezTo>
                  <a:cubicBezTo>
                    <a:pt x="1153" y="19402"/>
                    <a:pt x="1537" y="15945"/>
                    <a:pt x="1922" y="12583"/>
                  </a:cubicBezTo>
                  <a:cubicBezTo>
                    <a:pt x="2114" y="10662"/>
                    <a:pt x="2402" y="8453"/>
                    <a:pt x="2594" y="6532"/>
                  </a:cubicBezTo>
                  <a:cubicBezTo>
                    <a:pt x="6436" y="5763"/>
                    <a:pt x="11046" y="6052"/>
                    <a:pt x="15080" y="6244"/>
                  </a:cubicBezTo>
                  <a:lnTo>
                    <a:pt x="15945" y="6244"/>
                  </a:lnTo>
                  <a:cubicBezTo>
                    <a:pt x="19883" y="6436"/>
                    <a:pt x="23725" y="6916"/>
                    <a:pt x="27663" y="6244"/>
                  </a:cubicBezTo>
                  <a:cubicBezTo>
                    <a:pt x="32081" y="5379"/>
                    <a:pt x="36115" y="3842"/>
                    <a:pt x="40054" y="259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797600" y="4134950"/>
              <a:ext cx="1769750" cy="1748125"/>
            </a:xfrm>
            <a:custGeom>
              <a:rect b="b" l="l" r="r" t="t"/>
              <a:pathLst>
                <a:path extrusionOk="0" fill="none" h="69925" w="70790">
                  <a:moveTo>
                    <a:pt x="34099" y="2209"/>
                  </a:moveTo>
                  <a:cubicBezTo>
                    <a:pt x="41879" y="0"/>
                    <a:pt x="48794" y="2401"/>
                    <a:pt x="56190" y="5379"/>
                  </a:cubicBezTo>
                  <a:cubicBezTo>
                    <a:pt x="60032" y="7012"/>
                    <a:pt x="60032" y="10085"/>
                    <a:pt x="62049" y="13351"/>
                  </a:cubicBezTo>
                  <a:cubicBezTo>
                    <a:pt x="63106" y="15176"/>
                    <a:pt x="64931" y="16809"/>
                    <a:pt x="65603" y="18730"/>
                  </a:cubicBezTo>
                  <a:cubicBezTo>
                    <a:pt x="66564" y="21227"/>
                    <a:pt x="65795" y="25261"/>
                    <a:pt x="65123" y="28335"/>
                  </a:cubicBezTo>
                  <a:cubicBezTo>
                    <a:pt x="65027" y="28911"/>
                    <a:pt x="64931" y="29584"/>
                    <a:pt x="64835" y="30064"/>
                  </a:cubicBezTo>
                  <a:cubicBezTo>
                    <a:pt x="64451" y="31793"/>
                    <a:pt x="63970" y="33618"/>
                    <a:pt x="63874" y="35539"/>
                  </a:cubicBezTo>
                  <a:cubicBezTo>
                    <a:pt x="63586" y="38997"/>
                    <a:pt x="65411" y="41302"/>
                    <a:pt x="67044" y="44087"/>
                  </a:cubicBezTo>
                  <a:cubicBezTo>
                    <a:pt x="67908" y="45336"/>
                    <a:pt x="68869" y="47161"/>
                    <a:pt x="69637" y="48890"/>
                  </a:cubicBezTo>
                  <a:cubicBezTo>
                    <a:pt x="70406" y="51003"/>
                    <a:pt x="70790" y="53308"/>
                    <a:pt x="69829" y="55229"/>
                  </a:cubicBezTo>
                  <a:cubicBezTo>
                    <a:pt x="69157" y="56670"/>
                    <a:pt x="68293" y="58014"/>
                    <a:pt x="67332" y="59359"/>
                  </a:cubicBezTo>
                  <a:cubicBezTo>
                    <a:pt x="65507" y="61760"/>
                    <a:pt x="63682" y="63873"/>
                    <a:pt x="61761" y="66083"/>
                  </a:cubicBezTo>
                  <a:cubicBezTo>
                    <a:pt x="60801" y="67043"/>
                    <a:pt x="59552" y="67812"/>
                    <a:pt x="58688" y="68484"/>
                  </a:cubicBezTo>
                  <a:cubicBezTo>
                    <a:pt x="55902" y="69733"/>
                    <a:pt x="53405" y="69925"/>
                    <a:pt x="49659" y="68580"/>
                  </a:cubicBezTo>
                  <a:cubicBezTo>
                    <a:pt x="44664" y="66755"/>
                    <a:pt x="39477" y="65218"/>
                    <a:pt x="34291" y="63873"/>
                  </a:cubicBezTo>
                  <a:cubicBezTo>
                    <a:pt x="31889" y="63297"/>
                    <a:pt x="31697" y="62721"/>
                    <a:pt x="30545" y="60608"/>
                  </a:cubicBezTo>
                  <a:cubicBezTo>
                    <a:pt x="29872" y="59167"/>
                    <a:pt x="29008" y="57726"/>
                    <a:pt x="28336" y="56189"/>
                  </a:cubicBezTo>
                  <a:cubicBezTo>
                    <a:pt x="28047" y="55709"/>
                    <a:pt x="27855" y="55229"/>
                    <a:pt x="27471" y="54653"/>
                  </a:cubicBezTo>
                  <a:cubicBezTo>
                    <a:pt x="25262" y="50523"/>
                    <a:pt x="19019" y="50426"/>
                    <a:pt x="15081" y="49274"/>
                  </a:cubicBezTo>
                  <a:cubicBezTo>
                    <a:pt x="14504" y="48986"/>
                    <a:pt x="14120" y="48986"/>
                    <a:pt x="13544" y="48602"/>
                  </a:cubicBezTo>
                  <a:cubicBezTo>
                    <a:pt x="10566" y="47353"/>
                    <a:pt x="7012" y="45432"/>
                    <a:pt x="3843" y="43991"/>
                  </a:cubicBezTo>
                  <a:cubicBezTo>
                    <a:pt x="1538" y="42935"/>
                    <a:pt x="193" y="42166"/>
                    <a:pt x="97" y="39381"/>
                  </a:cubicBezTo>
                  <a:cubicBezTo>
                    <a:pt x="1" y="36883"/>
                    <a:pt x="1" y="34482"/>
                    <a:pt x="97" y="31985"/>
                  </a:cubicBezTo>
                  <a:cubicBezTo>
                    <a:pt x="193" y="27855"/>
                    <a:pt x="577" y="23917"/>
                    <a:pt x="961" y="19786"/>
                  </a:cubicBezTo>
                  <a:cubicBezTo>
                    <a:pt x="1153" y="16809"/>
                    <a:pt x="1442" y="13831"/>
                    <a:pt x="1730" y="10662"/>
                  </a:cubicBezTo>
                  <a:cubicBezTo>
                    <a:pt x="2018" y="9029"/>
                    <a:pt x="2114" y="7108"/>
                    <a:pt x="2402" y="5379"/>
                  </a:cubicBezTo>
                  <a:cubicBezTo>
                    <a:pt x="5572" y="4611"/>
                    <a:pt x="9414" y="4899"/>
                    <a:pt x="12968" y="5091"/>
                  </a:cubicBezTo>
                  <a:lnTo>
                    <a:pt x="13640" y="5091"/>
                  </a:lnTo>
                  <a:cubicBezTo>
                    <a:pt x="17002" y="5187"/>
                    <a:pt x="20267" y="5571"/>
                    <a:pt x="23725" y="4899"/>
                  </a:cubicBezTo>
                  <a:cubicBezTo>
                    <a:pt x="27183" y="4611"/>
                    <a:pt x="30545" y="3266"/>
                    <a:pt x="34099" y="220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989700" y="4276625"/>
              <a:ext cx="1455200" cy="1498400"/>
            </a:xfrm>
            <a:custGeom>
              <a:rect b="b" l="l" r="r" t="t"/>
              <a:pathLst>
                <a:path extrusionOk="0" fill="none" h="59936" w="58208">
                  <a:moveTo>
                    <a:pt x="28432" y="1537"/>
                  </a:moveTo>
                  <a:cubicBezTo>
                    <a:pt x="34675" y="0"/>
                    <a:pt x="40342" y="1921"/>
                    <a:pt x="46201" y="4418"/>
                  </a:cubicBezTo>
                  <a:cubicBezTo>
                    <a:pt x="49275" y="5763"/>
                    <a:pt x="49467" y="8260"/>
                    <a:pt x="50908" y="10950"/>
                  </a:cubicBezTo>
                  <a:cubicBezTo>
                    <a:pt x="51868" y="12487"/>
                    <a:pt x="53117" y="13927"/>
                    <a:pt x="53789" y="15752"/>
                  </a:cubicBezTo>
                  <a:cubicBezTo>
                    <a:pt x="54557" y="17865"/>
                    <a:pt x="53981" y="21323"/>
                    <a:pt x="53501" y="24013"/>
                  </a:cubicBezTo>
                  <a:cubicBezTo>
                    <a:pt x="53405" y="24493"/>
                    <a:pt x="53309" y="24973"/>
                    <a:pt x="53309" y="25453"/>
                  </a:cubicBezTo>
                  <a:cubicBezTo>
                    <a:pt x="53021" y="26990"/>
                    <a:pt x="52540" y="28527"/>
                    <a:pt x="52540" y="30256"/>
                  </a:cubicBezTo>
                  <a:cubicBezTo>
                    <a:pt x="52444" y="33233"/>
                    <a:pt x="53885" y="35251"/>
                    <a:pt x="55230" y="37652"/>
                  </a:cubicBezTo>
                  <a:cubicBezTo>
                    <a:pt x="55902" y="38900"/>
                    <a:pt x="56671" y="40341"/>
                    <a:pt x="57247" y="41878"/>
                  </a:cubicBezTo>
                  <a:cubicBezTo>
                    <a:pt x="57919" y="43799"/>
                    <a:pt x="58207" y="45720"/>
                    <a:pt x="57439" y="47449"/>
                  </a:cubicBezTo>
                  <a:cubicBezTo>
                    <a:pt x="56863" y="48698"/>
                    <a:pt x="56190" y="49850"/>
                    <a:pt x="55422" y="51003"/>
                  </a:cubicBezTo>
                  <a:cubicBezTo>
                    <a:pt x="53981" y="53212"/>
                    <a:pt x="52540" y="54941"/>
                    <a:pt x="51100" y="56862"/>
                  </a:cubicBezTo>
                  <a:cubicBezTo>
                    <a:pt x="50235" y="57630"/>
                    <a:pt x="49179" y="58495"/>
                    <a:pt x="48506" y="58783"/>
                  </a:cubicBezTo>
                  <a:cubicBezTo>
                    <a:pt x="46201" y="59935"/>
                    <a:pt x="43992" y="59935"/>
                    <a:pt x="41014" y="58975"/>
                  </a:cubicBezTo>
                  <a:cubicBezTo>
                    <a:pt x="36788" y="57534"/>
                    <a:pt x="32466" y="56189"/>
                    <a:pt x="28144" y="55133"/>
                  </a:cubicBezTo>
                  <a:cubicBezTo>
                    <a:pt x="26223" y="54653"/>
                    <a:pt x="26030" y="54172"/>
                    <a:pt x="25070" y="52443"/>
                  </a:cubicBezTo>
                  <a:cubicBezTo>
                    <a:pt x="24302" y="51291"/>
                    <a:pt x="23725" y="50042"/>
                    <a:pt x="23053" y="48890"/>
                  </a:cubicBezTo>
                  <a:cubicBezTo>
                    <a:pt x="22765" y="48505"/>
                    <a:pt x="22573" y="48025"/>
                    <a:pt x="22284" y="47641"/>
                  </a:cubicBezTo>
                  <a:cubicBezTo>
                    <a:pt x="20363" y="44279"/>
                    <a:pt x="15369" y="44183"/>
                    <a:pt x="12007" y="43127"/>
                  </a:cubicBezTo>
                  <a:cubicBezTo>
                    <a:pt x="11335" y="42838"/>
                    <a:pt x="11239" y="42935"/>
                    <a:pt x="10662" y="42550"/>
                  </a:cubicBezTo>
                  <a:cubicBezTo>
                    <a:pt x="8453" y="41398"/>
                    <a:pt x="5476" y="39477"/>
                    <a:pt x="2978" y="38132"/>
                  </a:cubicBezTo>
                  <a:cubicBezTo>
                    <a:pt x="1153" y="37172"/>
                    <a:pt x="193" y="36499"/>
                    <a:pt x="97" y="34098"/>
                  </a:cubicBezTo>
                  <a:cubicBezTo>
                    <a:pt x="1" y="31889"/>
                    <a:pt x="97" y="29776"/>
                    <a:pt x="97" y="27566"/>
                  </a:cubicBezTo>
                  <a:cubicBezTo>
                    <a:pt x="193" y="24109"/>
                    <a:pt x="577" y="20651"/>
                    <a:pt x="769" y="17193"/>
                  </a:cubicBezTo>
                  <a:cubicBezTo>
                    <a:pt x="1057" y="14504"/>
                    <a:pt x="1153" y="12006"/>
                    <a:pt x="1538" y="9317"/>
                  </a:cubicBezTo>
                  <a:cubicBezTo>
                    <a:pt x="1634" y="7876"/>
                    <a:pt x="1730" y="6243"/>
                    <a:pt x="2018" y="4803"/>
                  </a:cubicBezTo>
                  <a:cubicBezTo>
                    <a:pt x="4611" y="4034"/>
                    <a:pt x="7877" y="4130"/>
                    <a:pt x="10662" y="4322"/>
                  </a:cubicBezTo>
                  <a:lnTo>
                    <a:pt x="11239" y="4322"/>
                  </a:lnTo>
                  <a:cubicBezTo>
                    <a:pt x="14024" y="4322"/>
                    <a:pt x="16810" y="4514"/>
                    <a:pt x="19499" y="4034"/>
                  </a:cubicBezTo>
                  <a:cubicBezTo>
                    <a:pt x="22765" y="3458"/>
                    <a:pt x="25550" y="2401"/>
                    <a:pt x="28432" y="153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1189000" y="4411075"/>
              <a:ext cx="1138225" cy="1246275"/>
            </a:xfrm>
            <a:custGeom>
              <a:rect b="b" l="l" r="r" t="t"/>
              <a:pathLst>
                <a:path extrusionOk="0" fill="none" h="49851" w="45529">
                  <a:moveTo>
                    <a:pt x="22477" y="1057"/>
                  </a:moveTo>
                  <a:cubicBezTo>
                    <a:pt x="27279" y="1"/>
                    <a:pt x="31602" y="1538"/>
                    <a:pt x="36020" y="3459"/>
                  </a:cubicBezTo>
                  <a:cubicBezTo>
                    <a:pt x="38421" y="4611"/>
                    <a:pt x="38613" y="6340"/>
                    <a:pt x="39670" y="8357"/>
                  </a:cubicBezTo>
                  <a:cubicBezTo>
                    <a:pt x="40342" y="9702"/>
                    <a:pt x="41495" y="11047"/>
                    <a:pt x="41975" y="12487"/>
                  </a:cubicBezTo>
                  <a:cubicBezTo>
                    <a:pt x="42551" y="14408"/>
                    <a:pt x="42167" y="17194"/>
                    <a:pt x="41975" y="19499"/>
                  </a:cubicBezTo>
                  <a:cubicBezTo>
                    <a:pt x="41975" y="19979"/>
                    <a:pt x="41783" y="20267"/>
                    <a:pt x="41783" y="20652"/>
                  </a:cubicBezTo>
                  <a:cubicBezTo>
                    <a:pt x="41591" y="21996"/>
                    <a:pt x="41303" y="23341"/>
                    <a:pt x="41303" y="24590"/>
                  </a:cubicBezTo>
                  <a:cubicBezTo>
                    <a:pt x="41207" y="27183"/>
                    <a:pt x="42263" y="28816"/>
                    <a:pt x="43224" y="30833"/>
                  </a:cubicBezTo>
                  <a:cubicBezTo>
                    <a:pt x="43704" y="31986"/>
                    <a:pt x="44376" y="33138"/>
                    <a:pt x="44857" y="34483"/>
                  </a:cubicBezTo>
                  <a:cubicBezTo>
                    <a:pt x="45337" y="36020"/>
                    <a:pt x="45529" y="37749"/>
                    <a:pt x="44953" y="39189"/>
                  </a:cubicBezTo>
                  <a:cubicBezTo>
                    <a:pt x="44472" y="40246"/>
                    <a:pt x="43992" y="41206"/>
                    <a:pt x="43416" y="42263"/>
                  </a:cubicBezTo>
                  <a:cubicBezTo>
                    <a:pt x="42263" y="44184"/>
                    <a:pt x="41207" y="45721"/>
                    <a:pt x="40246" y="47450"/>
                  </a:cubicBezTo>
                  <a:cubicBezTo>
                    <a:pt x="39670" y="48026"/>
                    <a:pt x="38709" y="48602"/>
                    <a:pt x="38229" y="48986"/>
                  </a:cubicBezTo>
                  <a:cubicBezTo>
                    <a:pt x="36404" y="49851"/>
                    <a:pt x="34579" y="49851"/>
                    <a:pt x="32370" y="48986"/>
                  </a:cubicBezTo>
                  <a:cubicBezTo>
                    <a:pt x="29008" y="47930"/>
                    <a:pt x="25646" y="46873"/>
                    <a:pt x="22093" y="45913"/>
                  </a:cubicBezTo>
                  <a:cubicBezTo>
                    <a:pt x="20556" y="45529"/>
                    <a:pt x="20364" y="45144"/>
                    <a:pt x="19595" y="43800"/>
                  </a:cubicBezTo>
                  <a:cubicBezTo>
                    <a:pt x="19019" y="42839"/>
                    <a:pt x="18539" y="42071"/>
                    <a:pt x="17962" y="41110"/>
                  </a:cubicBezTo>
                  <a:cubicBezTo>
                    <a:pt x="17674" y="40726"/>
                    <a:pt x="17578" y="40438"/>
                    <a:pt x="17290" y="40150"/>
                  </a:cubicBezTo>
                  <a:cubicBezTo>
                    <a:pt x="15753" y="37557"/>
                    <a:pt x="11815" y="37364"/>
                    <a:pt x="9030" y="36500"/>
                  </a:cubicBezTo>
                  <a:cubicBezTo>
                    <a:pt x="8453" y="36404"/>
                    <a:pt x="8549" y="36404"/>
                    <a:pt x="7973" y="36020"/>
                  </a:cubicBezTo>
                  <a:cubicBezTo>
                    <a:pt x="6532" y="35059"/>
                    <a:pt x="4131" y="32946"/>
                    <a:pt x="2306" y="31697"/>
                  </a:cubicBezTo>
                  <a:cubicBezTo>
                    <a:pt x="961" y="30833"/>
                    <a:pt x="289" y="30065"/>
                    <a:pt x="193" y="28240"/>
                  </a:cubicBezTo>
                  <a:cubicBezTo>
                    <a:pt x="1" y="26415"/>
                    <a:pt x="193" y="24590"/>
                    <a:pt x="289" y="22861"/>
                  </a:cubicBezTo>
                  <a:cubicBezTo>
                    <a:pt x="385" y="19979"/>
                    <a:pt x="769" y="17098"/>
                    <a:pt x="961" y="14216"/>
                  </a:cubicBezTo>
                  <a:cubicBezTo>
                    <a:pt x="1250" y="12007"/>
                    <a:pt x="1346" y="9894"/>
                    <a:pt x="1442" y="7685"/>
                  </a:cubicBezTo>
                  <a:cubicBezTo>
                    <a:pt x="1634" y="6532"/>
                    <a:pt x="1634" y="5092"/>
                    <a:pt x="1826" y="3939"/>
                  </a:cubicBezTo>
                  <a:cubicBezTo>
                    <a:pt x="3843" y="3267"/>
                    <a:pt x="6340" y="3363"/>
                    <a:pt x="8646" y="3363"/>
                  </a:cubicBezTo>
                  <a:lnTo>
                    <a:pt x="9126" y="3363"/>
                  </a:lnTo>
                  <a:cubicBezTo>
                    <a:pt x="11335" y="3363"/>
                    <a:pt x="13448" y="3459"/>
                    <a:pt x="15753" y="2978"/>
                  </a:cubicBezTo>
                  <a:cubicBezTo>
                    <a:pt x="17962" y="2690"/>
                    <a:pt x="20172" y="1826"/>
                    <a:pt x="22477" y="105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1383525" y="4550350"/>
              <a:ext cx="816450" cy="996550"/>
            </a:xfrm>
            <a:custGeom>
              <a:rect b="b" l="l" r="r" t="t"/>
              <a:pathLst>
                <a:path extrusionOk="0" fill="none" h="39862" w="32658">
                  <a:moveTo>
                    <a:pt x="16713" y="577"/>
                  </a:moveTo>
                  <a:cubicBezTo>
                    <a:pt x="19979" y="1"/>
                    <a:pt x="22956" y="1153"/>
                    <a:pt x="26126" y="2594"/>
                  </a:cubicBezTo>
                  <a:cubicBezTo>
                    <a:pt x="27663" y="3363"/>
                    <a:pt x="27951" y="4611"/>
                    <a:pt x="28527" y="6052"/>
                  </a:cubicBezTo>
                  <a:cubicBezTo>
                    <a:pt x="29007" y="7205"/>
                    <a:pt x="29680" y="8261"/>
                    <a:pt x="30064" y="9414"/>
                  </a:cubicBezTo>
                  <a:cubicBezTo>
                    <a:pt x="30544" y="11047"/>
                    <a:pt x="30448" y="13256"/>
                    <a:pt x="30352" y="15081"/>
                  </a:cubicBezTo>
                  <a:cubicBezTo>
                    <a:pt x="30352" y="15465"/>
                    <a:pt x="30352" y="15849"/>
                    <a:pt x="30160" y="16041"/>
                  </a:cubicBezTo>
                  <a:cubicBezTo>
                    <a:pt x="30064" y="17098"/>
                    <a:pt x="29968" y="18250"/>
                    <a:pt x="29968" y="19307"/>
                  </a:cubicBezTo>
                  <a:cubicBezTo>
                    <a:pt x="29968" y="21324"/>
                    <a:pt x="30640" y="22765"/>
                    <a:pt x="31216" y="24494"/>
                  </a:cubicBezTo>
                  <a:cubicBezTo>
                    <a:pt x="31601" y="25262"/>
                    <a:pt x="31985" y="26415"/>
                    <a:pt x="32177" y="27471"/>
                  </a:cubicBezTo>
                  <a:cubicBezTo>
                    <a:pt x="32561" y="28816"/>
                    <a:pt x="32657" y="30065"/>
                    <a:pt x="32369" y="31313"/>
                  </a:cubicBezTo>
                  <a:cubicBezTo>
                    <a:pt x="32081" y="32178"/>
                    <a:pt x="31697" y="32946"/>
                    <a:pt x="31409" y="33810"/>
                  </a:cubicBezTo>
                  <a:cubicBezTo>
                    <a:pt x="30640" y="35539"/>
                    <a:pt x="30064" y="36692"/>
                    <a:pt x="29295" y="38133"/>
                  </a:cubicBezTo>
                  <a:cubicBezTo>
                    <a:pt x="29007" y="38517"/>
                    <a:pt x="28143" y="39093"/>
                    <a:pt x="27759" y="39381"/>
                  </a:cubicBezTo>
                  <a:cubicBezTo>
                    <a:pt x="26414" y="39862"/>
                    <a:pt x="25165" y="39862"/>
                    <a:pt x="23340" y="39189"/>
                  </a:cubicBezTo>
                  <a:cubicBezTo>
                    <a:pt x="20843" y="38421"/>
                    <a:pt x="18250" y="37652"/>
                    <a:pt x="15752" y="36980"/>
                  </a:cubicBezTo>
                  <a:cubicBezTo>
                    <a:pt x="14696" y="36692"/>
                    <a:pt x="14408" y="36308"/>
                    <a:pt x="13831" y="35539"/>
                  </a:cubicBezTo>
                  <a:cubicBezTo>
                    <a:pt x="13351" y="34867"/>
                    <a:pt x="12871" y="34195"/>
                    <a:pt x="12487" y="33618"/>
                  </a:cubicBezTo>
                  <a:cubicBezTo>
                    <a:pt x="12391" y="33330"/>
                    <a:pt x="12198" y="33138"/>
                    <a:pt x="12006" y="32946"/>
                  </a:cubicBezTo>
                  <a:cubicBezTo>
                    <a:pt x="10758" y="31217"/>
                    <a:pt x="7972" y="30929"/>
                    <a:pt x="5955" y="30353"/>
                  </a:cubicBezTo>
                  <a:cubicBezTo>
                    <a:pt x="5475" y="30257"/>
                    <a:pt x="5571" y="30353"/>
                    <a:pt x="5091" y="29968"/>
                  </a:cubicBezTo>
                  <a:cubicBezTo>
                    <a:pt x="4322" y="29104"/>
                    <a:pt x="2689" y="26991"/>
                    <a:pt x="1345" y="25934"/>
                  </a:cubicBezTo>
                  <a:cubicBezTo>
                    <a:pt x="480" y="25070"/>
                    <a:pt x="0" y="24302"/>
                    <a:pt x="0" y="22861"/>
                  </a:cubicBezTo>
                  <a:cubicBezTo>
                    <a:pt x="0" y="21420"/>
                    <a:pt x="192" y="19979"/>
                    <a:pt x="192" y="18539"/>
                  </a:cubicBezTo>
                  <a:cubicBezTo>
                    <a:pt x="288" y="16137"/>
                    <a:pt x="672" y="13928"/>
                    <a:pt x="865" y="11623"/>
                  </a:cubicBezTo>
                  <a:cubicBezTo>
                    <a:pt x="961" y="9798"/>
                    <a:pt x="1153" y="8165"/>
                    <a:pt x="1249" y="6340"/>
                  </a:cubicBezTo>
                  <a:cubicBezTo>
                    <a:pt x="1345" y="5380"/>
                    <a:pt x="1249" y="4131"/>
                    <a:pt x="1441" y="3363"/>
                  </a:cubicBezTo>
                  <a:cubicBezTo>
                    <a:pt x="2882" y="2690"/>
                    <a:pt x="4803" y="2690"/>
                    <a:pt x="6435" y="2594"/>
                  </a:cubicBezTo>
                  <a:lnTo>
                    <a:pt x="6724" y="2594"/>
                  </a:lnTo>
                  <a:cubicBezTo>
                    <a:pt x="8356" y="2498"/>
                    <a:pt x="9893" y="2498"/>
                    <a:pt x="11526" y="2114"/>
                  </a:cubicBezTo>
                  <a:cubicBezTo>
                    <a:pt x="13351" y="1634"/>
                    <a:pt x="15080" y="961"/>
                    <a:pt x="16713" y="57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1570800" y="4684825"/>
              <a:ext cx="504300" cy="756425"/>
            </a:xfrm>
            <a:custGeom>
              <a:rect b="b" l="l" r="r" t="t"/>
              <a:pathLst>
                <a:path extrusionOk="0" fill="none" h="30257" w="20172">
                  <a:moveTo>
                    <a:pt x="11335" y="97"/>
                  </a:moveTo>
                  <a:cubicBezTo>
                    <a:pt x="13064" y="1"/>
                    <a:pt x="14793" y="865"/>
                    <a:pt x="16330" y="1826"/>
                  </a:cubicBezTo>
                  <a:cubicBezTo>
                    <a:pt x="17194" y="2306"/>
                    <a:pt x="17290" y="2978"/>
                    <a:pt x="17674" y="3843"/>
                  </a:cubicBezTo>
                  <a:cubicBezTo>
                    <a:pt x="18058" y="4611"/>
                    <a:pt x="18251" y="5668"/>
                    <a:pt x="18539" y="6628"/>
                  </a:cubicBezTo>
                  <a:cubicBezTo>
                    <a:pt x="18827" y="7877"/>
                    <a:pt x="18827" y="9510"/>
                    <a:pt x="18827" y="10950"/>
                  </a:cubicBezTo>
                  <a:lnTo>
                    <a:pt x="18827" y="11623"/>
                  </a:lnTo>
                  <a:lnTo>
                    <a:pt x="18827" y="14120"/>
                  </a:lnTo>
                  <a:cubicBezTo>
                    <a:pt x="18827" y="15561"/>
                    <a:pt x="19211" y="16905"/>
                    <a:pt x="19499" y="18250"/>
                  </a:cubicBezTo>
                  <a:cubicBezTo>
                    <a:pt x="19595" y="18923"/>
                    <a:pt x="19787" y="19787"/>
                    <a:pt x="19979" y="20651"/>
                  </a:cubicBezTo>
                  <a:cubicBezTo>
                    <a:pt x="20076" y="21612"/>
                    <a:pt x="20172" y="22668"/>
                    <a:pt x="19979" y="23533"/>
                  </a:cubicBezTo>
                  <a:cubicBezTo>
                    <a:pt x="19787" y="24205"/>
                    <a:pt x="19595" y="24974"/>
                    <a:pt x="19499" y="25550"/>
                  </a:cubicBezTo>
                  <a:cubicBezTo>
                    <a:pt x="19115" y="26895"/>
                    <a:pt x="18827" y="27855"/>
                    <a:pt x="18635" y="29200"/>
                  </a:cubicBezTo>
                  <a:cubicBezTo>
                    <a:pt x="18539" y="29392"/>
                    <a:pt x="17770" y="29872"/>
                    <a:pt x="17674" y="29968"/>
                  </a:cubicBezTo>
                  <a:cubicBezTo>
                    <a:pt x="16810" y="30256"/>
                    <a:pt x="15849" y="30064"/>
                    <a:pt x="14793" y="29776"/>
                  </a:cubicBezTo>
                  <a:lnTo>
                    <a:pt x="9702" y="28335"/>
                  </a:lnTo>
                  <a:cubicBezTo>
                    <a:pt x="9030" y="28047"/>
                    <a:pt x="8742" y="27951"/>
                    <a:pt x="8453" y="27471"/>
                  </a:cubicBezTo>
                  <a:lnTo>
                    <a:pt x="7301" y="26414"/>
                  </a:lnTo>
                  <a:lnTo>
                    <a:pt x="7013" y="26030"/>
                  </a:lnTo>
                  <a:cubicBezTo>
                    <a:pt x="6052" y="24974"/>
                    <a:pt x="4227" y="24686"/>
                    <a:pt x="2882" y="24397"/>
                  </a:cubicBezTo>
                  <a:cubicBezTo>
                    <a:pt x="2402" y="24205"/>
                    <a:pt x="2786" y="24493"/>
                    <a:pt x="2306" y="24013"/>
                  </a:cubicBezTo>
                  <a:cubicBezTo>
                    <a:pt x="2306" y="23245"/>
                    <a:pt x="1250" y="20940"/>
                    <a:pt x="577" y="19979"/>
                  </a:cubicBezTo>
                  <a:cubicBezTo>
                    <a:pt x="289" y="19307"/>
                    <a:pt x="1" y="18538"/>
                    <a:pt x="97" y="17482"/>
                  </a:cubicBezTo>
                  <a:cubicBezTo>
                    <a:pt x="97" y="16425"/>
                    <a:pt x="289" y="15177"/>
                    <a:pt x="385" y="14120"/>
                  </a:cubicBezTo>
                  <a:cubicBezTo>
                    <a:pt x="481" y="12295"/>
                    <a:pt x="865" y="10662"/>
                    <a:pt x="1058" y="8837"/>
                  </a:cubicBezTo>
                  <a:cubicBezTo>
                    <a:pt x="1250" y="7493"/>
                    <a:pt x="1250" y="6244"/>
                    <a:pt x="1346" y="4899"/>
                  </a:cubicBezTo>
                  <a:cubicBezTo>
                    <a:pt x="1346" y="4323"/>
                    <a:pt x="1346" y="3170"/>
                    <a:pt x="1442" y="2594"/>
                  </a:cubicBezTo>
                  <a:cubicBezTo>
                    <a:pt x="2306" y="2018"/>
                    <a:pt x="3459" y="2018"/>
                    <a:pt x="4611" y="1922"/>
                  </a:cubicBezTo>
                  <a:lnTo>
                    <a:pt x="4804" y="1922"/>
                  </a:lnTo>
                  <a:cubicBezTo>
                    <a:pt x="5764" y="1730"/>
                    <a:pt x="6821" y="1633"/>
                    <a:pt x="7781" y="1441"/>
                  </a:cubicBezTo>
                  <a:cubicBezTo>
                    <a:pt x="9030" y="865"/>
                    <a:pt x="10086" y="385"/>
                    <a:pt x="11335" y="9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1758100" y="4816900"/>
              <a:ext cx="206550" cy="509075"/>
            </a:xfrm>
            <a:custGeom>
              <a:rect b="b" l="l" r="r" t="t"/>
              <a:pathLst>
                <a:path extrusionOk="0" fill="none" h="20363" w="8262">
                  <a:moveTo>
                    <a:pt x="7781" y="20363"/>
                  </a:moveTo>
                  <a:cubicBezTo>
                    <a:pt x="6052" y="19979"/>
                    <a:pt x="4131" y="19403"/>
                    <a:pt x="2498" y="18826"/>
                  </a:cubicBezTo>
                  <a:cubicBezTo>
                    <a:pt x="1730" y="18538"/>
                    <a:pt x="1057" y="18250"/>
                    <a:pt x="289" y="17962"/>
                  </a:cubicBezTo>
                  <a:cubicBezTo>
                    <a:pt x="1" y="17866"/>
                    <a:pt x="289" y="18058"/>
                    <a:pt x="1" y="17578"/>
                  </a:cubicBezTo>
                  <a:cubicBezTo>
                    <a:pt x="769" y="17001"/>
                    <a:pt x="193" y="14696"/>
                    <a:pt x="289" y="13928"/>
                  </a:cubicBezTo>
                  <a:cubicBezTo>
                    <a:pt x="577" y="12487"/>
                    <a:pt x="769" y="11046"/>
                    <a:pt x="961" y="9605"/>
                  </a:cubicBezTo>
                  <a:cubicBezTo>
                    <a:pt x="1057" y="8357"/>
                    <a:pt x="1442" y="7300"/>
                    <a:pt x="1538" y="6052"/>
                  </a:cubicBezTo>
                  <a:cubicBezTo>
                    <a:pt x="1634" y="5283"/>
                    <a:pt x="1538" y="4323"/>
                    <a:pt x="1538" y="3458"/>
                  </a:cubicBezTo>
                  <a:cubicBezTo>
                    <a:pt x="1538" y="3074"/>
                    <a:pt x="1442" y="2306"/>
                    <a:pt x="1538" y="1921"/>
                  </a:cubicBezTo>
                  <a:cubicBezTo>
                    <a:pt x="1634" y="1441"/>
                    <a:pt x="2402" y="1249"/>
                    <a:pt x="2690" y="1057"/>
                  </a:cubicBezTo>
                  <a:cubicBezTo>
                    <a:pt x="3555" y="577"/>
                    <a:pt x="4611" y="96"/>
                    <a:pt x="5572" y="0"/>
                  </a:cubicBezTo>
                  <a:cubicBezTo>
                    <a:pt x="5956" y="577"/>
                    <a:pt x="6532" y="1057"/>
                    <a:pt x="6532" y="1729"/>
                  </a:cubicBezTo>
                  <a:cubicBezTo>
                    <a:pt x="6532" y="3458"/>
                    <a:pt x="7013" y="5187"/>
                    <a:pt x="7397" y="6820"/>
                  </a:cubicBezTo>
                  <a:cubicBezTo>
                    <a:pt x="7877" y="9125"/>
                    <a:pt x="7685" y="11526"/>
                    <a:pt x="7685" y="13736"/>
                  </a:cubicBezTo>
                  <a:lnTo>
                    <a:pt x="7685" y="17385"/>
                  </a:lnTo>
                  <a:cubicBezTo>
                    <a:pt x="7685" y="18442"/>
                    <a:pt x="7877" y="19210"/>
                    <a:pt x="7973" y="20171"/>
                  </a:cubicBezTo>
                  <a:cubicBezTo>
                    <a:pt x="8261" y="20075"/>
                    <a:pt x="7685" y="20363"/>
                    <a:pt x="7781" y="20363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6"/>
          <p:cNvSpPr/>
          <p:nvPr/>
        </p:nvSpPr>
        <p:spPr>
          <a:xfrm>
            <a:off x="6975050" y="-474700"/>
            <a:ext cx="2096325" cy="1343950"/>
          </a:xfrm>
          <a:custGeom>
            <a:rect b="b" l="l" r="r" t="t"/>
            <a:pathLst>
              <a:path extrusionOk="0" h="53758" w="83853">
                <a:moveTo>
                  <a:pt x="20897" y="1"/>
                </a:moveTo>
                <a:cubicBezTo>
                  <a:pt x="19785" y="1"/>
                  <a:pt x="18676" y="87"/>
                  <a:pt x="17578" y="307"/>
                </a:cubicBezTo>
                <a:cubicBezTo>
                  <a:pt x="13832" y="1075"/>
                  <a:pt x="11431" y="3476"/>
                  <a:pt x="9510" y="6358"/>
                </a:cubicBezTo>
                <a:cubicBezTo>
                  <a:pt x="8261" y="8375"/>
                  <a:pt x="7108" y="10584"/>
                  <a:pt x="5956" y="12697"/>
                </a:cubicBezTo>
                <a:cubicBezTo>
                  <a:pt x="3747" y="16539"/>
                  <a:pt x="1249" y="19997"/>
                  <a:pt x="673" y="24511"/>
                </a:cubicBezTo>
                <a:cubicBezTo>
                  <a:pt x="1" y="28257"/>
                  <a:pt x="769" y="32195"/>
                  <a:pt x="3074" y="35077"/>
                </a:cubicBezTo>
                <a:cubicBezTo>
                  <a:pt x="5091" y="37574"/>
                  <a:pt x="7973" y="39303"/>
                  <a:pt x="10854" y="40840"/>
                </a:cubicBezTo>
                <a:cubicBezTo>
                  <a:pt x="18058" y="44682"/>
                  <a:pt x="25454" y="49869"/>
                  <a:pt x="33138" y="52750"/>
                </a:cubicBezTo>
                <a:cubicBezTo>
                  <a:pt x="35064" y="53469"/>
                  <a:pt x="37084" y="53757"/>
                  <a:pt x="39135" y="53757"/>
                </a:cubicBezTo>
                <a:cubicBezTo>
                  <a:pt x="43937" y="53757"/>
                  <a:pt x="48905" y="52175"/>
                  <a:pt x="53213" y="50829"/>
                </a:cubicBezTo>
                <a:cubicBezTo>
                  <a:pt x="57535" y="49292"/>
                  <a:pt x="61953" y="47948"/>
                  <a:pt x="65987" y="45546"/>
                </a:cubicBezTo>
                <a:cubicBezTo>
                  <a:pt x="73960" y="40552"/>
                  <a:pt x="79146" y="29314"/>
                  <a:pt x="82412" y="20766"/>
                </a:cubicBezTo>
                <a:cubicBezTo>
                  <a:pt x="83276" y="18460"/>
                  <a:pt x="83853" y="15963"/>
                  <a:pt x="83276" y="13466"/>
                </a:cubicBezTo>
                <a:cubicBezTo>
                  <a:pt x="81738" y="6177"/>
                  <a:pt x="72552" y="5239"/>
                  <a:pt x="65563" y="5239"/>
                </a:cubicBezTo>
                <a:cubicBezTo>
                  <a:pt x="64263" y="5239"/>
                  <a:pt x="63038" y="5271"/>
                  <a:pt x="61953" y="5301"/>
                </a:cubicBezTo>
                <a:cubicBezTo>
                  <a:pt x="61618" y="5307"/>
                  <a:pt x="61283" y="5310"/>
                  <a:pt x="60947" y="5310"/>
                </a:cubicBezTo>
                <a:cubicBezTo>
                  <a:pt x="50096" y="5310"/>
                  <a:pt x="38566" y="2368"/>
                  <a:pt x="27759" y="691"/>
                </a:cubicBezTo>
                <a:cubicBezTo>
                  <a:pt x="25496" y="368"/>
                  <a:pt x="23189" y="1"/>
                  <a:pt x="20897" y="1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"/>
          <p:cNvSpPr/>
          <p:nvPr/>
        </p:nvSpPr>
        <p:spPr>
          <a:xfrm rot="-4550572">
            <a:off x="7711113" y="-674397"/>
            <a:ext cx="2242965" cy="1743328"/>
          </a:xfrm>
          <a:custGeom>
            <a:rect b="b" l="l" r="r" t="t"/>
            <a:pathLst>
              <a:path extrusionOk="0" h="69728" w="89712">
                <a:moveTo>
                  <a:pt x="14036" y="0"/>
                </a:moveTo>
                <a:cubicBezTo>
                  <a:pt x="13692" y="0"/>
                  <a:pt x="13336" y="25"/>
                  <a:pt x="12967" y="78"/>
                </a:cubicBezTo>
                <a:cubicBezTo>
                  <a:pt x="7396" y="750"/>
                  <a:pt x="1633" y="7090"/>
                  <a:pt x="865" y="11892"/>
                </a:cubicBezTo>
                <a:cubicBezTo>
                  <a:pt x="0" y="16406"/>
                  <a:pt x="2402" y="20537"/>
                  <a:pt x="4515" y="24379"/>
                </a:cubicBezTo>
                <a:cubicBezTo>
                  <a:pt x="9798" y="33503"/>
                  <a:pt x="13736" y="43589"/>
                  <a:pt x="20363" y="52041"/>
                </a:cubicBezTo>
                <a:cubicBezTo>
                  <a:pt x="30352" y="65008"/>
                  <a:pt x="47545" y="67217"/>
                  <a:pt x="62817" y="69522"/>
                </a:cubicBezTo>
                <a:cubicBezTo>
                  <a:pt x="63748" y="69658"/>
                  <a:pt x="64622" y="69727"/>
                  <a:pt x="65449" y="69727"/>
                </a:cubicBezTo>
                <a:cubicBezTo>
                  <a:pt x="69316" y="69727"/>
                  <a:pt x="72150" y="68201"/>
                  <a:pt x="74920" y="64720"/>
                </a:cubicBezTo>
                <a:cubicBezTo>
                  <a:pt x="82316" y="55787"/>
                  <a:pt x="89711" y="42820"/>
                  <a:pt x="75784" y="36289"/>
                </a:cubicBezTo>
                <a:cubicBezTo>
                  <a:pt x="59552" y="28797"/>
                  <a:pt x="37076" y="26588"/>
                  <a:pt x="25646" y="11412"/>
                </a:cubicBezTo>
                <a:cubicBezTo>
                  <a:pt x="22468" y="7508"/>
                  <a:pt x="19977" y="0"/>
                  <a:pt x="14036" y="0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/>
          <p:nvPr/>
        </p:nvSpPr>
        <p:spPr>
          <a:xfrm>
            <a:off x="-723900" y="-759500"/>
            <a:ext cx="6778812" cy="6691025"/>
          </a:xfrm>
          <a:custGeom>
            <a:rect b="b" l="l" r="r" t="t"/>
            <a:pathLst>
              <a:path extrusionOk="0" h="267641" w="277479">
                <a:moveTo>
                  <a:pt x="20415" y="131345"/>
                </a:moveTo>
                <a:cubicBezTo>
                  <a:pt x="25432" y="147792"/>
                  <a:pt x="34893" y="120360"/>
                  <a:pt x="47466" y="119534"/>
                </a:cubicBezTo>
                <a:cubicBezTo>
                  <a:pt x="60039" y="118709"/>
                  <a:pt x="80613" y="126519"/>
                  <a:pt x="95853" y="126392"/>
                </a:cubicBezTo>
                <a:cubicBezTo>
                  <a:pt x="111093" y="126265"/>
                  <a:pt x="120110" y="118963"/>
                  <a:pt x="138906" y="118772"/>
                </a:cubicBezTo>
                <a:cubicBezTo>
                  <a:pt x="157702" y="118582"/>
                  <a:pt x="197517" y="117185"/>
                  <a:pt x="208629" y="125249"/>
                </a:cubicBezTo>
                <a:cubicBezTo>
                  <a:pt x="219742" y="133314"/>
                  <a:pt x="203295" y="154840"/>
                  <a:pt x="205581" y="167159"/>
                </a:cubicBezTo>
                <a:cubicBezTo>
                  <a:pt x="207867" y="179478"/>
                  <a:pt x="221329" y="184876"/>
                  <a:pt x="222345" y="199163"/>
                </a:cubicBezTo>
                <a:cubicBezTo>
                  <a:pt x="223361" y="213451"/>
                  <a:pt x="203930" y="245010"/>
                  <a:pt x="211677" y="252884"/>
                </a:cubicBezTo>
                <a:cubicBezTo>
                  <a:pt x="219424" y="260758"/>
                  <a:pt x="262477" y="284888"/>
                  <a:pt x="268827" y="246407"/>
                </a:cubicBezTo>
                <a:cubicBezTo>
                  <a:pt x="275177" y="207926"/>
                  <a:pt x="291687" y="59590"/>
                  <a:pt x="249777" y="21998"/>
                </a:cubicBezTo>
                <a:cubicBezTo>
                  <a:pt x="207867" y="-15594"/>
                  <a:pt x="55594" y="2631"/>
                  <a:pt x="17367" y="20855"/>
                </a:cubicBezTo>
                <a:cubicBezTo>
                  <a:pt x="-20860" y="39080"/>
                  <a:pt x="15399" y="114899"/>
                  <a:pt x="20415" y="1313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15" name="Google Shape;115;p7"/>
          <p:cNvSpPr txBox="1"/>
          <p:nvPr>
            <p:ph type="title"/>
          </p:nvPr>
        </p:nvSpPr>
        <p:spPr>
          <a:xfrm>
            <a:off x="720000" y="540000"/>
            <a:ext cx="60141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Faustina"/>
                <a:ea typeface="Faustina"/>
                <a:cs typeface="Faustina"/>
                <a:sym typeface="Fausti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Faustina"/>
                <a:ea typeface="Faustina"/>
                <a:cs typeface="Faustina"/>
                <a:sym typeface="Fausti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Faustina"/>
                <a:ea typeface="Faustina"/>
                <a:cs typeface="Faustina"/>
                <a:sym typeface="Fausti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Faustina"/>
                <a:ea typeface="Faustina"/>
                <a:cs typeface="Faustina"/>
                <a:sym typeface="Fausti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Faustina"/>
                <a:ea typeface="Faustina"/>
                <a:cs typeface="Faustina"/>
                <a:sym typeface="Fausti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Faustina"/>
                <a:ea typeface="Faustina"/>
                <a:cs typeface="Faustina"/>
                <a:sym typeface="Fausti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Faustina"/>
                <a:ea typeface="Faustina"/>
                <a:cs typeface="Faustina"/>
                <a:sym typeface="Fausti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  <p:sp>
        <p:nvSpPr>
          <p:cNvPr id="116" name="Google Shape;116;p7"/>
          <p:cNvSpPr txBox="1"/>
          <p:nvPr>
            <p:ph idx="1" type="subTitle"/>
          </p:nvPr>
        </p:nvSpPr>
        <p:spPr>
          <a:xfrm>
            <a:off x="5334350" y="1990625"/>
            <a:ext cx="28284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7"/>
          <p:cNvSpPr/>
          <p:nvPr/>
        </p:nvSpPr>
        <p:spPr>
          <a:xfrm>
            <a:off x="7800150" y="4064525"/>
            <a:ext cx="1580075" cy="1692575"/>
          </a:xfrm>
          <a:custGeom>
            <a:rect b="b" l="l" r="r" t="t"/>
            <a:pathLst>
              <a:path extrusionOk="0" h="67703" w="63203">
                <a:moveTo>
                  <a:pt x="49091" y="1"/>
                </a:moveTo>
                <a:cubicBezTo>
                  <a:pt x="47866" y="1"/>
                  <a:pt x="46607" y="233"/>
                  <a:pt x="45433" y="563"/>
                </a:cubicBezTo>
                <a:cubicBezTo>
                  <a:pt x="44376" y="852"/>
                  <a:pt x="43416" y="1140"/>
                  <a:pt x="42455" y="1524"/>
                </a:cubicBezTo>
                <a:cubicBezTo>
                  <a:pt x="34771" y="4405"/>
                  <a:pt x="27183" y="7479"/>
                  <a:pt x="19403" y="10072"/>
                </a:cubicBezTo>
                <a:cubicBezTo>
                  <a:pt x="15081" y="11513"/>
                  <a:pt x="10663" y="13146"/>
                  <a:pt x="7205" y="16027"/>
                </a:cubicBezTo>
                <a:cubicBezTo>
                  <a:pt x="1" y="21983"/>
                  <a:pt x="673" y="30723"/>
                  <a:pt x="2594" y="38983"/>
                </a:cubicBezTo>
                <a:cubicBezTo>
                  <a:pt x="3939" y="44458"/>
                  <a:pt x="5572" y="50029"/>
                  <a:pt x="7781" y="55312"/>
                </a:cubicBezTo>
                <a:cubicBezTo>
                  <a:pt x="8838" y="58097"/>
                  <a:pt x="10182" y="60787"/>
                  <a:pt x="12584" y="62612"/>
                </a:cubicBezTo>
                <a:cubicBezTo>
                  <a:pt x="15177" y="64629"/>
                  <a:pt x="18731" y="65013"/>
                  <a:pt x="22093" y="65301"/>
                </a:cubicBezTo>
                <a:cubicBezTo>
                  <a:pt x="30545" y="65973"/>
                  <a:pt x="39094" y="66838"/>
                  <a:pt x="47546" y="67510"/>
                </a:cubicBezTo>
                <a:cubicBezTo>
                  <a:pt x="48466" y="67621"/>
                  <a:pt x="49400" y="67703"/>
                  <a:pt x="50316" y="67703"/>
                </a:cubicBezTo>
                <a:cubicBezTo>
                  <a:pt x="51790" y="67703"/>
                  <a:pt x="53217" y="67490"/>
                  <a:pt x="54462" y="66838"/>
                </a:cubicBezTo>
                <a:cubicBezTo>
                  <a:pt x="57151" y="65397"/>
                  <a:pt x="58400" y="62420"/>
                  <a:pt x="59168" y="59346"/>
                </a:cubicBezTo>
                <a:cubicBezTo>
                  <a:pt x="63202" y="42921"/>
                  <a:pt x="59264" y="23039"/>
                  <a:pt x="55806" y="6807"/>
                </a:cubicBezTo>
                <a:cubicBezTo>
                  <a:pt x="55422" y="5270"/>
                  <a:pt x="55038" y="3637"/>
                  <a:pt x="54269" y="2388"/>
                </a:cubicBezTo>
                <a:cubicBezTo>
                  <a:pt x="52964" y="608"/>
                  <a:pt x="51071" y="1"/>
                  <a:pt x="4909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"/>
          <p:cNvSpPr/>
          <p:nvPr/>
        </p:nvSpPr>
        <p:spPr>
          <a:xfrm flipH="1" rot="10800000">
            <a:off x="7550238" y="4150928"/>
            <a:ext cx="1083000" cy="992575"/>
          </a:xfrm>
          <a:custGeom>
            <a:rect b="b" l="l" r="r" t="t"/>
            <a:pathLst>
              <a:path extrusionOk="0" h="39703" w="43320">
                <a:moveTo>
                  <a:pt x="21471" y="1"/>
                </a:moveTo>
                <a:cubicBezTo>
                  <a:pt x="17691" y="1"/>
                  <a:pt x="13935" y="1361"/>
                  <a:pt x="9797" y="3483"/>
                </a:cubicBezTo>
                <a:cubicBezTo>
                  <a:pt x="6916" y="4923"/>
                  <a:pt x="4034" y="6556"/>
                  <a:pt x="2113" y="9149"/>
                </a:cubicBezTo>
                <a:cubicBezTo>
                  <a:pt x="192" y="11935"/>
                  <a:pt x="0" y="15489"/>
                  <a:pt x="0" y="18851"/>
                </a:cubicBezTo>
                <a:lnTo>
                  <a:pt x="0" y="22404"/>
                </a:lnTo>
                <a:cubicBezTo>
                  <a:pt x="0" y="32105"/>
                  <a:pt x="8165" y="35563"/>
                  <a:pt x="16329" y="38445"/>
                </a:cubicBezTo>
                <a:cubicBezTo>
                  <a:pt x="18706" y="39295"/>
                  <a:pt x="20802" y="39703"/>
                  <a:pt x="22692" y="39703"/>
                </a:cubicBezTo>
                <a:cubicBezTo>
                  <a:pt x="28056" y="39703"/>
                  <a:pt x="31749" y="36418"/>
                  <a:pt x="35443" y="30665"/>
                </a:cubicBezTo>
                <a:cubicBezTo>
                  <a:pt x="38036" y="26535"/>
                  <a:pt x="42455" y="21636"/>
                  <a:pt x="42839" y="16641"/>
                </a:cubicBezTo>
                <a:cubicBezTo>
                  <a:pt x="43319" y="10686"/>
                  <a:pt x="35443" y="5788"/>
                  <a:pt x="30929" y="3002"/>
                </a:cubicBezTo>
                <a:cubicBezTo>
                  <a:pt x="27617" y="895"/>
                  <a:pt x="24536" y="1"/>
                  <a:pt x="21471" y="1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"/>
          <p:cNvSpPr/>
          <p:nvPr/>
        </p:nvSpPr>
        <p:spPr>
          <a:xfrm flipH="1" rot="-5971826">
            <a:off x="7299773" y="-498593"/>
            <a:ext cx="2791794" cy="2380970"/>
          </a:xfrm>
          <a:custGeom>
            <a:rect b="b" l="l" r="r" t="t"/>
            <a:pathLst>
              <a:path extrusionOk="0" h="69728" w="89712">
                <a:moveTo>
                  <a:pt x="14036" y="0"/>
                </a:moveTo>
                <a:cubicBezTo>
                  <a:pt x="13692" y="0"/>
                  <a:pt x="13336" y="25"/>
                  <a:pt x="12967" y="78"/>
                </a:cubicBezTo>
                <a:cubicBezTo>
                  <a:pt x="7396" y="750"/>
                  <a:pt x="1633" y="7090"/>
                  <a:pt x="865" y="11892"/>
                </a:cubicBezTo>
                <a:cubicBezTo>
                  <a:pt x="0" y="16406"/>
                  <a:pt x="2402" y="20537"/>
                  <a:pt x="4515" y="24379"/>
                </a:cubicBezTo>
                <a:cubicBezTo>
                  <a:pt x="9798" y="33503"/>
                  <a:pt x="13736" y="43589"/>
                  <a:pt x="20363" y="52041"/>
                </a:cubicBezTo>
                <a:cubicBezTo>
                  <a:pt x="30352" y="65008"/>
                  <a:pt x="47545" y="67217"/>
                  <a:pt x="62817" y="69522"/>
                </a:cubicBezTo>
                <a:cubicBezTo>
                  <a:pt x="63748" y="69658"/>
                  <a:pt x="64622" y="69727"/>
                  <a:pt x="65449" y="69727"/>
                </a:cubicBezTo>
                <a:cubicBezTo>
                  <a:pt x="69316" y="69727"/>
                  <a:pt x="72150" y="68201"/>
                  <a:pt x="74920" y="64720"/>
                </a:cubicBezTo>
                <a:cubicBezTo>
                  <a:pt x="82316" y="55787"/>
                  <a:pt x="89711" y="42820"/>
                  <a:pt x="75784" y="36289"/>
                </a:cubicBezTo>
                <a:cubicBezTo>
                  <a:pt x="59552" y="28797"/>
                  <a:pt x="37076" y="26588"/>
                  <a:pt x="25646" y="11412"/>
                </a:cubicBezTo>
                <a:cubicBezTo>
                  <a:pt x="22468" y="7508"/>
                  <a:pt x="19977" y="0"/>
                  <a:pt x="14036" y="0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"/>
          <p:cNvSpPr/>
          <p:nvPr/>
        </p:nvSpPr>
        <p:spPr>
          <a:xfrm flipH="1" rot="10800000">
            <a:off x="7134372" y="73277"/>
            <a:ext cx="1667104" cy="1214456"/>
          </a:xfrm>
          <a:custGeom>
            <a:rect b="b" l="l" r="r" t="t"/>
            <a:pathLst>
              <a:path extrusionOk="0" h="39408" w="49083">
                <a:moveTo>
                  <a:pt x="28615" y="0"/>
                </a:moveTo>
                <a:cubicBezTo>
                  <a:pt x="24652" y="0"/>
                  <a:pt x="20909" y="468"/>
                  <a:pt x="18731" y="897"/>
                </a:cubicBezTo>
                <a:cubicBezTo>
                  <a:pt x="11431" y="2146"/>
                  <a:pt x="4899" y="6756"/>
                  <a:pt x="2882" y="14152"/>
                </a:cubicBezTo>
                <a:cubicBezTo>
                  <a:pt x="1" y="24525"/>
                  <a:pt x="11815" y="30865"/>
                  <a:pt x="19211" y="35187"/>
                </a:cubicBezTo>
                <a:cubicBezTo>
                  <a:pt x="22189" y="37012"/>
                  <a:pt x="25550" y="38549"/>
                  <a:pt x="29104" y="39125"/>
                </a:cubicBezTo>
                <a:cubicBezTo>
                  <a:pt x="30255" y="39317"/>
                  <a:pt x="31350" y="39408"/>
                  <a:pt x="32389" y="39408"/>
                </a:cubicBezTo>
                <a:cubicBezTo>
                  <a:pt x="39154" y="39408"/>
                  <a:pt x="43556" y="35534"/>
                  <a:pt x="45721" y="30288"/>
                </a:cubicBezTo>
                <a:cubicBezTo>
                  <a:pt x="49083" y="22412"/>
                  <a:pt x="46201" y="14344"/>
                  <a:pt x="44088" y="6468"/>
                </a:cubicBezTo>
                <a:cubicBezTo>
                  <a:pt x="42640" y="1338"/>
                  <a:pt x="35314" y="0"/>
                  <a:pt x="2861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" name="Google Shape;121;p7"/>
          <p:cNvGrpSpPr/>
          <p:nvPr/>
        </p:nvGrpSpPr>
        <p:grpSpPr>
          <a:xfrm rot="4448769">
            <a:off x="5567212" y="3197372"/>
            <a:ext cx="2599547" cy="3223526"/>
            <a:chOff x="7363500" y="3305400"/>
            <a:chExt cx="2290825" cy="2840700"/>
          </a:xfrm>
        </p:grpSpPr>
        <p:sp>
          <p:nvSpPr>
            <p:cNvPr id="122" name="Google Shape;122;p7"/>
            <p:cNvSpPr/>
            <p:nvPr/>
          </p:nvSpPr>
          <p:spPr>
            <a:xfrm>
              <a:off x="7363500" y="3305400"/>
              <a:ext cx="2290825" cy="2840700"/>
            </a:xfrm>
            <a:custGeom>
              <a:rect b="b" l="l" r="r" t="t"/>
              <a:pathLst>
                <a:path extrusionOk="0" fill="none" h="113628" w="91633">
                  <a:moveTo>
                    <a:pt x="44184" y="8069"/>
                  </a:moveTo>
                  <a:cubicBezTo>
                    <a:pt x="40246" y="10182"/>
                    <a:pt x="36596" y="12583"/>
                    <a:pt x="33426" y="14984"/>
                  </a:cubicBezTo>
                  <a:cubicBezTo>
                    <a:pt x="22573" y="22860"/>
                    <a:pt x="7781" y="32945"/>
                    <a:pt x="4419" y="46585"/>
                  </a:cubicBezTo>
                  <a:cubicBezTo>
                    <a:pt x="1250" y="60320"/>
                    <a:pt x="1" y="74439"/>
                    <a:pt x="1730" y="88366"/>
                  </a:cubicBezTo>
                  <a:cubicBezTo>
                    <a:pt x="2882" y="98644"/>
                    <a:pt x="15177" y="98067"/>
                    <a:pt x="22957" y="101237"/>
                  </a:cubicBezTo>
                  <a:cubicBezTo>
                    <a:pt x="30065" y="104023"/>
                    <a:pt x="36980" y="107096"/>
                    <a:pt x="44472" y="109305"/>
                  </a:cubicBezTo>
                  <a:cubicBezTo>
                    <a:pt x="59552" y="113628"/>
                    <a:pt x="74344" y="103542"/>
                    <a:pt x="84813" y="93169"/>
                  </a:cubicBezTo>
                  <a:cubicBezTo>
                    <a:pt x="85774" y="92208"/>
                    <a:pt x="86542" y="91248"/>
                    <a:pt x="87023" y="90095"/>
                  </a:cubicBezTo>
                  <a:cubicBezTo>
                    <a:pt x="90096" y="81163"/>
                    <a:pt x="75689" y="68580"/>
                    <a:pt x="71366" y="62049"/>
                  </a:cubicBezTo>
                  <a:cubicBezTo>
                    <a:pt x="70694" y="61280"/>
                    <a:pt x="70118" y="60416"/>
                    <a:pt x="69926" y="59359"/>
                  </a:cubicBezTo>
                  <a:cubicBezTo>
                    <a:pt x="69445" y="57438"/>
                    <a:pt x="70118" y="55229"/>
                    <a:pt x="71078" y="53404"/>
                  </a:cubicBezTo>
                  <a:cubicBezTo>
                    <a:pt x="74536" y="46489"/>
                    <a:pt x="80107" y="41494"/>
                    <a:pt x="85294" y="35923"/>
                  </a:cubicBezTo>
                  <a:cubicBezTo>
                    <a:pt x="87695" y="33138"/>
                    <a:pt x="90288" y="30352"/>
                    <a:pt x="90865" y="26798"/>
                  </a:cubicBezTo>
                  <a:cubicBezTo>
                    <a:pt x="91633" y="22572"/>
                    <a:pt x="89424" y="18346"/>
                    <a:pt x="86542" y="15272"/>
                  </a:cubicBezTo>
                  <a:cubicBezTo>
                    <a:pt x="82892" y="11142"/>
                    <a:pt x="77898" y="6820"/>
                    <a:pt x="72903" y="4419"/>
                  </a:cubicBezTo>
                  <a:cubicBezTo>
                    <a:pt x="63682" y="0"/>
                    <a:pt x="53309" y="3170"/>
                    <a:pt x="44184" y="806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7454750" y="3511900"/>
              <a:ext cx="2060325" cy="2559775"/>
            </a:xfrm>
            <a:custGeom>
              <a:rect b="b" l="l" r="r" t="t"/>
              <a:pathLst>
                <a:path extrusionOk="0" fill="none" h="102391" w="82413">
                  <a:moveTo>
                    <a:pt x="29872" y="13352"/>
                  </a:moveTo>
                  <a:cubicBezTo>
                    <a:pt x="20171" y="20171"/>
                    <a:pt x="6820" y="29584"/>
                    <a:pt x="3651" y="42071"/>
                  </a:cubicBezTo>
                  <a:cubicBezTo>
                    <a:pt x="1153" y="52156"/>
                    <a:pt x="1" y="62433"/>
                    <a:pt x="481" y="72614"/>
                  </a:cubicBezTo>
                  <a:cubicBezTo>
                    <a:pt x="577" y="75016"/>
                    <a:pt x="769" y="77417"/>
                    <a:pt x="1153" y="79818"/>
                  </a:cubicBezTo>
                  <a:cubicBezTo>
                    <a:pt x="2402" y="89135"/>
                    <a:pt x="13256" y="88655"/>
                    <a:pt x="20363" y="91344"/>
                  </a:cubicBezTo>
                  <a:cubicBezTo>
                    <a:pt x="26703" y="93938"/>
                    <a:pt x="33138" y="96627"/>
                    <a:pt x="39670" y="98548"/>
                  </a:cubicBezTo>
                  <a:cubicBezTo>
                    <a:pt x="53309" y="102390"/>
                    <a:pt x="66564" y="93553"/>
                    <a:pt x="76073" y="84333"/>
                  </a:cubicBezTo>
                  <a:cubicBezTo>
                    <a:pt x="76937" y="83468"/>
                    <a:pt x="77802" y="82604"/>
                    <a:pt x="78090" y="81451"/>
                  </a:cubicBezTo>
                  <a:cubicBezTo>
                    <a:pt x="80971" y="73383"/>
                    <a:pt x="68389" y="61953"/>
                    <a:pt x="64547" y="55998"/>
                  </a:cubicBezTo>
                  <a:cubicBezTo>
                    <a:pt x="64066" y="55229"/>
                    <a:pt x="63586" y="54365"/>
                    <a:pt x="63298" y="53404"/>
                  </a:cubicBezTo>
                  <a:cubicBezTo>
                    <a:pt x="62818" y="51676"/>
                    <a:pt x="63586" y="49755"/>
                    <a:pt x="64451" y="48026"/>
                  </a:cubicBezTo>
                  <a:cubicBezTo>
                    <a:pt x="67524" y="41782"/>
                    <a:pt x="72327" y="37364"/>
                    <a:pt x="76937" y="32177"/>
                  </a:cubicBezTo>
                  <a:cubicBezTo>
                    <a:pt x="79050" y="29776"/>
                    <a:pt x="81355" y="27279"/>
                    <a:pt x="81836" y="24013"/>
                  </a:cubicBezTo>
                  <a:cubicBezTo>
                    <a:pt x="82412" y="20267"/>
                    <a:pt x="80491" y="16425"/>
                    <a:pt x="77898" y="13736"/>
                  </a:cubicBezTo>
                  <a:cubicBezTo>
                    <a:pt x="74536" y="9990"/>
                    <a:pt x="70022" y="6148"/>
                    <a:pt x="65507" y="3939"/>
                  </a:cubicBezTo>
                  <a:cubicBezTo>
                    <a:pt x="57055" y="1"/>
                    <a:pt x="47738" y="2786"/>
                    <a:pt x="39670" y="7108"/>
                  </a:cubicBezTo>
                  <a:cubicBezTo>
                    <a:pt x="36116" y="9125"/>
                    <a:pt x="32850" y="11335"/>
                    <a:pt x="29872" y="13352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7531600" y="3728025"/>
              <a:ext cx="1839375" cy="2276400"/>
            </a:xfrm>
            <a:custGeom>
              <a:rect b="b" l="l" r="r" t="t"/>
              <a:pathLst>
                <a:path extrusionOk="0" fill="none" h="91056" w="73575">
                  <a:moveTo>
                    <a:pt x="26991" y="11334"/>
                  </a:moveTo>
                  <a:cubicBezTo>
                    <a:pt x="18346" y="17289"/>
                    <a:pt x="6532" y="25742"/>
                    <a:pt x="3650" y="36979"/>
                  </a:cubicBezTo>
                  <a:cubicBezTo>
                    <a:pt x="1345" y="46008"/>
                    <a:pt x="0" y="55325"/>
                    <a:pt x="577" y="64354"/>
                  </a:cubicBezTo>
                  <a:cubicBezTo>
                    <a:pt x="769" y="66563"/>
                    <a:pt x="961" y="68580"/>
                    <a:pt x="1345" y="70693"/>
                  </a:cubicBezTo>
                  <a:cubicBezTo>
                    <a:pt x="2498" y="78857"/>
                    <a:pt x="12103" y="78569"/>
                    <a:pt x="18538" y="81066"/>
                  </a:cubicBezTo>
                  <a:cubicBezTo>
                    <a:pt x="24109" y="83372"/>
                    <a:pt x="29776" y="85869"/>
                    <a:pt x="35635" y="87502"/>
                  </a:cubicBezTo>
                  <a:cubicBezTo>
                    <a:pt x="47834" y="91056"/>
                    <a:pt x="59648" y="83180"/>
                    <a:pt x="68100" y="75015"/>
                  </a:cubicBezTo>
                  <a:cubicBezTo>
                    <a:pt x="68773" y="74343"/>
                    <a:pt x="69637" y="73478"/>
                    <a:pt x="70021" y="72518"/>
                  </a:cubicBezTo>
                  <a:cubicBezTo>
                    <a:pt x="72807" y="65314"/>
                    <a:pt x="61857" y="55133"/>
                    <a:pt x="58495" y="49562"/>
                  </a:cubicBezTo>
                  <a:cubicBezTo>
                    <a:pt x="58015" y="48890"/>
                    <a:pt x="57631" y="48121"/>
                    <a:pt x="57439" y="47353"/>
                  </a:cubicBezTo>
                  <a:cubicBezTo>
                    <a:pt x="57054" y="45624"/>
                    <a:pt x="57631" y="43991"/>
                    <a:pt x="58207" y="42550"/>
                  </a:cubicBezTo>
                  <a:cubicBezTo>
                    <a:pt x="60896" y="36883"/>
                    <a:pt x="65123" y="33041"/>
                    <a:pt x="68965" y="28431"/>
                  </a:cubicBezTo>
                  <a:cubicBezTo>
                    <a:pt x="70694" y="26318"/>
                    <a:pt x="72807" y="24013"/>
                    <a:pt x="73095" y="21227"/>
                  </a:cubicBezTo>
                  <a:cubicBezTo>
                    <a:pt x="73575" y="17865"/>
                    <a:pt x="71942" y="14696"/>
                    <a:pt x="69541" y="12102"/>
                  </a:cubicBezTo>
                  <a:cubicBezTo>
                    <a:pt x="66563" y="8933"/>
                    <a:pt x="62529" y="5379"/>
                    <a:pt x="58495" y="3458"/>
                  </a:cubicBezTo>
                  <a:cubicBezTo>
                    <a:pt x="51003" y="0"/>
                    <a:pt x="42743" y="2401"/>
                    <a:pt x="35539" y="6147"/>
                  </a:cubicBezTo>
                  <a:cubicBezTo>
                    <a:pt x="32561" y="7684"/>
                    <a:pt x="29584" y="9509"/>
                    <a:pt x="26991" y="1133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7613250" y="3934525"/>
              <a:ext cx="1616075" cy="1990650"/>
            </a:xfrm>
            <a:custGeom>
              <a:rect b="b" l="l" r="r" t="t"/>
              <a:pathLst>
                <a:path extrusionOk="0" fill="none" h="79626" w="64643">
                  <a:moveTo>
                    <a:pt x="23917" y="9701"/>
                  </a:moveTo>
                  <a:cubicBezTo>
                    <a:pt x="16425" y="14696"/>
                    <a:pt x="5955" y="22380"/>
                    <a:pt x="3362" y="32369"/>
                  </a:cubicBezTo>
                  <a:cubicBezTo>
                    <a:pt x="1153" y="40438"/>
                    <a:pt x="0" y="48698"/>
                    <a:pt x="576" y="56478"/>
                  </a:cubicBezTo>
                  <a:cubicBezTo>
                    <a:pt x="672" y="58399"/>
                    <a:pt x="1057" y="60224"/>
                    <a:pt x="1345" y="61953"/>
                  </a:cubicBezTo>
                  <a:cubicBezTo>
                    <a:pt x="2497" y="68964"/>
                    <a:pt x="10758" y="68868"/>
                    <a:pt x="16329" y="70981"/>
                  </a:cubicBezTo>
                  <a:cubicBezTo>
                    <a:pt x="21323" y="72902"/>
                    <a:pt x="26126" y="75208"/>
                    <a:pt x="31313" y="76648"/>
                  </a:cubicBezTo>
                  <a:cubicBezTo>
                    <a:pt x="41878" y="79626"/>
                    <a:pt x="52348" y="72999"/>
                    <a:pt x="59743" y="65987"/>
                  </a:cubicBezTo>
                  <a:cubicBezTo>
                    <a:pt x="60512" y="65314"/>
                    <a:pt x="61088" y="64642"/>
                    <a:pt x="61472" y="63778"/>
                  </a:cubicBezTo>
                  <a:cubicBezTo>
                    <a:pt x="63970" y="57534"/>
                    <a:pt x="54941" y="48410"/>
                    <a:pt x="52059" y="43415"/>
                  </a:cubicBezTo>
                  <a:cubicBezTo>
                    <a:pt x="51675" y="42743"/>
                    <a:pt x="51387" y="42070"/>
                    <a:pt x="51099" y="41302"/>
                  </a:cubicBezTo>
                  <a:cubicBezTo>
                    <a:pt x="50715" y="39861"/>
                    <a:pt x="51195" y="38324"/>
                    <a:pt x="51867" y="36980"/>
                  </a:cubicBezTo>
                  <a:cubicBezTo>
                    <a:pt x="53980" y="32081"/>
                    <a:pt x="57630" y="28719"/>
                    <a:pt x="60800" y="24781"/>
                  </a:cubicBezTo>
                  <a:cubicBezTo>
                    <a:pt x="62433" y="22860"/>
                    <a:pt x="63970" y="20939"/>
                    <a:pt x="64354" y="18538"/>
                  </a:cubicBezTo>
                  <a:cubicBezTo>
                    <a:pt x="64642" y="15657"/>
                    <a:pt x="63105" y="12775"/>
                    <a:pt x="61088" y="10566"/>
                  </a:cubicBezTo>
                  <a:cubicBezTo>
                    <a:pt x="58495" y="7877"/>
                    <a:pt x="54941" y="4803"/>
                    <a:pt x="51387" y="3170"/>
                  </a:cubicBezTo>
                  <a:cubicBezTo>
                    <a:pt x="44760" y="0"/>
                    <a:pt x="37556" y="2114"/>
                    <a:pt x="31313" y="5187"/>
                  </a:cubicBezTo>
                  <a:cubicBezTo>
                    <a:pt x="28815" y="6532"/>
                    <a:pt x="26126" y="8261"/>
                    <a:pt x="23917" y="970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7694875" y="4138625"/>
              <a:ext cx="1404775" cy="1721725"/>
            </a:xfrm>
            <a:custGeom>
              <a:rect b="b" l="l" r="r" t="t"/>
              <a:pathLst>
                <a:path extrusionOk="0" fill="none" h="68869" w="56191">
                  <a:moveTo>
                    <a:pt x="20844" y="8069"/>
                  </a:moveTo>
                  <a:cubicBezTo>
                    <a:pt x="14504" y="12199"/>
                    <a:pt x="5476" y="19019"/>
                    <a:pt x="3074" y="27759"/>
                  </a:cubicBezTo>
                  <a:cubicBezTo>
                    <a:pt x="1153" y="34867"/>
                    <a:pt x="1" y="42071"/>
                    <a:pt x="481" y="48698"/>
                  </a:cubicBezTo>
                  <a:cubicBezTo>
                    <a:pt x="577" y="50331"/>
                    <a:pt x="961" y="51964"/>
                    <a:pt x="1153" y="53501"/>
                  </a:cubicBezTo>
                  <a:cubicBezTo>
                    <a:pt x="2402" y="59360"/>
                    <a:pt x="9318" y="59360"/>
                    <a:pt x="14120" y="61281"/>
                  </a:cubicBezTo>
                  <a:cubicBezTo>
                    <a:pt x="18443" y="63010"/>
                    <a:pt x="22669" y="64931"/>
                    <a:pt x="27087" y="66179"/>
                  </a:cubicBezTo>
                  <a:cubicBezTo>
                    <a:pt x="36116" y="68869"/>
                    <a:pt x="45145" y="63298"/>
                    <a:pt x="51580" y="57150"/>
                  </a:cubicBezTo>
                  <a:cubicBezTo>
                    <a:pt x="52156" y="56574"/>
                    <a:pt x="52829" y="55998"/>
                    <a:pt x="53117" y="55326"/>
                  </a:cubicBezTo>
                  <a:cubicBezTo>
                    <a:pt x="55518" y="49851"/>
                    <a:pt x="48314" y="41975"/>
                    <a:pt x="45913" y="37364"/>
                  </a:cubicBezTo>
                  <a:cubicBezTo>
                    <a:pt x="45721" y="36788"/>
                    <a:pt x="45337" y="36308"/>
                    <a:pt x="45241" y="35539"/>
                  </a:cubicBezTo>
                  <a:cubicBezTo>
                    <a:pt x="44856" y="34291"/>
                    <a:pt x="45337" y="32946"/>
                    <a:pt x="45817" y="31697"/>
                  </a:cubicBezTo>
                  <a:cubicBezTo>
                    <a:pt x="47546" y="27567"/>
                    <a:pt x="50523" y="24493"/>
                    <a:pt x="53117" y="21132"/>
                  </a:cubicBezTo>
                  <a:cubicBezTo>
                    <a:pt x="54365" y="19595"/>
                    <a:pt x="55710" y="17962"/>
                    <a:pt x="55902" y="15753"/>
                  </a:cubicBezTo>
                  <a:cubicBezTo>
                    <a:pt x="56190" y="13352"/>
                    <a:pt x="54846" y="10854"/>
                    <a:pt x="53021" y="9029"/>
                  </a:cubicBezTo>
                  <a:cubicBezTo>
                    <a:pt x="50715" y="6628"/>
                    <a:pt x="47738" y="4131"/>
                    <a:pt x="44760" y="2690"/>
                  </a:cubicBezTo>
                  <a:cubicBezTo>
                    <a:pt x="39093" y="1"/>
                    <a:pt x="32946" y="1730"/>
                    <a:pt x="27567" y="4227"/>
                  </a:cubicBezTo>
                  <a:cubicBezTo>
                    <a:pt x="24974" y="5572"/>
                    <a:pt x="22765" y="6916"/>
                    <a:pt x="20844" y="806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7769325" y="4352350"/>
              <a:ext cx="1183850" cy="1433575"/>
            </a:xfrm>
            <a:custGeom>
              <a:rect b="b" l="l" r="r" t="t"/>
              <a:pathLst>
                <a:path extrusionOk="0" fill="none" h="57343" w="47354">
                  <a:moveTo>
                    <a:pt x="17962" y="6147"/>
                  </a:moveTo>
                  <a:cubicBezTo>
                    <a:pt x="12679" y="9413"/>
                    <a:pt x="5187" y="15368"/>
                    <a:pt x="2978" y="22860"/>
                  </a:cubicBezTo>
                  <a:cubicBezTo>
                    <a:pt x="1153" y="28815"/>
                    <a:pt x="0" y="35058"/>
                    <a:pt x="577" y="40533"/>
                  </a:cubicBezTo>
                  <a:cubicBezTo>
                    <a:pt x="673" y="41782"/>
                    <a:pt x="1057" y="43127"/>
                    <a:pt x="1441" y="44471"/>
                  </a:cubicBezTo>
                  <a:cubicBezTo>
                    <a:pt x="2498" y="49274"/>
                    <a:pt x="8261" y="49370"/>
                    <a:pt x="12295" y="50907"/>
                  </a:cubicBezTo>
                  <a:cubicBezTo>
                    <a:pt x="15945" y="52347"/>
                    <a:pt x="19403" y="54076"/>
                    <a:pt x="23149" y="55133"/>
                  </a:cubicBezTo>
                  <a:cubicBezTo>
                    <a:pt x="30737" y="57342"/>
                    <a:pt x="38132" y="53020"/>
                    <a:pt x="43703" y="47929"/>
                  </a:cubicBezTo>
                  <a:cubicBezTo>
                    <a:pt x="44184" y="47449"/>
                    <a:pt x="44760" y="46969"/>
                    <a:pt x="44952" y="46392"/>
                  </a:cubicBezTo>
                  <a:cubicBezTo>
                    <a:pt x="47257" y="41782"/>
                    <a:pt x="41878" y="35058"/>
                    <a:pt x="39957" y="31024"/>
                  </a:cubicBezTo>
                  <a:cubicBezTo>
                    <a:pt x="39765" y="30544"/>
                    <a:pt x="39477" y="30064"/>
                    <a:pt x="39381" y="29488"/>
                  </a:cubicBezTo>
                  <a:cubicBezTo>
                    <a:pt x="39093" y="28335"/>
                    <a:pt x="39381" y="27182"/>
                    <a:pt x="39765" y="26222"/>
                  </a:cubicBezTo>
                  <a:cubicBezTo>
                    <a:pt x="41014" y="22764"/>
                    <a:pt x="43319" y="20171"/>
                    <a:pt x="45240" y="17481"/>
                  </a:cubicBezTo>
                  <a:cubicBezTo>
                    <a:pt x="46201" y="16137"/>
                    <a:pt x="47161" y="14696"/>
                    <a:pt x="47257" y="12967"/>
                  </a:cubicBezTo>
                  <a:cubicBezTo>
                    <a:pt x="47353" y="10950"/>
                    <a:pt x="46201" y="9029"/>
                    <a:pt x="44760" y="7492"/>
                  </a:cubicBezTo>
                  <a:cubicBezTo>
                    <a:pt x="42839" y="5571"/>
                    <a:pt x="40342" y="3362"/>
                    <a:pt x="37748" y="2209"/>
                  </a:cubicBezTo>
                  <a:cubicBezTo>
                    <a:pt x="33138" y="0"/>
                    <a:pt x="27951" y="1249"/>
                    <a:pt x="23533" y="3266"/>
                  </a:cubicBezTo>
                  <a:cubicBezTo>
                    <a:pt x="21516" y="4226"/>
                    <a:pt x="19595" y="5187"/>
                    <a:pt x="17962" y="614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7846150" y="4558850"/>
              <a:ext cx="972550" cy="1155025"/>
            </a:xfrm>
            <a:custGeom>
              <a:rect b="b" l="l" r="r" t="t"/>
              <a:pathLst>
                <a:path extrusionOk="0" fill="none" h="46201" w="38902">
                  <a:moveTo>
                    <a:pt x="15081" y="4515"/>
                  </a:moveTo>
                  <a:cubicBezTo>
                    <a:pt x="10951" y="6820"/>
                    <a:pt x="4804" y="11911"/>
                    <a:pt x="2786" y="18154"/>
                  </a:cubicBezTo>
                  <a:cubicBezTo>
                    <a:pt x="1154" y="23245"/>
                    <a:pt x="1" y="28431"/>
                    <a:pt x="673" y="32561"/>
                  </a:cubicBezTo>
                  <a:cubicBezTo>
                    <a:pt x="769" y="33714"/>
                    <a:pt x="1154" y="34771"/>
                    <a:pt x="1442" y="35731"/>
                  </a:cubicBezTo>
                  <a:cubicBezTo>
                    <a:pt x="2594" y="39477"/>
                    <a:pt x="7109" y="39669"/>
                    <a:pt x="10278" y="41014"/>
                  </a:cubicBezTo>
                  <a:cubicBezTo>
                    <a:pt x="13160" y="42166"/>
                    <a:pt x="16041" y="43511"/>
                    <a:pt x="18923" y="44376"/>
                  </a:cubicBezTo>
                  <a:cubicBezTo>
                    <a:pt x="24878" y="46201"/>
                    <a:pt x="30929" y="42935"/>
                    <a:pt x="35540" y="38997"/>
                  </a:cubicBezTo>
                  <a:cubicBezTo>
                    <a:pt x="36020" y="38613"/>
                    <a:pt x="36404" y="38228"/>
                    <a:pt x="36788" y="37652"/>
                  </a:cubicBezTo>
                  <a:cubicBezTo>
                    <a:pt x="38901" y="33906"/>
                    <a:pt x="35348" y="28431"/>
                    <a:pt x="33907" y="24781"/>
                  </a:cubicBezTo>
                  <a:cubicBezTo>
                    <a:pt x="33811" y="24301"/>
                    <a:pt x="33523" y="23917"/>
                    <a:pt x="33427" y="23437"/>
                  </a:cubicBezTo>
                  <a:cubicBezTo>
                    <a:pt x="33138" y="22476"/>
                    <a:pt x="33427" y="21516"/>
                    <a:pt x="33619" y="20747"/>
                  </a:cubicBezTo>
                  <a:cubicBezTo>
                    <a:pt x="34483" y="17962"/>
                    <a:pt x="36116" y="15945"/>
                    <a:pt x="37461" y="13640"/>
                  </a:cubicBezTo>
                  <a:cubicBezTo>
                    <a:pt x="38037" y="12583"/>
                    <a:pt x="38805" y="11430"/>
                    <a:pt x="38805" y="10182"/>
                  </a:cubicBezTo>
                  <a:cubicBezTo>
                    <a:pt x="38805" y="8549"/>
                    <a:pt x="37845" y="7012"/>
                    <a:pt x="36596" y="5860"/>
                  </a:cubicBezTo>
                  <a:cubicBezTo>
                    <a:pt x="35059" y="4227"/>
                    <a:pt x="33042" y="2690"/>
                    <a:pt x="31025" y="1729"/>
                  </a:cubicBezTo>
                  <a:cubicBezTo>
                    <a:pt x="27279" y="0"/>
                    <a:pt x="23149" y="865"/>
                    <a:pt x="19595" y="2210"/>
                  </a:cubicBezTo>
                  <a:cubicBezTo>
                    <a:pt x="17962" y="3170"/>
                    <a:pt x="16330" y="3746"/>
                    <a:pt x="15081" y="451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7927800" y="4770150"/>
              <a:ext cx="758825" cy="874100"/>
            </a:xfrm>
            <a:custGeom>
              <a:rect b="b" l="l" r="r" t="t"/>
              <a:pathLst>
                <a:path extrusionOk="0" fill="none" h="34964" w="30353">
                  <a:moveTo>
                    <a:pt x="12007" y="2690"/>
                  </a:moveTo>
                  <a:cubicBezTo>
                    <a:pt x="9029" y="4131"/>
                    <a:pt x="4323" y="8453"/>
                    <a:pt x="2498" y="13448"/>
                  </a:cubicBezTo>
                  <a:cubicBezTo>
                    <a:pt x="1057" y="17578"/>
                    <a:pt x="1" y="21612"/>
                    <a:pt x="481" y="24590"/>
                  </a:cubicBezTo>
                  <a:cubicBezTo>
                    <a:pt x="577" y="25454"/>
                    <a:pt x="1057" y="26223"/>
                    <a:pt x="1345" y="26895"/>
                  </a:cubicBezTo>
                  <a:cubicBezTo>
                    <a:pt x="2402" y="29584"/>
                    <a:pt x="5668" y="29872"/>
                    <a:pt x="8069" y="30833"/>
                  </a:cubicBezTo>
                  <a:cubicBezTo>
                    <a:pt x="10182" y="31793"/>
                    <a:pt x="12391" y="32754"/>
                    <a:pt x="14696" y="33522"/>
                  </a:cubicBezTo>
                  <a:cubicBezTo>
                    <a:pt x="19211" y="34963"/>
                    <a:pt x="23629" y="32754"/>
                    <a:pt x="27375" y="29872"/>
                  </a:cubicBezTo>
                  <a:cubicBezTo>
                    <a:pt x="27759" y="29680"/>
                    <a:pt x="28047" y="29296"/>
                    <a:pt x="28336" y="28912"/>
                  </a:cubicBezTo>
                  <a:cubicBezTo>
                    <a:pt x="30353" y="26030"/>
                    <a:pt x="28432" y="21708"/>
                    <a:pt x="27663" y="18635"/>
                  </a:cubicBezTo>
                  <a:lnTo>
                    <a:pt x="27279" y="17578"/>
                  </a:lnTo>
                  <a:cubicBezTo>
                    <a:pt x="27183" y="16810"/>
                    <a:pt x="27279" y="15945"/>
                    <a:pt x="27375" y="15273"/>
                  </a:cubicBezTo>
                  <a:cubicBezTo>
                    <a:pt x="27855" y="13064"/>
                    <a:pt x="28816" y="11623"/>
                    <a:pt x="29392" y="9990"/>
                  </a:cubicBezTo>
                  <a:cubicBezTo>
                    <a:pt x="29776" y="9126"/>
                    <a:pt x="30161" y="8453"/>
                    <a:pt x="29968" y="7493"/>
                  </a:cubicBezTo>
                  <a:cubicBezTo>
                    <a:pt x="29872" y="6340"/>
                    <a:pt x="29200" y="5188"/>
                    <a:pt x="28240" y="4323"/>
                  </a:cubicBezTo>
                  <a:cubicBezTo>
                    <a:pt x="26991" y="3267"/>
                    <a:pt x="25454" y="2018"/>
                    <a:pt x="23917" y="1346"/>
                  </a:cubicBezTo>
                  <a:cubicBezTo>
                    <a:pt x="21036" y="1"/>
                    <a:pt x="17962" y="481"/>
                    <a:pt x="15369" y="1346"/>
                  </a:cubicBezTo>
                  <a:cubicBezTo>
                    <a:pt x="14024" y="1826"/>
                    <a:pt x="12968" y="2210"/>
                    <a:pt x="12007" y="2690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8007050" y="4988675"/>
              <a:ext cx="545100" cy="583525"/>
            </a:xfrm>
            <a:custGeom>
              <a:rect b="b" l="l" r="r" t="t"/>
              <a:pathLst>
                <a:path extrusionOk="0" fill="none" h="23341" w="21804">
                  <a:moveTo>
                    <a:pt x="8933" y="481"/>
                  </a:moveTo>
                  <a:cubicBezTo>
                    <a:pt x="7204" y="961"/>
                    <a:pt x="3938" y="4611"/>
                    <a:pt x="2210" y="8357"/>
                  </a:cubicBezTo>
                  <a:cubicBezTo>
                    <a:pt x="961" y="11334"/>
                    <a:pt x="0" y="14408"/>
                    <a:pt x="481" y="16233"/>
                  </a:cubicBezTo>
                  <a:cubicBezTo>
                    <a:pt x="577" y="16809"/>
                    <a:pt x="1057" y="17289"/>
                    <a:pt x="1249" y="17770"/>
                  </a:cubicBezTo>
                  <a:cubicBezTo>
                    <a:pt x="2210" y="19306"/>
                    <a:pt x="4323" y="19691"/>
                    <a:pt x="5956" y="20555"/>
                  </a:cubicBezTo>
                  <a:cubicBezTo>
                    <a:pt x="7396" y="21227"/>
                    <a:pt x="8837" y="21900"/>
                    <a:pt x="10374" y="22380"/>
                  </a:cubicBezTo>
                  <a:cubicBezTo>
                    <a:pt x="13447" y="23341"/>
                    <a:pt x="16521" y="22380"/>
                    <a:pt x="19210" y="20555"/>
                  </a:cubicBezTo>
                  <a:cubicBezTo>
                    <a:pt x="19403" y="20267"/>
                    <a:pt x="19787" y="20171"/>
                    <a:pt x="19979" y="19979"/>
                  </a:cubicBezTo>
                  <a:cubicBezTo>
                    <a:pt x="21804" y="18058"/>
                    <a:pt x="21804" y="14792"/>
                    <a:pt x="21420" y="12103"/>
                  </a:cubicBezTo>
                  <a:cubicBezTo>
                    <a:pt x="21420" y="11911"/>
                    <a:pt x="21324" y="11526"/>
                    <a:pt x="21324" y="11334"/>
                  </a:cubicBezTo>
                  <a:cubicBezTo>
                    <a:pt x="21228" y="10662"/>
                    <a:pt x="21228" y="10086"/>
                    <a:pt x="21228" y="9605"/>
                  </a:cubicBezTo>
                  <a:cubicBezTo>
                    <a:pt x="21228" y="8261"/>
                    <a:pt x="21612" y="7204"/>
                    <a:pt x="21612" y="6148"/>
                  </a:cubicBezTo>
                  <a:cubicBezTo>
                    <a:pt x="21612" y="5667"/>
                    <a:pt x="21708" y="5187"/>
                    <a:pt x="21420" y="4611"/>
                  </a:cubicBezTo>
                  <a:cubicBezTo>
                    <a:pt x="21228" y="3842"/>
                    <a:pt x="20651" y="3266"/>
                    <a:pt x="19883" y="2690"/>
                  </a:cubicBezTo>
                  <a:cubicBezTo>
                    <a:pt x="19018" y="1921"/>
                    <a:pt x="17962" y="1249"/>
                    <a:pt x="17001" y="865"/>
                  </a:cubicBezTo>
                  <a:cubicBezTo>
                    <a:pt x="15080" y="0"/>
                    <a:pt x="13063" y="0"/>
                    <a:pt x="11334" y="289"/>
                  </a:cubicBezTo>
                  <a:cubicBezTo>
                    <a:pt x="10374" y="289"/>
                    <a:pt x="9701" y="385"/>
                    <a:pt x="8933" y="48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8079075" y="5154350"/>
              <a:ext cx="408250" cy="369825"/>
            </a:xfrm>
            <a:custGeom>
              <a:rect b="b" l="l" r="r" t="t"/>
              <a:pathLst>
                <a:path extrusionOk="0" fill="none" h="14793" w="16330">
                  <a:moveTo>
                    <a:pt x="6340" y="481"/>
                  </a:moveTo>
                  <a:cubicBezTo>
                    <a:pt x="5092" y="1"/>
                    <a:pt x="1" y="8645"/>
                    <a:pt x="769" y="9990"/>
                  </a:cubicBezTo>
                  <a:cubicBezTo>
                    <a:pt x="1057" y="10374"/>
                    <a:pt x="1442" y="10470"/>
                    <a:pt x="1730" y="10662"/>
                  </a:cubicBezTo>
                  <a:cubicBezTo>
                    <a:pt x="4803" y="12391"/>
                    <a:pt x="7973" y="14793"/>
                    <a:pt x="11335" y="13256"/>
                  </a:cubicBezTo>
                  <a:cubicBezTo>
                    <a:pt x="13928" y="12103"/>
                    <a:pt x="16329" y="8645"/>
                    <a:pt x="15369" y="5860"/>
                  </a:cubicBezTo>
                  <a:cubicBezTo>
                    <a:pt x="14216" y="2978"/>
                    <a:pt x="8741" y="1442"/>
                    <a:pt x="6340" y="48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/>
          <p:nvPr/>
        </p:nvSpPr>
        <p:spPr>
          <a:xfrm>
            <a:off x="3695700" y="-647700"/>
            <a:ext cx="6199628" cy="6578390"/>
          </a:xfrm>
          <a:custGeom>
            <a:rect b="b" l="l" r="r" t="t"/>
            <a:pathLst>
              <a:path extrusionOk="0" h="259298" w="268237">
                <a:moveTo>
                  <a:pt x="239895" y="22772"/>
                </a:moveTo>
                <a:cubicBezTo>
                  <a:pt x="202451" y="-14166"/>
                  <a:pt x="55410" y="2621"/>
                  <a:pt x="17979" y="12535"/>
                </a:cubicBezTo>
                <a:cubicBezTo>
                  <a:pt x="-19451" y="22449"/>
                  <a:pt x="12772" y="44603"/>
                  <a:pt x="15312" y="82258"/>
                </a:cubicBezTo>
                <a:cubicBezTo>
                  <a:pt x="17852" y="119914"/>
                  <a:pt x="-4670" y="213150"/>
                  <a:pt x="33219" y="238468"/>
                </a:cubicBezTo>
                <a:cubicBezTo>
                  <a:pt x="71108" y="263786"/>
                  <a:pt x="208200" y="270114"/>
                  <a:pt x="242646" y="234165"/>
                </a:cubicBezTo>
                <a:cubicBezTo>
                  <a:pt x="277092" y="198216"/>
                  <a:pt x="277340" y="59710"/>
                  <a:pt x="239895" y="22772"/>
                </a:cubicBezTo>
                <a:close/>
              </a:path>
            </a:pathLst>
          </a:custGeom>
          <a:solidFill>
            <a:srgbClr val="664796"/>
          </a:solidFill>
          <a:ln>
            <a:noFill/>
          </a:ln>
        </p:spPr>
      </p:sp>
      <p:sp>
        <p:nvSpPr>
          <p:cNvPr id="134" name="Google Shape;134;p8"/>
          <p:cNvSpPr/>
          <p:nvPr/>
        </p:nvSpPr>
        <p:spPr>
          <a:xfrm rot="-7693817">
            <a:off x="7093742" y="3368255"/>
            <a:ext cx="2660523" cy="2401233"/>
          </a:xfrm>
          <a:custGeom>
            <a:rect b="b" l="l" r="r" t="t"/>
            <a:pathLst>
              <a:path extrusionOk="0" h="96053" w="106425">
                <a:moveTo>
                  <a:pt x="50159" y="0"/>
                </a:moveTo>
                <a:cubicBezTo>
                  <a:pt x="44457" y="0"/>
                  <a:pt x="38636" y="2179"/>
                  <a:pt x="34098" y="5472"/>
                </a:cubicBezTo>
                <a:cubicBezTo>
                  <a:pt x="29200" y="8930"/>
                  <a:pt x="25742" y="13541"/>
                  <a:pt x="22764" y="18439"/>
                </a:cubicBezTo>
                <a:cubicBezTo>
                  <a:pt x="20651" y="21897"/>
                  <a:pt x="18730" y="25547"/>
                  <a:pt x="17001" y="29005"/>
                </a:cubicBezTo>
                <a:cubicBezTo>
                  <a:pt x="11815" y="38610"/>
                  <a:pt x="7108" y="48407"/>
                  <a:pt x="2306" y="58204"/>
                </a:cubicBezTo>
                <a:cubicBezTo>
                  <a:pt x="1153" y="60509"/>
                  <a:pt x="0" y="63006"/>
                  <a:pt x="192" y="65504"/>
                </a:cubicBezTo>
                <a:cubicBezTo>
                  <a:pt x="673" y="72804"/>
                  <a:pt x="10854" y="78951"/>
                  <a:pt x="16233" y="82601"/>
                </a:cubicBezTo>
                <a:cubicBezTo>
                  <a:pt x="23725" y="87499"/>
                  <a:pt x="31697" y="91341"/>
                  <a:pt x="40053" y="94607"/>
                </a:cubicBezTo>
                <a:cubicBezTo>
                  <a:pt x="42686" y="95601"/>
                  <a:pt x="44873" y="96053"/>
                  <a:pt x="46835" y="96053"/>
                </a:cubicBezTo>
                <a:cubicBezTo>
                  <a:pt x="51314" y="96053"/>
                  <a:pt x="54617" y="93700"/>
                  <a:pt x="59359" y="90093"/>
                </a:cubicBezTo>
                <a:cubicBezTo>
                  <a:pt x="73479" y="79527"/>
                  <a:pt x="85869" y="66080"/>
                  <a:pt x="96243" y="51577"/>
                </a:cubicBezTo>
                <a:cubicBezTo>
                  <a:pt x="99701" y="46678"/>
                  <a:pt x="106424" y="38898"/>
                  <a:pt x="102582" y="32559"/>
                </a:cubicBezTo>
                <a:cubicBezTo>
                  <a:pt x="101045" y="29965"/>
                  <a:pt x="98452" y="28332"/>
                  <a:pt x="95955" y="26700"/>
                </a:cubicBezTo>
                <a:cubicBezTo>
                  <a:pt x="88463" y="21705"/>
                  <a:pt x="80875" y="16902"/>
                  <a:pt x="73287" y="11908"/>
                </a:cubicBezTo>
                <a:cubicBezTo>
                  <a:pt x="67524" y="8066"/>
                  <a:pt x="62241" y="2591"/>
                  <a:pt x="55421" y="670"/>
                </a:cubicBezTo>
                <a:cubicBezTo>
                  <a:pt x="53707" y="213"/>
                  <a:pt x="51939" y="0"/>
                  <a:pt x="50159" y="0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"/>
          <p:cNvSpPr/>
          <p:nvPr/>
        </p:nvSpPr>
        <p:spPr>
          <a:xfrm rot="10800000">
            <a:off x="7065045" y="4335882"/>
            <a:ext cx="1082975" cy="990175"/>
          </a:xfrm>
          <a:custGeom>
            <a:rect b="b" l="l" r="r" t="t"/>
            <a:pathLst>
              <a:path extrusionOk="0" h="39607" w="43319">
                <a:moveTo>
                  <a:pt x="21471" y="1"/>
                </a:moveTo>
                <a:cubicBezTo>
                  <a:pt x="17691" y="1"/>
                  <a:pt x="13935" y="1361"/>
                  <a:pt x="9797" y="3482"/>
                </a:cubicBezTo>
                <a:cubicBezTo>
                  <a:pt x="6916" y="4923"/>
                  <a:pt x="4034" y="6460"/>
                  <a:pt x="2113" y="9053"/>
                </a:cubicBezTo>
                <a:cubicBezTo>
                  <a:pt x="192" y="11839"/>
                  <a:pt x="0" y="15489"/>
                  <a:pt x="0" y="18850"/>
                </a:cubicBezTo>
                <a:lnTo>
                  <a:pt x="0" y="22308"/>
                </a:lnTo>
                <a:cubicBezTo>
                  <a:pt x="0" y="32009"/>
                  <a:pt x="8165" y="35467"/>
                  <a:pt x="16329" y="38349"/>
                </a:cubicBezTo>
                <a:cubicBezTo>
                  <a:pt x="18706" y="39199"/>
                  <a:pt x="20802" y="39607"/>
                  <a:pt x="22690" y="39607"/>
                </a:cubicBezTo>
                <a:cubicBezTo>
                  <a:pt x="28049" y="39607"/>
                  <a:pt x="31724" y="36322"/>
                  <a:pt x="35347" y="30569"/>
                </a:cubicBezTo>
                <a:cubicBezTo>
                  <a:pt x="38036" y="26534"/>
                  <a:pt x="42455" y="21540"/>
                  <a:pt x="42839" y="16545"/>
                </a:cubicBezTo>
                <a:cubicBezTo>
                  <a:pt x="43319" y="10686"/>
                  <a:pt x="35347" y="5692"/>
                  <a:pt x="30929" y="3002"/>
                </a:cubicBezTo>
                <a:cubicBezTo>
                  <a:pt x="27617" y="895"/>
                  <a:pt x="24536" y="1"/>
                  <a:pt x="21471" y="1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Google Shape;136;p8"/>
          <p:cNvGrpSpPr/>
          <p:nvPr/>
        </p:nvGrpSpPr>
        <p:grpSpPr>
          <a:xfrm>
            <a:off x="5008075" y="4125900"/>
            <a:ext cx="2511750" cy="2192350"/>
            <a:chOff x="4465600" y="-1123075"/>
            <a:chExt cx="2511750" cy="2192350"/>
          </a:xfrm>
        </p:grpSpPr>
        <p:sp>
          <p:nvSpPr>
            <p:cNvPr id="137" name="Google Shape;137;p8"/>
            <p:cNvSpPr/>
            <p:nvPr/>
          </p:nvSpPr>
          <p:spPr>
            <a:xfrm>
              <a:off x="4465600" y="-1123075"/>
              <a:ext cx="2511750" cy="2192350"/>
            </a:xfrm>
            <a:custGeom>
              <a:rect b="b" l="l" r="r" t="t"/>
              <a:pathLst>
                <a:path extrusionOk="0" fill="none" h="87694" w="100470">
                  <a:moveTo>
                    <a:pt x="40246" y="2498"/>
                  </a:moveTo>
                  <a:cubicBezTo>
                    <a:pt x="31698" y="4034"/>
                    <a:pt x="23437" y="7108"/>
                    <a:pt x="16233" y="10278"/>
                  </a:cubicBezTo>
                  <a:cubicBezTo>
                    <a:pt x="1" y="17673"/>
                    <a:pt x="3267" y="33234"/>
                    <a:pt x="4515" y="47833"/>
                  </a:cubicBezTo>
                  <a:cubicBezTo>
                    <a:pt x="4996" y="52828"/>
                    <a:pt x="5380" y="58207"/>
                    <a:pt x="8165" y="62721"/>
                  </a:cubicBezTo>
                  <a:cubicBezTo>
                    <a:pt x="11719" y="68484"/>
                    <a:pt x="19019" y="69540"/>
                    <a:pt x="25070" y="71461"/>
                  </a:cubicBezTo>
                  <a:cubicBezTo>
                    <a:pt x="41207" y="76840"/>
                    <a:pt x="57535" y="81547"/>
                    <a:pt x="73672" y="86445"/>
                  </a:cubicBezTo>
                  <a:cubicBezTo>
                    <a:pt x="75593" y="87022"/>
                    <a:pt x="77706" y="87694"/>
                    <a:pt x="79723" y="87502"/>
                  </a:cubicBezTo>
                  <a:cubicBezTo>
                    <a:pt x="85006" y="87310"/>
                    <a:pt x="88463" y="82027"/>
                    <a:pt x="90865" y="77897"/>
                  </a:cubicBezTo>
                  <a:cubicBezTo>
                    <a:pt x="92305" y="75400"/>
                    <a:pt x="96532" y="69348"/>
                    <a:pt x="95187" y="66371"/>
                  </a:cubicBezTo>
                  <a:cubicBezTo>
                    <a:pt x="94707" y="65314"/>
                    <a:pt x="94034" y="64450"/>
                    <a:pt x="93170" y="63777"/>
                  </a:cubicBezTo>
                  <a:cubicBezTo>
                    <a:pt x="91345" y="62049"/>
                    <a:pt x="89520" y="60416"/>
                    <a:pt x="87503" y="58975"/>
                  </a:cubicBezTo>
                  <a:cubicBezTo>
                    <a:pt x="84429" y="56670"/>
                    <a:pt x="82124" y="54269"/>
                    <a:pt x="83181" y="50042"/>
                  </a:cubicBezTo>
                  <a:cubicBezTo>
                    <a:pt x="85006" y="43127"/>
                    <a:pt x="92209" y="38901"/>
                    <a:pt x="96628" y="33714"/>
                  </a:cubicBezTo>
                  <a:cubicBezTo>
                    <a:pt x="100470" y="29199"/>
                    <a:pt x="95187" y="24493"/>
                    <a:pt x="91921" y="21515"/>
                  </a:cubicBezTo>
                  <a:cubicBezTo>
                    <a:pt x="87887" y="17769"/>
                    <a:pt x="83949" y="13927"/>
                    <a:pt x="79723" y="10278"/>
                  </a:cubicBezTo>
                  <a:cubicBezTo>
                    <a:pt x="68677" y="1057"/>
                    <a:pt x="54173" y="0"/>
                    <a:pt x="40246" y="2498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4525650" y="-1015025"/>
              <a:ext cx="2266800" cy="1988250"/>
            </a:xfrm>
            <a:custGeom>
              <a:rect b="b" l="l" r="r" t="t"/>
              <a:pathLst>
                <a:path extrusionOk="0" fill="none" h="79530" w="90672">
                  <a:moveTo>
                    <a:pt x="36403" y="2402"/>
                  </a:moveTo>
                  <a:cubicBezTo>
                    <a:pt x="28623" y="3842"/>
                    <a:pt x="21131" y="6436"/>
                    <a:pt x="14600" y="9509"/>
                  </a:cubicBezTo>
                  <a:cubicBezTo>
                    <a:pt x="0" y="16041"/>
                    <a:pt x="2786" y="30160"/>
                    <a:pt x="4034" y="43511"/>
                  </a:cubicBezTo>
                  <a:cubicBezTo>
                    <a:pt x="4515" y="48026"/>
                    <a:pt x="4899" y="52828"/>
                    <a:pt x="7300" y="56766"/>
                  </a:cubicBezTo>
                  <a:cubicBezTo>
                    <a:pt x="10566" y="61953"/>
                    <a:pt x="17001" y="62913"/>
                    <a:pt x="22476" y="64834"/>
                  </a:cubicBezTo>
                  <a:cubicBezTo>
                    <a:pt x="36884" y="69733"/>
                    <a:pt x="51483" y="74055"/>
                    <a:pt x="66179" y="78377"/>
                  </a:cubicBezTo>
                  <a:cubicBezTo>
                    <a:pt x="67908" y="78858"/>
                    <a:pt x="69733" y="79530"/>
                    <a:pt x="71558" y="79338"/>
                  </a:cubicBezTo>
                  <a:cubicBezTo>
                    <a:pt x="76360" y="79146"/>
                    <a:pt x="79434" y="74439"/>
                    <a:pt x="81643" y="70789"/>
                  </a:cubicBezTo>
                  <a:cubicBezTo>
                    <a:pt x="82988" y="68580"/>
                    <a:pt x="86638" y="63297"/>
                    <a:pt x="85677" y="60512"/>
                  </a:cubicBezTo>
                  <a:cubicBezTo>
                    <a:pt x="85389" y="59552"/>
                    <a:pt x="84621" y="58783"/>
                    <a:pt x="83948" y="58111"/>
                  </a:cubicBezTo>
                  <a:cubicBezTo>
                    <a:pt x="82315" y="56574"/>
                    <a:pt x="80683" y="55133"/>
                    <a:pt x="78954" y="53789"/>
                  </a:cubicBezTo>
                  <a:cubicBezTo>
                    <a:pt x="76264" y="51771"/>
                    <a:pt x="74151" y="49562"/>
                    <a:pt x="75304" y="45720"/>
                  </a:cubicBezTo>
                  <a:cubicBezTo>
                    <a:pt x="76937" y="39381"/>
                    <a:pt x="83276" y="35635"/>
                    <a:pt x="87310" y="30833"/>
                  </a:cubicBezTo>
                  <a:cubicBezTo>
                    <a:pt x="90672" y="26798"/>
                    <a:pt x="85965" y="22476"/>
                    <a:pt x="83084" y="19787"/>
                  </a:cubicBezTo>
                  <a:cubicBezTo>
                    <a:pt x="79338" y="16425"/>
                    <a:pt x="75880" y="12967"/>
                    <a:pt x="72134" y="9605"/>
                  </a:cubicBezTo>
                  <a:cubicBezTo>
                    <a:pt x="62337" y="1153"/>
                    <a:pt x="49082" y="0"/>
                    <a:pt x="36403" y="2402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4588075" y="-904575"/>
              <a:ext cx="2017075" cy="1776950"/>
            </a:xfrm>
            <a:custGeom>
              <a:rect b="b" l="l" r="r" t="t"/>
              <a:pathLst>
                <a:path extrusionOk="0" fill="none" h="71078" w="80683">
                  <a:moveTo>
                    <a:pt x="32562" y="2018"/>
                  </a:moveTo>
                  <a:cubicBezTo>
                    <a:pt x="25550" y="3363"/>
                    <a:pt x="18826" y="5668"/>
                    <a:pt x="12967" y="8453"/>
                  </a:cubicBezTo>
                  <a:cubicBezTo>
                    <a:pt x="1" y="14408"/>
                    <a:pt x="2306" y="26895"/>
                    <a:pt x="3650" y="38901"/>
                  </a:cubicBezTo>
                  <a:cubicBezTo>
                    <a:pt x="4131" y="42935"/>
                    <a:pt x="4419" y="47353"/>
                    <a:pt x="6628" y="50811"/>
                  </a:cubicBezTo>
                  <a:cubicBezTo>
                    <a:pt x="9510" y="55422"/>
                    <a:pt x="15273" y="56382"/>
                    <a:pt x="19979" y="58015"/>
                  </a:cubicBezTo>
                  <a:cubicBezTo>
                    <a:pt x="32658" y="62433"/>
                    <a:pt x="45528" y="66275"/>
                    <a:pt x="58687" y="70117"/>
                  </a:cubicBezTo>
                  <a:cubicBezTo>
                    <a:pt x="60320" y="70598"/>
                    <a:pt x="61857" y="71078"/>
                    <a:pt x="63490" y="70982"/>
                  </a:cubicBezTo>
                  <a:cubicBezTo>
                    <a:pt x="67716" y="70886"/>
                    <a:pt x="70598" y="66660"/>
                    <a:pt x="72519" y="63586"/>
                  </a:cubicBezTo>
                  <a:cubicBezTo>
                    <a:pt x="73767" y="61473"/>
                    <a:pt x="77129" y="56958"/>
                    <a:pt x="76265" y="54557"/>
                  </a:cubicBezTo>
                  <a:cubicBezTo>
                    <a:pt x="75880" y="53693"/>
                    <a:pt x="75304" y="53020"/>
                    <a:pt x="74728" y="52348"/>
                  </a:cubicBezTo>
                  <a:cubicBezTo>
                    <a:pt x="73383" y="51003"/>
                    <a:pt x="71942" y="49755"/>
                    <a:pt x="70502" y="48506"/>
                  </a:cubicBezTo>
                  <a:cubicBezTo>
                    <a:pt x="68100" y="46585"/>
                    <a:pt x="66371" y="44760"/>
                    <a:pt x="67236" y="41302"/>
                  </a:cubicBezTo>
                  <a:cubicBezTo>
                    <a:pt x="68677" y="35635"/>
                    <a:pt x="74344" y="32274"/>
                    <a:pt x="77705" y="27951"/>
                  </a:cubicBezTo>
                  <a:cubicBezTo>
                    <a:pt x="80683" y="24301"/>
                    <a:pt x="76649" y="20459"/>
                    <a:pt x="73959" y="18154"/>
                  </a:cubicBezTo>
                  <a:cubicBezTo>
                    <a:pt x="70694" y="15177"/>
                    <a:pt x="67620" y="11911"/>
                    <a:pt x="64354" y="9029"/>
                  </a:cubicBezTo>
                  <a:cubicBezTo>
                    <a:pt x="55806" y="1249"/>
                    <a:pt x="43992" y="1"/>
                    <a:pt x="32562" y="2018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4648100" y="-794100"/>
              <a:ext cx="1774575" cy="1568025"/>
            </a:xfrm>
            <a:custGeom>
              <a:rect b="b" l="l" r="r" t="t"/>
              <a:pathLst>
                <a:path extrusionOk="0" fill="none" h="62721" w="70983">
                  <a:moveTo>
                    <a:pt x="28720" y="1825"/>
                  </a:moveTo>
                  <a:cubicBezTo>
                    <a:pt x="22573" y="2882"/>
                    <a:pt x="16618" y="5091"/>
                    <a:pt x="11431" y="7492"/>
                  </a:cubicBezTo>
                  <a:cubicBezTo>
                    <a:pt x="1" y="12775"/>
                    <a:pt x="2018" y="23821"/>
                    <a:pt x="3267" y="34386"/>
                  </a:cubicBezTo>
                  <a:cubicBezTo>
                    <a:pt x="3651" y="37844"/>
                    <a:pt x="3939" y="41686"/>
                    <a:pt x="5860" y="44759"/>
                  </a:cubicBezTo>
                  <a:cubicBezTo>
                    <a:pt x="8453" y="48794"/>
                    <a:pt x="13352" y="49658"/>
                    <a:pt x="17386" y="51099"/>
                  </a:cubicBezTo>
                  <a:cubicBezTo>
                    <a:pt x="28432" y="55037"/>
                    <a:pt x="39670" y="58399"/>
                    <a:pt x="51196" y="61856"/>
                  </a:cubicBezTo>
                  <a:cubicBezTo>
                    <a:pt x="52444" y="62241"/>
                    <a:pt x="53885" y="62721"/>
                    <a:pt x="55326" y="62625"/>
                  </a:cubicBezTo>
                  <a:cubicBezTo>
                    <a:pt x="59072" y="62529"/>
                    <a:pt x="61473" y="58879"/>
                    <a:pt x="63298" y="56285"/>
                  </a:cubicBezTo>
                  <a:cubicBezTo>
                    <a:pt x="64451" y="54557"/>
                    <a:pt x="67332" y="50618"/>
                    <a:pt x="66756" y="48409"/>
                  </a:cubicBezTo>
                  <a:cubicBezTo>
                    <a:pt x="66564" y="47737"/>
                    <a:pt x="66083" y="47161"/>
                    <a:pt x="65603" y="46680"/>
                  </a:cubicBezTo>
                  <a:cubicBezTo>
                    <a:pt x="64451" y="45432"/>
                    <a:pt x="63298" y="44375"/>
                    <a:pt x="62049" y="43319"/>
                  </a:cubicBezTo>
                  <a:cubicBezTo>
                    <a:pt x="60032" y="41590"/>
                    <a:pt x="58592" y="39957"/>
                    <a:pt x="59456" y="37075"/>
                  </a:cubicBezTo>
                  <a:cubicBezTo>
                    <a:pt x="60801" y="32081"/>
                    <a:pt x="65603" y="29007"/>
                    <a:pt x="68485" y="25261"/>
                  </a:cubicBezTo>
                  <a:cubicBezTo>
                    <a:pt x="70982" y="21996"/>
                    <a:pt x="67524" y="18634"/>
                    <a:pt x="65315" y="16521"/>
                  </a:cubicBezTo>
                  <a:cubicBezTo>
                    <a:pt x="62530" y="13831"/>
                    <a:pt x="59936" y="10950"/>
                    <a:pt x="57055" y="8356"/>
                  </a:cubicBezTo>
                  <a:cubicBezTo>
                    <a:pt x="49467" y="1249"/>
                    <a:pt x="38997" y="0"/>
                    <a:pt x="28720" y="182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4710550" y="-686050"/>
              <a:ext cx="1524825" cy="1363925"/>
            </a:xfrm>
            <a:custGeom>
              <a:rect b="b" l="l" r="r" t="t"/>
              <a:pathLst>
                <a:path extrusionOk="0" fill="none" h="54557" w="60993">
                  <a:moveTo>
                    <a:pt x="24877" y="1633"/>
                  </a:moveTo>
                  <a:cubicBezTo>
                    <a:pt x="19594" y="2594"/>
                    <a:pt x="14312" y="4323"/>
                    <a:pt x="9893" y="6532"/>
                  </a:cubicBezTo>
                  <a:cubicBezTo>
                    <a:pt x="0" y="11238"/>
                    <a:pt x="1633" y="20747"/>
                    <a:pt x="2786" y="29968"/>
                  </a:cubicBezTo>
                  <a:cubicBezTo>
                    <a:pt x="3170" y="32946"/>
                    <a:pt x="3554" y="36211"/>
                    <a:pt x="5091" y="38805"/>
                  </a:cubicBezTo>
                  <a:cubicBezTo>
                    <a:pt x="7204" y="42358"/>
                    <a:pt x="11430" y="43127"/>
                    <a:pt x="14888" y="44472"/>
                  </a:cubicBezTo>
                  <a:cubicBezTo>
                    <a:pt x="24301" y="48121"/>
                    <a:pt x="33810" y="51003"/>
                    <a:pt x="43703" y="53884"/>
                  </a:cubicBezTo>
                  <a:cubicBezTo>
                    <a:pt x="44952" y="54173"/>
                    <a:pt x="46104" y="54557"/>
                    <a:pt x="47353" y="54461"/>
                  </a:cubicBezTo>
                  <a:cubicBezTo>
                    <a:pt x="50427" y="54365"/>
                    <a:pt x="52636" y="51291"/>
                    <a:pt x="54173" y="49178"/>
                  </a:cubicBezTo>
                  <a:cubicBezTo>
                    <a:pt x="55229" y="47737"/>
                    <a:pt x="57822" y="44375"/>
                    <a:pt x="57342" y="42647"/>
                  </a:cubicBezTo>
                  <a:cubicBezTo>
                    <a:pt x="57150" y="42070"/>
                    <a:pt x="56670" y="41590"/>
                    <a:pt x="56382" y="41110"/>
                  </a:cubicBezTo>
                  <a:cubicBezTo>
                    <a:pt x="55517" y="40149"/>
                    <a:pt x="54557" y="39093"/>
                    <a:pt x="53596" y="38228"/>
                  </a:cubicBezTo>
                  <a:cubicBezTo>
                    <a:pt x="52059" y="36788"/>
                    <a:pt x="50811" y="35347"/>
                    <a:pt x="51387" y="32849"/>
                  </a:cubicBezTo>
                  <a:cubicBezTo>
                    <a:pt x="52540" y="28623"/>
                    <a:pt x="56478" y="25838"/>
                    <a:pt x="58975" y="22668"/>
                  </a:cubicBezTo>
                  <a:cubicBezTo>
                    <a:pt x="60992" y="19883"/>
                    <a:pt x="58111" y="16905"/>
                    <a:pt x="56382" y="15080"/>
                  </a:cubicBezTo>
                  <a:cubicBezTo>
                    <a:pt x="54077" y="12679"/>
                    <a:pt x="51771" y="10278"/>
                    <a:pt x="49466" y="7972"/>
                  </a:cubicBezTo>
                  <a:cubicBezTo>
                    <a:pt x="43031" y="1249"/>
                    <a:pt x="33906" y="0"/>
                    <a:pt x="24877" y="1633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4775375" y="-573200"/>
              <a:ext cx="1272700" cy="1147825"/>
            </a:xfrm>
            <a:custGeom>
              <a:rect b="b" l="l" r="r" t="t"/>
              <a:pathLst>
                <a:path extrusionOk="0" fill="none" h="45913" w="50908">
                  <a:moveTo>
                    <a:pt x="20843" y="1249"/>
                  </a:moveTo>
                  <a:cubicBezTo>
                    <a:pt x="16329" y="2114"/>
                    <a:pt x="12007" y="3651"/>
                    <a:pt x="8165" y="5476"/>
                  </a:cubicBezTo>
                  <a:cubicBezTo>
                    <a:pt x="0" y="9414"/>
                    <a:pt x="1057" y="17482"/>
                    <a:pt x="2210" y="25358"/>
                  </a:cubicBezTo>
                  <a:cubicBezTo>
                    <a:pt x="2594" y="27855"/>
                    <a:pt x="2882" y="30449"/>
                    <a:pt x="4131" y="32658"/>
                  </a:cubicBezTo>
                  <a:cubicBezTo>
                    <a:pt x="5956" y="35539"/>
                    <a:pt x="9317" y="36212"/>
                    <a:pt x="12199" y="37460"/>
                  </a:cubicBezTo>
                  <a:cubicBezTo>
                    <a:pt x="19883" y="40534"/>
                    <a:pt x="27567" y="42935"/>
                    <a:pt x="36019" y="45336"/>
                  </a:cubicBezTo>
                  <a:cubicBezTo>
                    <a:pt x="36980" y="45624"/>
                    <a:pt x="37940" y="45913"/>
                    <a:pt x="38997" y="45817"/>
                  </a:cubicBezTo>
                  <a:cubicBezTo>
                    <a:pt x="41590" y="45721"/>
                    <a:pt x="43319" y="43319"/>
                    <a:pt x="44760" y="41590"/>
                  </a:cubicBezTo>
                  <a:cubicBezTo>
                    <a:pt x="45720" y="40438"/>
                    <a:pt x="47834" y="37748"/>
                    <a:pt x="47545" y="36308"/>
                  </a:cubicBezTo>
                  <a:cubicBezTo>
                    <a:pt x="47353" y="35923"/>
                    <a:pt x="47161" y="35539"/>
                    <a:pt x="46777" y="35059"/>
                  </a:cubicBezTo>
                  <a:cubicBezTo>
                    <a:pt x="46201" y="34195"/>
                    <a:pt x="45432" y="33330"/>
                    <a:pt x="44664" y="32658"/>
                  </a:cubicBezTo>
                  <a:cubicBezTo>
                    <a:pt x="43415" y="31409"/>
                    <a:pt x="42455" y="30256"/>
                    <a:pt x="43031" y="28047"/>
                  </a:cubicBezTo>
                  <a:cubicBezTo>
                    <a:pt x="43992" y="24590"/>
                    <a:pt x="47161" y="22188"/>
                    <a:pt x="49178" y="19307"/>
                  </a:cubicBezTo>
                  <a:cubicBezTo>
                    <a:pt x="50907" y="16906"/>
                    <a:pt x="48506" y="14504"/>
                    <a:pt x="47065" y="12775"/>
                  </a:cubicBezTo>
                  <a:cubicBezTo>
                    <a:pt x="45240" y="10758"/>
                    <a:pt x="43319" y="8741"/>
                    <a:pt x="41494" y="6724"/>
                  </a:cubicBezTo>
                  <a:cubicBezTo>
                    <a:pt x="36596" y="1153"/>
                    <a:pt x="28623" y="1"/>
                    <a:pt x="20843" y="124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4835400" y="-465150"/>
              <a:ext cx="1025375" cy="941325"/>
            </a:xfrm>
            <a:custGeom>
              <a:rect b="b" l="l" r="r" t="t"/>
              <a:pathLst>
                <a:path extrusionOk="0" fill="none" h="37653" w="41015">
                  <a:moveTo>
                    <a:pt x="17002" y="1154"/>
                  </a:moveTo>
                  <a:cubicBezTo>
                    <a:pt x="13256" y="1730"/>
                    <a:pt x="9702" y="3075"/>
                    <a:pt x="6532" y="4611"/>
                  </a:cubicBezTo>
                  <a:cubicBezTo>
                    <a:pt x="1" y="7973"/>
                    <a:pt x="577" y="14408"/>
                    <a:pt x="1730" y="21036"/>
                  </a:cubicBezTo>
                  <a:cubicBezTo>
                    <a:pt x="2114" y="23053"/>
                    <a:pt x="2402" y="25070"/>
                    <a:pt x="3459" y="26895"/>
                  </a:cubicBezTo>
                  <a:cubicBezTo>
                    <a:pt x="4899" y="29104"/>
                    <a:pt x="7493" y="29873"/>
                    <a:pt x="9702" y="30833"/>
                  </a:cubicBezTo>
                  <a:cubicBezTo>
                    <a:pt x="15657" y="33522"/>
                    <a:pt x="21708" y="35443"/>
                    <a:pt x="28528" y="37364"/>
                  </a:cubicBezTo>
                  <a:cubicBezTo>
                    <a:pt x="29296" y="37557"/>
                    <a:pt x="30065" y="37653"/>
                    <a:pt x="30929" y="37653"/>
                  </a:cubicBezTo>
                  <a:cubicBezTo>
                    <a:pt x="32946" y="37653"/>
                    <a:pt x="34387" y="35732"/>
                    <a:pt x="35635" y="34579"/>
                  </a:cubicBezTo>
                  <a:cubicBezTo>
                    <a:pt x="36500" y="33618"/>
                    <a:pt x="38229" y="31697"/>
                    <a:pt x="38133" y="30641"/>
                  </a:cubicBezTo>
                  <a:cubicBezTo>
                    <a:pt x="38133" y="30257"/>
                    <a:pt x="37941" y="29873"/>
                    <a:pt x="37652" y="29680"/>
                  </a:cubicBezTo>
                  <a:cubicBezTo>
                    <a:pt x="37268" y="29008"/>
                    <a:pt x="36788" y="28336"/>
                    <a:pt x="36212" y="27759"/>
                  </a:cubicBezTo>
                  <a:cubicBezTo>
                    <a:pt x="35347" y="26703"/>
                    <a:pt x="34771" y="25646"/>
                    <a:pt x="35155" y="24013"/>
                  </a:cubicBezTo>
                  <a:cubicBezTo>
                    <a:pt x="35828" y="21132"/>
                    <a:pt x="38229" y="19211"/>
                    <a:pt x="39862" y="16810"/>
                  </a:cubicBezTo>
                  <a:cubicBezTo>
                    <a:pt x="41014" y="14889"/>
                    <a:pt x="39381" y="12872"/>
                    <a:pt x="38133" y="11527"/>
                  </a:cubicBezTo>
                  <a:cubicBezTo>
                    <a:pt x="36692" y="9798"/>
                    <a:pt x="35251" y="8165"/>
                    <a:pt x="33907" y="6436"/>
                  </a:cubicBezTo>
                  <a:cubicBezTo>
                    <a:pt x="30257" y="1250"/>
                    <a:pt x="23629" y="1"/>
                    <a:pt x="17002" y="115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4900250" y="-354675"/>
              <a:ext cx="778025" cy="730000"/>
            </a:xfrm>
            <a:custGeom>
              <a:rect b="b" l="l" r="r" t="t"/>
              <a:pathLst>
                <a:path extrusionOk="0" fill="none" h="29200" w="31121">
                  <a:moveTo>
                    <a:pt x="13063" y="865"/>
                  </a:moveTo>
                  <a:cubicBezTo>
                    <a:pt x="10181" y="1345"/>
                    <a:pt x="7300" y="2402"/>
                    <a:pt x="4899" y="3554"/>
                  </a:cubicBezTo>
                  <a:cubicBezTo>
                    <a:pt x="0" y="6244"/>
                    <a:pt x="96" y="11142"/>
                    <a:pt x="1345" y="16329"/>
                  </a:cubicBezTo>
                  <a:cubicBezTo>
                    <a:pt x="1633" y="17770"/>
                    <a:pt x="1921" y="19306"/>
                    <a:pt x="2593" y="20651"/>
                  </a:cubicBezTo>
                  <a:cubicBezTo>
                    <a:pt x="3746" y="22476"/>
                    <a:pt x="5571" y="23052"/>
                    <a:pt x="7108" y="23917"/>
                  </a:cubicBezTo>
                  <a:cubicBezTo>
                    <a:pt x="11430" y="26222"/>
                    <a:pt x="15752" y="27663"/>
                    <a:pt x="20939" y="28911"/>
                  </a:cubicBezTo>
                  <a:cubicBezTo>
                    <a:pt x="21515" y="29103"/>
                    <a:pt x="21996" y="29199"/>
                    <a:pt x="22572" y="29199"/>
                  </a:cubicBezTo>
                  <a:cubicBezTo>
                    <a:pt x="24109" y="29199"/>
                    <a:pt x="25261" y="27855"/>
                    <a:pt x="26222" y="26990"/>
                  </a:cubicBezTo>
                  <a:cubicBezTo>
                    <a:pt x="26894" y="26414"/>
                    <a:pt x="28335" y="25069"/>
                    <a:pt x="28335" y="24205"/>
                  </a:cubicBezTo>
                  <a:cubicBezTo>
                    <a:pt x="28335" y="24013"/>
                    <a:pt x="28239" y="23725"/>
                    <a:pt x="28239" y="23533"/>
                  </a:cubicBezTo>
                  <a:cubicBezTo>
                    <a:pt x="27951" y="23052"/>
                    <a:pt x="27855" y="22572"/>
                    <a:pt x="27471" y="22092"/>
                  </a:cubicBezTo>
                  <a:cubicBezTo>
                    <a:pt x="26990" y="21323"/>
                    <a:pt x="26702" y="20555"/>
                    <a:pt x="26990" y="19210"/>
                  </a:cubicBezTo>
                  <a:cubicBezTo>
                    <a:pt x="27663" y="17001"/>
                    <a:pt x="29199" y="15368"/>
                    <a:pt x="30256" y="13543"/>
                  </a:cubicBezTo>
                  <a:cubicBezTo>
                    <a:pt x="31120" y="12007"/>
                    <a:pt x="29872" y="10566"/>
                    <a:pt x="29199" y="9317"/>
                  </a:cubicBezTo>
                  <a:cubicBezTo>
                    <a:pt x="28239" y="8068"/>
                    <a:pt x="27278" y="6628"/>
                    <a:pt x="26414" y="5283"/>
                  </a:cubicBezTo>
                  <a:cubicBezTo>
                    <a:pt x="23628" y="1153"/>
                    <a:pt x="18346" y="0"/>
                    <a:pt x="13063" y="86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4955475" y="-246625"/>
              <a:ext cx="533100" cy="523500"/>
            </a:xfrm>
            <a:custGeom>
              <a:rect b="b" l="l" r="r" t="t"/>
              <a:pathLst>
                <a:path extrusionOk="0" fill="none" h="20940" w="21324">
                  <a:moveTo>
                    <a:pt x="9413" y="769"/>
                  </a:moveTo>
                  <a:cubicBezTo>
                    <a:pt x="7300" y="1057"/>
                    <a:pt x="5283" y="1825"/>
                    <a:pt x="3554" y="2786"/>
                  </a:cubicBezTo>
                  <a:cubicBezTo>
                    <a:pt x="192" y="4707"/>
                    <a:pt x="0" y="8165"/>
                    <a:pt x="1057" y="12007"/>
                  </a:cubicBezTo>
                  <a:cubicBezTo>
                    <a:pt x="1249" y="12967"/>
                    <a:pt x="1537" y="13928"/>
                    <a:pt x="2017" y="14792"/>
                  </a:cubicBezTo>
                  <a:cubicBezTo>
                    <a:pt x="2690" y="15945"/>
                    <a:pt x="3842" y="16617"/>
                    <a:pt x="4611" y="17193"/>
                  </a:cubicBezTo>
                  <a:cubicBezTo>
                    <a:pt x="7300" y="19018"/>
                    <a:pt x="9797" y="19979"/>
                    <a:pt x="13543" y="20747"/>
                  </a:cubicBezTo>
                  <a:cubicBezTo>
                    <a:pt x="13928" y="20939"/>
                    <a:pt x="14216" y="20939"/>
                    <a:pt x="14600" y="20939"/>
                  </a:cubicBezTo>
                  <a:cubicBezTo>
                    <a:pt x="15560" y="20939"/>
                    <a:pt x="16425" y="20267"/>
                    <a:pt x="17097" y="19787"/>
                  </a:cubicBezTo>
                  <a:cubicBezTo>
                    <a:pt x="17866" y="19499"/>
                    <a:pt x="18826" y="18826"/>
                    <a:pt x="19018" y="18346"/>
                  </a:cubicBezTo>
                  <a:cubicBezTo>
                    <a:pt x="19210" y="18250"/>
                    <a:pt x="19210" y="18058"/>
                    <a:pt x="19210" y="17866"/>
                  </a:cubicBezTo>
                  <a:lnTo>
                    <a:pt x="19210" y="16905"/>
                  </a:lnTo>
                  <a:cubicBezTo>
                    <a:pt x="19018" y="16425"/>
                    <a:pt x="19018" y="15849"/>
                    <a:pt x="19306" y="14984"/>
                  </a:cubicBezTo>
                  <a:cubicBezTo>
                    <a:pt x="19787" y="13544"/>
                    <a:pt x="20459" y="12295"/>
                    <a:pt x="20939" y="10854"/>
                  </a:cubicBezTo>
                  <a:cubicBezTo>
                    <a:pt x="21323" y="9702"/>
                    <a:pt x="20747" y="8645"/>
                    <a:pt x="20363" y="7781"/>
                  </a:cubicBezTo>
                  <a:cubicBezTo>
                    <a:pt x="19883" y="6724"/>
                    <a:pt x="19306" y="5764"/>
                    <a:pt x="18922" y="4803"/>
                  </a:cubicBezTo>
                  <a:cubicBezTo>
                    <a:pt x="17577" y="1249"/>
                    <a:pt x="13639" y="1"/>
                    <a:pt x="9413" y="76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4984275" y="-136175"/>
              <a:ext cx="357825" cy="319400"/>
            </a:xfrm>
            <a:custGeom>
              <a:rect b="b" l="l" r="r" t="t"/>
              <a:pathLst>
                <a:path extrusionOk="0" fill="none" h="12776" w="14313">
                  <a:moveTo>
                    <a:pt x="7013" y="385"/>
                  </a:moveTo>
                  <a:cubicBezTo>
                    <a:pt x="3459" y="865"/>
                    <a:pt x="1" y="3555"/>
                    <a:pt x="2018" y="7493"/>
                  </a:cubicBezTo>
                  <a:cubicBezTo>
                    <a:pt x="4227" y="11719"/>
                    <a:pt x="4323" y="12487"/>
                    <a:pt x="9510" y="12679"/>
                  </a:cubicBezTo>
                  <a:cubicBezTo>
                    <a:pt x="14312" y="12775"/>
                    <a:pt x="12872" y="7589"/>
                    <a:pt x="12872" y="4131"/>
                  </a:cubicBezTo>
                  <a:cubicBezTo>
                    <a:pt x="12680" y="1153"/>
                    <a:pt x="9894" y="1"/>
                    <a:pt x="7013" y="38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8"/>
          <p:cNvSpPr txBox="1"/>
          <p:nvPr>
            <p:ph idx="1" type="body"/>
          </p:nvPr>
        </p:nvSpPr>
        <p:spPr>
          <a:xfrm>
            <a:off x="5109888" y="1922100"/>
            <a:ext cx="3314100" cy="12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42900" lvl="1" marL="914400" rtl="0" algn="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 algn="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 algn="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 algn="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 algn="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 algn="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 algn="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48" name="Google Shape;148;p8"/>
          <p:cNvSpPr txBox="1"/>
          <p:nvPr>
            <p:ph type="title"/>
          </p:nvPr>
        </p:nvSpPr>
        <p:spPr>
          <a:xfrm>
            <a:off x="4572000" y="540000"/>
            <a:ext cx="3852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stina"/>
                <a:ea typeface="Faustina"/>
                <a:cs typeface="Faustina"/>
                <a:sym typeface="Fausti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1" name="Google Shape;15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2" name="Google Shape;15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3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 rot="5400000">
            <a:off x="-436201" y="-942723"/>
            <a:ext cx="2312414" cy="2023552"/>
          </a:xfrm>
          <a:custGeom>
            <a:rect b="b" l="l" r="r" t="t"/>
            <a:pathLst>
              <a:path extrusionOk="0" h="58837" w="67236">
                <a:moveTo>
                  <a:pt x="24653" y="1"/>
                </a:moveTo>
                <a:cubicBezTo>
                  <a:pt x="23575" y="1"/>
                  <a:pt x="22491" y="158"/>
                  <a:pt x="21420" y="408"/>
                </a:cubicBezTo>
                <a:cubicBezTo>
                  <a:pt x="19307" y="888"/>
                  <a:pt x="17386" y="1657"/>
                  <a:pt x="15369" y="2233"/>
                </a:cubicBezTo>
                <a:cubicBezTo>
                  <a:pt x="11815" y="3289"/>
                  <a:pt x="8165" y="4058"/>
                  <a:pt x="5091" y="6459"/>
                </a:cubicBezTo>
                <a:cubicBezTo>
                  <a:pt x="2498" y="8380"/>
                  <a:pt x="577" y="11358"/>
                  <a:pt x="289" y="14527"/>
                </a:cubicBezTo>
                <a:cubicBezTo>
                  <a:pt x="1" y="17217"/>
                  <a:pt x="865" y="20002"/>
                  <a:pt x="1730" y="22692"/>
                </a:cubicBezTo>
                <a:cubicBezTo>
                  <a:pt x="3843" y="29415"/>
                  <a:pt x="5475" y="37099"/>
                  <a:pt x="8549" y="43438"/>
                </a:cubicBezTo>
                <a:cubicBezTo>
                  <a:pt x="11046" y="48721"/>
                  <a:pt x="17194" y="51699"/>
                  <a:pt x="22188" y="54100"/>
                </a:cubicBezTo>
                <a:cubicBezTo>
                  <a:pt x="25838" y="55829"/>
                  <a:pt x="29392" y="57558"/>
                  <a:pt x="33234" y="58422"/>
                </a:cubicBezTo>
                <a:cubicBezTo>
                  <a:pt x="34551" y="58708"/>
                  <a:pt x="35924" y="58836"/>
                  <a:pt x="37329" y="58836"/>
                </a:cubicBezTo>
                <a:cubicBezTo>
                  <a:pt x="44426" y="58836"/>
                  <a:pt x="52354" y="55561"/>
                  <a:pt x="58207" y="52755"/>
                </a:cubicBezTo>
                <a:cubicBezTo>
                  <a:pt x="60128" y="51795"/>
                  <a:pt x="61953" y="50642"/>
                  <a:pt x="63106" y="48817"/>
                </a:cubicBezTo>
                <a:cubicBezTo>
                  <a:pt x="67236" y="42382"/>
                  <a:pt x="59072" y="34986"/>
                  <a:pt x="54749" y="31144"/>
                </a:cubicBezTo>
                <a:cubicBezTo>
                  <a:pt x="47546" y="24709"/>
                  <a:pt x="41975" y="15680"/>
                  <a:pt x="36116" y="7996"/>
                </a:cubicBezTo>
                <a:cubicBezTo>
                  <a:pt x="34291" y="5691"/>
                  <a:pt x="32562" y="3289"/>
                  <a:pt x="29968" y="1657"/>
                </a:cubicBezTo>
                <a:cubicBezTo>
                  <a:pt x="28279" y="450"/>
                  <a:pt x="26475" y="1"/>
                  <a:pt x="24653" y="1"/>
                </a:cubicBezTo>
                <a:close/>
              </a:path>
            </a:pathLst>
          </a:custGeom>
          <a:solidFill>
            <a:srgbClr val="6647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"/>
          <p:cNvSpPr/>
          <p:nvPr/>
        </p:nvSpPr>
        <p:spPr>
          <a:xfrm flipH="1" rot="10800000">
            <a:off x="639550" y="-236297"/>
            <a:ext cx="1083000" cy="992575"/>
          </a:xfrm>
          <a:custGeom>
            <a:rect b="b" l="l" r="r" t="t"/>
            <a:pathLst>
              <a:path extrusionOk="0" h="39703" w="43320">
                <a:moveTo>
                  <a:pt x="21471" y="1"/>
                </a:moveTo>
                <a:cubicBezTo>
                  <a:pt x="17691" y="1"/>
                  <a:pt x="13935" y="1361"/>
                  <a:pt x="9797" y="3483"/>
                </a:cubicBezTo>
                <a:cubicBezTo>
                  <a:pt x="6916" y="4923"/>
                  <a:pt x="4034" y="6556"/>
                  <a:pt x="2113" y="9149"/>
                </a:cubicBezTo>
                <a:cubicBezTo>
                  <a:pt x="192" y="11935"/>
                  <a:pt x="0" y="15489"/>
                  <a:pt x="0" y="18851"/>
                </a:cubicBezTo>
                <a:lnTo>
                  <a:pt x="0" y="22404"/>
                </a:lnTo>
                <a:cubicBezTo>
                  <a:pt x="0" y="32105"/>
                  <a:pt x="8165" y="35563"/>
                  <a:pt x="16329" y="38445"/>
                </a:cubicBezTo>
                <a:cubicBezTo>
                  <a:pt x="18706" y="39295"/>
                  <a:pt x="20802" y="39703"/>
                  <a:pt x="22692" y="39703"/>
                </a:cubicBezTo>
                <a:cubicBezTo>
                  <a:pt x="28056" y="39703"/>
                  <a:pt x="31749" y="36418"/>
                  <a:pt x="35443" y="30665"/>
                </a:cubicBezTo>
                <a:cubicBezTo>
                  <a:pt x="38036" y="26535"/>
                  <a:pt x="42455" y="21636"/>
                  <a:pt x="42839" y="16641"/>
                </a:cubicBezTo>
                <a:cubicBezTo>
                  <a:pt x="43319" y="10686"/>
                  <a:pt x="35443" y="5788"/>
                  <a:pt x="30929" y="3002"/>
                </a:cubicBezTo>
                <a:cubicBezTo>
                  <a:pt x="27617" y="895"/>
                  <a:pt x="24536" y="1"/>
                  <a:pt x="21471" y="1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"/>
          <p:cNvSpPr/>
          <p:nvPr/>
        </p:nvSpPr>
        <p:spPr>
          <a:xfrm>
            <a:off x="7800150" y="4064525"/>
            <a:ext cx="1580075" cy="1692575"/>
          </a:xfrm>
          <a:custGeom>
            <a:rect b="b" l="l" r="r" t="t"/>
            <a:pathLst>
              <a:path extrusionOk="0" h="67703" w="63203">
                <a:moveTo>
                  <a:pt x="49091" y="1"/>
                </a:moveTo>
                <a:cubicBezTo>
                  <a:pt x="47866" y="1"/>
                  <a:pt x="46607" y="233"/>
                  <a:pt x="45433" y="563"/>
                </a:cubicBezTo>
                <a:cubicBezTo>
                  <a:pt x="44376" y="852"/>
                  <a:pt x="43416" y="1140"/>
                  <a:pt x="42455" y="1524"/>
                </a:cubicBezTo>
                <a:cubicBezTo>
                  <a:pt x="34771" y="4405"/>
                  <a:pt x="27183" y="7479"/>
                  <a:pt x="19403" y="10072"/>
                </a:cubicBezTo>
                <a:cubicBezTo>
                  <a:pt x="15081" y="11513"/>
                  <a:pt x="10663" y="13146"/>
                  <a:pt x="7205" y="16027"/>
                </a:cubicBezTo>
                <a:cubicBezTo>
                  <a:pt x="1" y="21983"/>
                  <a:pt x="673" y="30723"/>
                  <a:pt x="2594" y="38983"/>
                </a:cubicBezTo>
                <a:cubicBezTo>
                  <a:pt x="3939" y="44458"/>
                  <a:pt x="5572" y="50029"/>
                  <a:pt x="7781" y="55312"/>
                </a:cubicBezTo>
                <a:cubicBezTo>
                  <a:pt x="8838" y="58097"/>
                  <a:pt x="10182" y="60787"/>
                  <a:pt x="12584" y="62612"/>
                </a:cubicBezTo>
                <a:cubicBezTo>
                  <a:pt x="15177" y="64629"/>
                  <a:pt x="18731" y="65013"/>
                  <a:pt x="22093" y="65301"/>
                </a:cubicBezTo>
                <a:cubicBezTo>
                  <a:pt x="30545" y="65973"/>
                  <a:pt x="39094" y="66838"/>
                  <a:pt x="47546" y="67510"/>
                </a:cubicBezTo>
                <a:cubicBezTo>
                  <a:pt x="48466" y="67621"/>
                  <a:pt x="49400" y="67703"/>
                  <a:pt x="50316" y="67703"/>
                </a:cubicBezTo>
                <a:cubicBezTo>
                  <a:pt x="51790" y="67703"/>
                  <a:pt x="53217" y="67490"/>
                  <a:pt x="54462" y="66838"/>
                </a:cubicBezTo>
                <a:cubicBezTo>
                  <a:pt x="57151" y="65397"/>
                  <a:pt x="58400" y="62420"/>
                  <a:pt x="59168" y="59346"/>
                </a:cubicBezTo>
                <a:cubicBezTo>
                  <a:pt x="63202" y="42921"/>
                  <a:pt x="59264" y="23039"/>
                  <a:pt x="55806" y="6807"/>
                </a:cubicBezTo>
                <a:cubicBezTo>
                  <a:pt x="55422" y="5270"/>
                  <a:pt x="55038" y="3637"/>
                  <a:pt x="54269" y="2388"/>
                </a:cubicBezTo>
                <a:cubicBezTo>
                  <a:pt x="52964" y="608"/>
                  <a:pt x="51071" y="1"/>
                  <a:pt x="49091" y="1"/>
                </a:cubicBezTo>
                <a:close/>
              </a:path>
            </a:pathLst>
          </a:custGeom>
          <a:solidFill>
            <a:srgbClr val="6647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"/>
          <p:cNvSpPr/>
          <p:nvPr/>
        </p:nvSpPr>
        <p:spPr>
          <a:xfrm flipH="1" rot="10800000">
            <a:off x="7550238" y="4150928"/>
            <a:ext cx="1083000" cy="992575"/>
          </a:xfrm>
          <a:custGeom>
            <a:rect b="b" l="l" r="r" t="t"/>
            <a:pathLst>
              <a:path extrusionOk="0" h="39703" w="43320">
                <a:moveTo>
                  <a:pt x="21471" y="1"/>
                </a:moveTo>
                <a:cubicBezTo>
                  <a:pt x="17691" y="1"/>
                  <a:pt x="13935" y="1361"/>
                  <a:pt x="9797" y="3483"/>
                </a:cubicBezTo>
                <a:cubicBezTo>
                  <a:pt x="6916" y="4923"/>
                  <a:pt x="4034" y="6556"/>
                  <a:pt x="2113" y="9149"/>
                </a:cubicBezTo>
                <a:cubicBezTo>
                  <a:pt x="192" y="11935"/>
                  <a:pt x="0" y="15489"/>
                  <a:pt x="0" y="18851"/>
                </a:cubicBezTo>
                <a:lnTo>
                  <a:pt x="0" y="22404"/>
                </a:lnTo>
                <a:cubicBezTo>
                  <a:pt x="0" y="32105"/>
                  <a:pt x="8165" y="35563"/>
                  <a:pt x="16329" y="38445"/>
                </a:cubicBezTo>
                <a:cubicBezTo>
                  <a:pt x="18706" y="39295"/>
                  <a:pt x="20802" y="39703"/>
                  <a:pt x="22692" y="39703"/>
                </a:cubicBezTo>
                <a:cubicBezTo>
                  <a:pt x="28056" y="39703"/>
                  <a:pt x="31749" y="36418"/>
                  <a:pt x="35443" y="30665"/>
                </a:cubicBezTo>
                <a:cubicBezTo>
                  <a:pt x="38036" y="26535"/>
                  <a:pt x="42455" y="21636"/>
                  <a:pt x="42839" y="16641"/>
                </a:cubicBezTo>
                <a:cubicBezTo>
                  <a:pt x="43319" y="10686"/>
                  <a:pt x="35443" y="5788"/>
                  <a:pt x="30929" y="3002"/>
                </a:cubicBezTo>
                <a:cubicBezTo>
                  <a:pt x="27617" y="895"/>
                  <a:pt x="24536" y="1"/>
                  <a:pt x="21471" y="1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"/>
          <p:cNvSpPr/>
          <p:nvPr/>
        </p:nvSpPr>
        <p:spPr>
          <a:xfrm flipH="1" rot="5400000">
            <a:off x="-818145" y="3672429"/>
            <a:ext cx="2535505" cy="1482780"/>
          </a:xfrm>
          <a:custGeom>
            <a:rect b="b" l="l" r="r" t="t"/>
            <a:pathLst>
              <a:path extrusionOk="0" h="53758" w="83853">
                <a:moveTo>
                  <a:pt x="20897" y="1"/>
                </a:moveTo>
                <a:cubicBezTo>
                  <a:pt x="19785" y="1"/>
                  <a:pt x="18676" y="87"/>
                  <a:pt x="17578" y="307"/>
                </a:cubicBezTo>
                <a:cubicBezTo>
                  <a:pt x="13832" y="1075"/>
                  <a:pt x="11431" y="3476"/>
                  <a:pt x="9510" y="6358"/>
                </a:cubicBezTo>
                <a:cubicBezTo>
                  <a:pt x="8261" y="8375"/>
                  <a:pt x="7108" y="10584"/>
                  <a:pt x="5956" y="12697"/>
                </a:cubicBezTo>
                <a:cubicBezTo>
                  <a:pt x="3747" y="16539"/>
                  <a:pt x="1249" y="19997"/>
                  <a:pt x="673" y="24511"/>
                </a:cubicBezTo>
                <a:cubicBezTo>
                  <a:pt x="1" y="28257"/>
                  <a:pt x="769" y="32195"/>
                  <a:pt x="3074" y="35077"/>
                </a:cubicBezTo>
                <a:cubicBezTo>
                  <a:pt x="5091" y="37574"/>
                  <a:pt x="7973" y="39303"/>
                  <a:pt x="10854" y="40840"/>
                </a:cubicBezTo>
                <a:cubicBezTo>
                  <a:pt x="18058" y="44682"/>
                  <a:pt x="25454" y="49869"/>
                  <a:pt x="33138" y="52750"/>
                </a:cubicBezTo>
                <a:cubicBezTo>
                  <a:pt x="35064" y="53469"/>
                  <a:pt x="37084" y="53757"/>
                  <a:pt x="39135" y="53757"/>
                </a:cubicBezTo>
                <a:cubicBezTo>
                  <a:pt x="43937" y="53757"/>
                  <a:pt x="48905" y="52175"/>
                  <a:pt x="53213" y="50829"/>
                </a:cubicBezTo>
                <a:cubicBezTo>
                  <a:pt x="57535" y="49292"/>
                  <a:pt x="61953" y="47948"/>
                  <a:pt x="65987" y="45546"/>
                </a:cubicBezTo>
                <a:cubicBezTo>
                  <a:pt x="73960" y="40552"/>
                  <a:pt x="79146" y="29314"/>
                  <a:pt x="82412" y="20766"/>
                </a:cubicBezTo>
                <a:cubicBezTo>
                  <a:pt x="83276" y="18460"/>
                  <a:pt x="83853" y="15963"/>
                  <a:pt x="83276" y="13466"/>
                </a:cubicBezTo>
                <a:cubicBezTo>
                  <a:pt x="81738" y="6177"/>
                  <a:pt x="72552" y="5239"/>
                  <a:pt x="65563" y="5239"/>
                </a:cubicBezTo>
                <a:cubicBezTo>
                  <a:pt x="64263" y="5239"/>
                  <a:pt x="63038" y="5271"/>
                  <a:pt x="61953" y="5301"/>
                </a:cubicBezTo>
                <a:cubicBezTo>
                  <a:pt x="61618" y="5307"/>
                  <a:pt x="61283" y="5310"/>
                  <a:pt x="60947" y="5310"/>
                </a:cubicBezTo>
                <a:cubicBezTo>
                  <a:pt x="50096" y="5310"/>
                  <a:pt x="38566" y="2368"/>
                  <a:pt x="27759" y="691"/>
                </a:cubicBezTo>
                <a:cubicBezTo>
                  <a:pt x="25496" y="368"/>
                  <a:pt x="23189" y="1"/>
                  <a:pt x="20897" y="1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"/>
          <p:cNvSpPr/>
          <p:nvPr/>
        </p:nvSpPr>
        <p:spPr>
          <a:xfrm flipH="1" rot="-5971826">
            <a:off x="7299773" y="-498593"/>
            <a:ext cx="2791794" cy="2380970"/>
          </a:xfrm>
          <a:custGeom>
            <a:rect b="b" l="l" r="r" t="t"/>
            <a:pathLst>
              <a:path extrusionOk="0" h="69728" w="89712">
                <a:moveTo>
                  <a:pt x="14036" y="0"/>
                </a:moveTo>
                <a:cubicBezTo>
                  <a:pt x="13692" y="0"/>
                  <a:pt x="13336" y="25"/>
                  <a:pt x="12967" y="78"/>
                </a:cubicBezTo>
                <a:cubicBezTo>
                  <a:pt x="7396" y="750"/>
                  <a:pt x="1633" y="7090"/>
                  <a:pt x="865" y="11892"/>
                </a:cubicBezTo>
                <a:cubicBezTo>
                  <a:pt x="0" y="16406"/>
                  <a:pt x="2402" y="20537"/>
                  <a:pt x="4515" y="24379"/>
                </a:cubicBezTo>
                <a:cubicBezTo>
                  <a:pt x="9798" y="33503"/>
                  <a:pt x="13736" y="43589"/>
                  <a:pt x="20363" y="52041"/>
                </a:cubicBezTo>
                <a:cubicBezTo>
                  <a:pt x="30352" y="65008"/>
                  <a:pt x="47545" y="67217"/>
                  <a:pt x="62817" y="69522"/>
                </a:cubicBezTo>
                <a:cubicBezTo>
                  <a:pt x="63748" y="69658"/>
                  <a:pt x="64622" y="69727"/>
                  <a:pt x="65449" y="69727"/>
                </a:cubicBezTo>
                <a:cubicBezTo>
                  <a:pt x="69316" y="69727"/>
                  <a:pt x="72150" y="68201"/>
                  <a:pt x="74920" y="64720"/>
                </a:cubicBezTo>
                <a:cubicBezTo>
                  <a:pt x="82316" y="55787"/>
                  <a:pt x="89711" y="42820"/>
                  <a:pt x="75784" y="36289"/>
                </a:cubicBezTo>
                <a:cubicBezTo>
                  <a:pt x="59552" y="28797"/>
                  <a:pt x="37076" y="26588"/>
                  <a:pt x="25646" y="11412"/>
                </a:cubicBezTo>
                <a:cubicBezTo>
                  <a:pt x="22468" y="7508"/>
                  <a:pt x="19977" y="0"/>
                  <a:pt x="14036" y="0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"/>
          <p:cNvSpPr/>
          <p:nvPr/>
        </p:nvSpPr>
        <p:spPr>
          <a:xfrm flipH="1" rot="10800000">
            <a:off x="7862122" y="-67223"/>
            <a:ext cx="1667104" cy="1214456"/>
          </a:xfrm>
          <a:custGeom>
            <a:rect b="b" l="l" r="r" t="t"/>
            <a:pathLst>
              <a:path extrusionOk="0" h="39408" w="49083">
                <a:moveTo>
                  <a:pt x="28615" y="0"/>
                </a:moveTo>
                <a:cubicBezTo>
                  <a:pt x="24652" y="0"/>
                  <a:pt x="20909" y="468"/>
                  <a:pt x="18731" y="897"/>
                </a:cubicBezTo>
                <a:cubicBezTo>
                  <a:pt x="11431" y="2146"/>
                  <a:pt x="4899" y="6756"/>
                  <a:pt x="2882" y="14152"/>
                </a:cubicBezTo>
                <a:cubicBezTo>
                  <a:pt x="1" y="24525"/>
                  <a:pt x="11815" y="30865"/>
                  <a:pt x="19211" y="35187"/>
                </a:cubicBezTo>
                <a:cubicBezTo>
                  <a:pt x="22189" y="37012"/>
                  <a:pt x="25550" y="38549"/>
                  <a:pt x="29104" y="39125"/>
                </a:cubicBezTo>
                <a:cubicBezTo>
                  <a:pt x="30255" y="39317"/>
                  <a:pt x="31350" y="39408"/>
                  <a:pt x="32389" y="39408"/>
                </a:cubicBezTo>
                <a:cubicBezTo>
                  <a:pt x="39154" y="39408"/>
                  <a:pt x="43556" y="35534"/>
                  <a:pt x="45721" y="30288"/>
                </a:cubicBezTo>
                <a:cubicBezTo>
                  <a:pt x="49083" y="22412"/>
                  <a:pt x="46201" y="14344"/>
                  <a:pt x="44088" y="6468"/>
                </a:cubicBezTo>
                <a:cubicBezTo>
                  <a:pt x="42640" y="1338"/>
                  <a:pt x="35314" y="0"/>
                  <a:pt x="28615" y="0"/>
                </a:cubicBezTo>
                <a:close/>
              </a:path>
            </a:pathLst>
          </a:custGeom>
          <a:solidFill>
            <a:srgbClr val="6647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"/>
          <p:cNvSpPr/>
          <p:nvPr/>
        </p:nvSpPr>
        <p:spPr>
          <a:xfrm flipH="1" rot="5400000">
            <a:off x="401849" y="3875783"/>
            <a:ext cx="1083000" cy="992575"/>
          </a:xfrm>
          <a:custGeom>
            <a:rect b="b" l="l" r="r" t="t"/>
            <a:pathLst>
              <a:path extrusionOk="0" h="39703" w="43320">
                <a:moveTo>
                  <a:pt x="21471" y="1"/>
                </a:moveTo>
                <a:cubicBezTo>
                  <a:pt x="17691" y="1"/>
                  <a:pt x="13935" y="1361"/>
                  <a:pt x="9797" y="3483"/>
                </a:cubicBezTo>
                <a:cubicBezTo>
                  <a:pt x="6916" y="4923"/>
                  <a:pt x="4034" y="6556"/>
                  <a:pt x="2113" y="9149"/>
                </a:cubicBezTo>
                <a:cubicBezTo>
                  <a:pt x="192" y="11935"/>
                  <a:pt x="0" y="15489"/>
                  <a:pt x="0" y="18851"/>
                </a:cubicBezTo>
                <a:lnTo>
                  <a:pt x="0" y="22404"/>
                </a:lnTo>
                <a:cubicBezTo>
                  <a:pt x="0" y="32105"/>
                  <a:pt x="8165" y="35563"/>
                  <a:pt x="16329" y="38445"/>
                </a:cubicBezTo>
                <a:cubicBezTo>
                  <a:pt x="18706" y="39295"/>
                  <a:pt x="20802" y="39703"/>
                  <a:pt x="22692" y="39703"/>
                </a:cubicBezTo>
                <a:cubicBezTo>
                  <a:pt x="28056" y="39703"/>
                  <a:pt x="31749" y="36418"/>
                  <a:pt x="35443" y="30665"/>
                </a:cubicBezTo>
                <a:cubicBezTo>
                  <a:pt x="38036" y="26535"/>
                  <a:pt x="42455" y="21636"/>
                  <a:pt x="42839" y="16641"/>
                </a:cubicBezTo>
                <a:cubicBezTo>
                  <a:pt x="43319" y="10686"/>
                  <a:pt x="35443" y="5788"/>
                  <a:pt x="30929" y="3002"/>
                </a:cubicBezTo>
                <a:cubicBezTo>
                  <a:pt x="27617" y="895"/>
                  <a:pt x="24536" y="1"/>
                  <a:pt x="21471" y="1"/>
                </a:cubicBezTo>
                <a:close/>
              </a:path>
            </a:pathLst>
          </a:custGeom>
          <a:solidFill>
            <a:srgbClr val="6647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10"/>
          <p:cNvGrpSpPr/>
          <p:nvPr/>
        </p:nvGrpSpPr>
        <p:grpSpPr>
          <a:xfrm>
            <a:off x="-443450" y="-1077400"/>
            <a:ext cx="3092850" cy="2766275"/>
            <a:chOff x="5200" y="3589850"/>
            <a:chExt cx="3092850" cy="2766275"/>
          </a:xfrm>
        </p:grpSpPr>
        <p:sp>
          <p:nvSpPr>
            <p:cNvPr id="163" name="Google Shape;163;p10"/>
            <p:cNvSpPr/>
            <p:nvPr/>
          </p:nvSpPr>
          <p:spPr>
            <a:xfrm>
              <a:off x="5200" y="3589850"/>
              <a:ext cx="3092850" cy="2766275"/>
            </a:xfrm>
            <a:custGeom>
              <a:rect b="b" l="l" r="r" t="t"/>
              <a:pathLst>
                <a:path extrusionOk="0" fill="none" h="110651" w="123714">
                  <a:moveTo>
                    <a:pt x="3650" y="8741"/>
                  </a:moveTo>
                  <a:lnTo>
                    <a:pt x="3650" y="8741"/>
                  </a:lnTo>
                  <a:cubicBezTo>
                    <a:pt x="9797" y="7493"/>
                    <a:pt x="16809" y="8261"/>
                    <a:pt x="23052" y="8741"/>
                  </a:cubicBezTo>
                  <a:cubicBezTo>
                    <a:pt x="28815" y="9126"/>
                    <a:pt x="34290" y="9894"/>
                    <a:pt x="40053" y="9126"/>
                  </a:cubicBezTo>
                  <a:cubicBezTo>
                    <a:pt x="46104" y="8165"/>
                    <a:pt x="51867" y="5860"/>
                    <a:pt x="57726" y="4131"/>
                  </a:cubicBezTo>
                  <a:cubicBezTo>
                    <a:pt x="71558" y="1"/>
                    <a:pt x="83756" y="4035"/>
                    <a:pt x="96723" y="9126"/>
                  </a:cubicBezTo>
                  <a:cubicBezTo>
                    <a:pt x="103542" y="11719"/>
                    <a:pt x="103446" y="17194"/>
                    <a:pt x="107192" y="22765"/>
                  </a:cubicBezTo>
                  <a:cubicBezTo>
                    <a:pt x="109017" y="25550"/>
                    <a:pt x="112187" y="27951"/>
                    <a:pt x="113532" y="30929"/>
                  </a:cubicBezTo>
                  <a:cubicBezTo>
                    <a:pt x="115453" y="35347"/>
                    <a:pt x="112667" y="43896"/>
                    <a:pt x="111515" y="48314"/>
                  </a:cubicBezTo>
                  <a:cubicBezTo>
                    <a:pt x="110746" y="51099"/>
                    <a:pt x="109786" y="53981"/>
                    <a:pt x="109594" y="56862"/>
                  </a:cubicBezTo>
                  <a:cubicBezTo>
                    <a:pt x="109209" y="62337"/>
                    <a:pt x="112379" y="65795"/>
                    <a:pt x="115453" y="69829"/>
                  </a:cubicBezTo>
                  <a:cubicBezTo>
                    <a:pt x="118814" y="74248"/>
                    <a:pt x="123713" y="81643"/>
                    <a:pt x="120543" y="87118"/>
                  </a:cubicBezTo>
                  <a:cubicBezTo>
                    <a:pt x="116797" y="93361"/>
                    <a:pt x="111226" y="98260"/>
                    <a:pt x="105752" y="103063"/>
                  </a:cubicBezTo>
                  <a:cubicBezTo>
                    <a:pt x="98932" y="109018"/>
                    <a:pt x="93841" y="110651"/>
                    <a:pt x="85293" y="107577"/>
                  </a:cubicBezTo>
                  <a:cubicBezTo>
                    <a:pt x="76840" y="104503"/>
                    <a:pt x="68292" y="101910"/>
                    <a:pt x="59551" y="99701"/>
                  </a:cubicBezTo>
                  <a:cubicBezTo>
                    <a:pt x="55421" y="98740"/>
                    <a:pt x="55229" y="97780"/>
                    <a:pt x="53404" y="93938"/>
                  </a:cubicBezTo>
                  <a:cubicBezTo>
                    <a:pt x="51675" y="90480"/>
                    <a:pt x="50138" y="87118"/>
                    <a:pt x="48506" y="83660"/>
                  </a:cubicBezTo>
                  <a:cubicBezTo>
                    <a:pt x="45144" y="76457"/>
                    <a:pt x="34386" y="76457"/>
                    <a:pt x="27663" y="74440"/>
                  </a:cubicBezTo>
                  <a:cubicBezTo>
                    <a:pt x="20843" y="72327"/>
                    <a:pt x="14120" y="70309"/>
                    <a:pt x="7300" y="68292"/>
                  </a:cubicBezTo>
                  <a:cubicBezTo>
                    <a:pt x="3170" y="67044"/>
                    <a:pt x="769" y="66083"/>
                    <a:pt x="288" y="61761"/>
                  </a:cubicBezTo>
                  <a:cubicBezTo>
                    <a:pt x="0" y="57919"/>
                    <a:pt x="0" y="54077"/>
                    <a:pt x="0" y="50235"/>
                  </a:cubicBezTo>
                  <a:cubicBezTo>
                    <a:pt x="288" y="36212"/>
                    <a:pt x="1537" y="22380"/>
                    <a:pt x="3650" y="874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209300" y="3726725"/>
              <a:ext cx="2732650" cy="2494925"/>
            </a:xfrm>
            <a:custGeom>
              <a:rect b="b" l="l" r="r" t="t"/>
              <a:pathLst>
                <a:path extrusionOk="0" fill="none" h="99797" w="109306">
                  <a:moveTo>
                    <a:pt x="51579" y="3651"/>
                  </a:moveTo>
                  <a:cubicBezTo>
                    <a:pt x="63874" y="1"/>
                    <a:pt x="74728" y="3651"/>
                    <a:pt x="86446" y="8165"/>
                  </a:cubicBezTo>
                  <a:cubicBezTo>
                    <a:pt x="92497" y="10566"/>
                    <a:pt x="92401" y="15465"/>
                    <a:pt x="95667" y="20459"/>
                  </a:cubicBezTo>
                  <a:cubicBezTo>
                    <a:pt x="97299" y="22957"/>
                    <a:pt x="100181" y="25070"/>
                    <a:pt x="101430" y="27855"/>
                  </a:cubicBezTo>
                  <a:cubicBezTo>
                    <a:pt x="102870" y="31217"/>
                    <a:pt x="101430" y="37076"/>
                    <a:pt x="100373" y="41398"/>
                  </a:cubicBezTo>
                  <a:cubicBezTo>
                    <a:pt x="100085" y="42263"/>
                    <a:pt x="99797" y="43127"/>
                    <a:pt x="99701" y="43799"/>
                  </a:cubicBezTo>
                  <a:cubicBezTo>
                    <a:pt x="99028" y="46393"/>
                    <a:pt x="98260" y="48986"/>
                    <a:pt x="98068" y="51676"/>
                  </a:cubicBezTo>
                  <a:cubicBezTo>
                    <a:pt x="97684" y="56670"/>
                    <a:pt x="100469" y="59648"/>
                    <a:pt x="103351" y="63490"/>
                  </a:cubicBezTo>
                  <a:cubicBezTo>
                    <a:pt x="104599" y="65315"/>
                    <a:pt x="106328" y="67716"/>
                    <a:pt x="107385" y="70213"/>
                  </a:cubicBezTo>
                  <a:cubicBezTo>
                    <a:pt x="108729" y="73287"/>
                    <a:pt x="109306" y="76457"/>
                    <a:pt x="107769" y="79242"/>
                  </a:cubicBezTo>
                  <a:cubicBezTo>
                    <a:pt x="106616" y="81259"/>
                    <a:pt x="105272" y="83084"/>
                    <a:pt x="103831" y="84909"/>
                  </a:cubicBezTo>
                  <a:cubicBezTo>
                    <a:pt x="101045" y="88175"/>
                    <a:pt x="97780" y="91056"/>
                    <a:pt x="94706" y="93938"/>
                  </a:cubicBezTo>
                  <a:cubicBezTo>
                    <a:pt x="92977" y="95378"/>
                    <a:pt x="91344" y="96531"/>
                    <a:pt x="89904" y="97395"/>
                  </a:cubicBezTo>
                  <a:cubicBezTo>
                    <a:pt x="85773" y="99701"/>
                    <a:pt x="81931" y="99797"/>
                    <a:pt x="76360" y="97876"/>
                  </a:cubicBezTo>
                  <a:cubicBezTo>
                    <a:pt x="68772" y="95090"/>
                    <a:pt x="60992" y="92785"/>
                    <a:pt x="53116" y="90768"/>
                  </a:cubicBezTo>
                  <a:cubicBezTo>
                    <a:pt x="49562" y="89807"/>
                    <a:pt x="49274" y="88943"/>
                    <a:pt x="47641" y="85581"/>
                  </a:cubicBezTo>
                  <a:cubicBezTo>
                    <a:pt x="46585" y="83372"/>
                    <a:pt x="45432" y="81067"/>
                    <a:pt x="44280" y="78762"/>
                  </a:cubicBezTo>
                  <a:cubicBezTo>
                    <a:pt x="43895" y="77897"/>
                    <a:pt x="43511" y="77225"/>
                    <a:pt x="43223" y="76360"/>
                  </a:cubicBezTo>
                  <a:cubicBezTo>
                    <a:pt x="40053" y="70021"/>
                    <a:pt x="30544" y="69925"/>
                    <a:pt x="24589" y="68100"/>
                  </a:cubicBezTo>
                  <a:cubicBezTo>
                    <a:pt x="23725" y="67812"/>
                    <a:pt x="23149" y="67620"/>
                    <a:pt x="22284" y="67332"/>
                  </a:cubicBezTo>
                  <a:cubicBezTo>
                    <a:pt x="17097" y="65699"/>
                    <a:pt x="11719" y="63874"/>
                    <a:pt x="6436" y="62145"/>
                  </a:cubicBezTo>
                  <a:cubicBezTo>
                    <a:pt x="2882" y="60992"/>
                    <a:pt x="673" y="60128"/>
                    <a:pt x="289" y="56190"/>
                  </a:cubicBezTo>
                  <a:cubicBezTo>
                    <a:pt x="0" y="52732"/>
                    <a:pt x="0" y="49082"/>
                    <a:pt x="96" y="45624"/>
                  </a:cubicBezTo>
                  <a:cubicBezTo>
                    <a:pt x="192" y="39861"/>
                    <a:pt x="577" y="34098"/>
                    <a:pt x="961" y="28335"/>
                  </a:cubicBezTo>
                  <a:cubicBezTo>
                    <a:pt x="1249" y="24013"/>
                    <a:pt x="1729" y="19691"/>
                    <a:pt x="2210" y="15465"/>
                  </a:cubicBezTo>
                  <a:cubicBezTo>
                    <a:pt x="2594" y="12967"/>
                    <a:pt x="2882" y="10470"/>
                    <a:pt x="3362" y="8069"/>
                  </a:cubicBezTo>
                  <a:cubicBezTo>
                    <a:pt x="8357" y="6916"/>
                    <a:pt x="14216" y="7589"/>
                    <a:pt x="19499" y="7877"/>
                  </a:cubicBezTo>
                  <a:cubicBezTo>
                    <a:pt x="19883" y="7877"/>
                    <a:pt x="20267" y="7877"/>
                    <a:pt x="20651" y="8069"/>
                  </a:cubicBezTo>
                  <a:cubicBezTo>
                    <a:pt x="25742" y="8357"/>
                    <a:pt x="30737" y="9125"/>
                    <a:pt x="36019" y="8261"/>
                  </a:cubicBezTo>
                  <a:cubicBezTo>
                    <a:pt x="41110" y="7204"/>
                    <a:pt x="46297" y="5187"/>
                    <a:pt x="51579" y="365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399000" y="3861200"/>
              <a:ext cx="2420500" cy="2245200"/>
            </a:xfrm>
            <a:custGeom>
              <a:rect b="b" l="l" r="r" t="t"/>
              <a:pathLst>
                <a:path extrusionOk="0" fill="none" h="89808" w="96820">
                  <a:moveTo>
                    <a:pt x="46009" y="3170"/>
                  </a:moveTo>
                  <a:cubicBezTo>
                    <a:pt x="56862" y="0"/>
                    <a:pt x="66467" y="3266"/>
                    <a:pt x="76553" y="7204"/>
                  </a:cubicBezTo>
                  <a:cubicBezTo>
                    <a:pt x="81931" y="9413"/>
                    <a:pt x="81835" y="13736"/>
                    <a:pt x="84717" y="18058"/>
                  </a:cubicBezTo>
                  <a:cubicBezTo>
                    <a:pt x="86158" y="20363"/>
                    <a:pt x="88655" y="22380"/>
                    <a:pt x="89711" y="24781"/>
                  </a:cubicBezTo>
                  <a:cubicBezTo>
                    <a:pt x="91056" y="27855"/>
                    <a:pt x="89808" y="33138"/>
                    <a:pt x="88847" y="36980"/>
                  </a:cubicBezTo>
                  <a:cubicBezTo>
                    <a:pt x="88655" y="37748"/>
                    <a:pt x="88559" y="38420"/>
                    <a:pt x="88367" y="39189"/>
                  </a:cubicBezTo>
                  <a:cubicBezTo>
                    <a:pt x="87790" y="41494"/>
                    <a:pt x="87118" y="43895"/>
                    <a:pt x="86926" y="46297"/>
                  </a:cubicBezTo>
                  <a:cubicBezTo>
                    <a:pt x="86638" y="50811"/>
                    <a:pt x="89135" y="53596"/>
                    <a:pt x="91536" y="56958"/>
                  </a:cubicBezTo>
                  <a:cubicBezTo>
                    <a:pt x="92689" y="58591"/>
                    <a:pt x="94130" y="60800"/>
                    <a:pt x="95090" y="63105"/>
                  </a:cubicBezTo>
                  <a:cubicBezTo>
                    <a:pt x="96339" y="65795"/>
                    <a:pt x="96819" y="68676"/>
                    <a:pt x="95474" y="71270"/>
                  </a:cubicBezTo>
                  <a:cubicBezTo>
                    <a:pt x="94514" y="72999"/>
                    <a:pt x="93361" y="74727"/>
                    <a:pt x="92017" y="76360"/>
                  </a:cubicBezTo>
                  <a:cubicBezTo>
                    <a:pt x="89615" y="79434"/>
                    <a:pt x="86830" y="82027"/>
                    <a:pt x="84044" y="84525"/>
                  </a:cubicBezTo>
                  <a:cubicBezTo>
                    <a:pt x="82604" y="85869"/>
                    <a:pt x="81067" y="86926"/>
                    <a:pt x="79722" y="87694"/>
                  </a:cubicBezTo>
                  <a:cubicBezTo>
                    <a:pt x="76168" y="89615"/>
                    <a:pt x="72711" y="89807"/>
                    <a:pt x="67716" y="88078"/>
                  </a:cubicBezTo>
                  <a:cubicBezTo>
                    <a:pt x="60992" y="85677"/>
                    <a:pt x="54077" y="83564"/>
                    <a:pt x="47065" y="81835"/>
                  </a:cubicBezTo>
                  <a:cubicBezTo>
                    <a:pt x="43895" y="80971"/>
                    <a:pt x="43607" y="80202"/>
                    <a:pt x="42167" y="77225"/>
                  </a:cubicBezTo>
                  <a:cubicBezTo>
                    <a:pt x="41206" y="75208"/>
                    <a:pt x="40149" y="73191"/>
                    <a:pt x="39189" y="71270"/>
                  </a:cubicBezTo>
                  <a:cubicBezTo>
                    <a:pt x="38805" y="70501"/>
                    <a:pt x="38421" y="69925"/>
                    <a:pt x="38132" y="69157"/>
                  </a:cubicBezTo>
                  <a:cubicBezTo>
                    <a:pt x="35347" y="63586"/>
                    <a:pt x="26894" y="63394"/>
                    <a:pt x="21516" y="61857"/>
                  </a:cubicBezTo>
                  <a:cubicBezTo>
                    <a:pt x="20843" y="61665"/>
                    <a:pt x="20171" y="61473"/>
                    <a:pt x="19499" y="61280"/>
                  </a:cubicBezTo>
                  <a:cubicBezTo>
                    <a:pt x="15080" y="59744"/>
                    <a:pt x="10278" y="57919"/>
                    <a:pt x="5667" y="56190"/>
                  </a:cubicBezTo>
                  <a:cubicBezTo>
                    <a:pt x="2594" y="55133"/>
                    <a:pt x="673" y="54269"/>
                    <a:pt x="289" y="50715"/>
                  </a:cubicBezTo>
                  <a:cubicBezTo>
                    <a:pt x="0" y="47545"/>
                    <a:pt x="0" y="44376"/>
                    <a:pt x="0" y="41206"/>
                  </a:cubicBezTo>
                  <a:cubicBezTo>
                    <a:pt x="192" y="36019"/>
                    <a:pt x="481" y="30736"/>
                    <a:pt x="865" y="25646"/>
                  </a:cubicBezTo>
                  <a:cubicBezTo>
                    <a:pt x="1249" y="21804"/>
                    <a:pt x="1633" y="17770"/>
                    <a:pt x="2113" y="13928"/>
                  </a:cubicBezTo>
                  <a:cubicBezTo>
                    <a:pt x="2306" y="11815"/>
                    <a:pt x="2690" y="9413"/>
                    <a:pt x="3074" y="7204"/>
                  </a:cubicBezTo>
                  <a:cubicBezTo>
                    <a:pt x="7492" y="6244"/>
                    <a:pt x="12679" y="6724"/>
                    <a:pt x="17289" y="7012"/>
                  </a:cubicBezTo>
                  <a:cubicBezTo>
                    <a:pt x="17674" y="7012"/>
                    <a:pt x="18058" y="7012"/>
                    <a:pt x="18250" y="7108"/>
                  </a:cubicBezTo>
                  <a:cubicBezTo>
                    <a:pt x="22860" y="7396"/>
                    <a:pt x="27279" y="7973"/>
                    <a:pt x="31889" y="7204"/>
                  </a:cubicBezTo>
                  <a:cubicBezTo>
                    <a:pt x="36788" y="6436"/>
                    <a:pt x="41302" y="4611"/>
                    <a:pt x="46009" y="3170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595900" y="4000475"/>
              <a:ext cx="2093925" cy="2000275"/>
            </a:xfrm>
            <a:custGeom>
              <a:rect b="b" l="l" r="r" t="t"/>
              <a:pathLst>
                <a:path extrusionOk="0" fill="none" h="80011" w="83757">
                  <a:moveTo>
                    <a:pt x="40054" y="2594"/>
                  </a:moveTo>
                  <a:cubicBezTo>
                    <a:pt x="49370" y="0"/>
                    <a:pt x="57631" y="2882"/>
                    <a:pt x="66371" y="6340"/>
                  </a:cubicBezTo>
                  <a:cubicBezTo>
                    <a:pt x="70886" y="8165"/>
                    <a:pt x="70886" y="11911"/>
                    <a:pt x="73287" y="15753"/>
                  </a:cubicBezTo>
                  <a:cubicBezTo>
                    <a:pt x="74632" y="17770"/>
                    <a:pt x="76649" y="19499"/>
                    <a:pt x="77609" y="21804"/>
                  </a:cubicBezTo>
                  <a:cubicBezTo>
                    <a:pt x="78762" y="24589"/>
                    <a:pt x="77801" y="29296"/>
                    <a:pt x="76937" y="32753"/>
                  </a:cubicBezTo>
                  <a:cubicBezTo>
                    <a:pt x="76841" y="33426"/>
                    <a:pt x="76553" y="34098"/>
                    <a:pt x="76457" y="34674"/>
                  </a:cubicBezTo>
                  <a:cubicBezTo>
                    <a:pt x="75976" y="36691"/>
                    <a:pt x="75400" y="38709"/>
                    <a:pt x="75208" y="40918"/>
                  </a:cubicBezTo>
                  <a:cubicBezTo>
                    <a:pt x="75016" y="44952"/>
                    <a:pt x="77129" y="47353"/>
                    <a:pt x="79242" y="50523"/>
                  </a:cubicBezTo>
                  <a:cubicBezTo>
                    <a:pt x="80203" y="52060"/>
                    <a:pt x="81355" y="53981"/>
                    <a:pt x="82316" y="55998"/>
                  </a:cubicBezTo>
                  <a:cubicBezTo>
                    <a:pt x="83276" y="58399"/>
                    <a:pt x="83756" y="61088"/>
                    <a:pt x="82700" y="63393"/>
                  </a:cubicBezTo>
                  <a:cubicBezTo>
                    <a:pt x="81835" y="65026"/>
                    <a:pt x="80779" y="66467"/>
                    <a:pt x="79722" y="68004"/>
                  </a:cubicBezTo>
                  <a:cubicBezTo>
                    <a:pt x="77609" y="70789"/>
                    <a:pt x="75208" y="73094"/>
                    <a:pt x="72999" y="75496"/>
                  </a:cubicBezTo>
                  <a:cubicBezTo>
                    <a:pt x="71750" y="76552"/>
                    <a:pt x="70309" y="77513"/>
                    <a:pt x="69253" y="78281"/>
                  </a:cubicBezTo>
                  <a:cubicBezTo>
                    <a:pt x="66083" y="79914"/>
                    <a:pt x="63010" y="80010"/>
                    <a:pt x="58783" y="78473"/>
                  </a:cubicBezTo>
                  <a:cubicBezTo>
                    <a:pt x="52924" y="76456"/>
                    <a:pt x="46873" y="74631"/>
                    <a:pt x="40822" y="73094"/>
                  </a:cubicBezTo>
                  <a:cubicBezTo>
                    <a:pt x="38036" y="72326"/>
                    <a:pt x="37748" y="71750"/>
                    <a:pt x="36500" y="69156"/>
                  </a:cubicBezTo>
                  <a:cubicBezTo>
                    <a:pt x="35635" y="67331"/>
                    <a:pt x="34675" y="65603"/>
                    <a:pt x="33810" y="63970"/>
                  </a:cubicBezTo>
                  <a:cubicBezTo>
                    <a:pt x="33426" y="63393"/>
                    <a:pt x="33234" y="62721"/>
                    <a:pt x="32850" y="62145"/>
                  </a:cubicBezTo>
                  <a:cubicBezTo>
                    <a:pt x="30352" y="57246"/>
                    <a:pt x="23149" y="57246"/>
                    <a:pt x="18346" y="55805"/>
                  </a:cubicBezTo>
                  <a:cubicBezTo>
                    <a:pt x="17578" y="55517"/>
                    <a:pt x="17290" y="55517"/>
                    <a:pt x="16521" y="55229"/>
                  </a:cubicBezTo>
                  <a:cubicBezTo>
                    <a:pt x="12775" y="53788"/>
                    <a:pt x="8645" y="51867"/>
                    <a:pt x="4803" y="50427"/>
                  </a:cubicBezTo>
                  <a:cubicBezTo>
                    <a:pt x="2018" y="49274"/>
                    <a:pt x="481" y="48506"/>
                    <a:pt x="193" y="45336"/>
                  </a:cubicBezTo>
                  <a:cubicBezTo>
                    <a:pt x="1" y="42551"/>
                    <a:pt x="1" y="39669"/>
                    <a:pt x="97" y="36788"/>
                  </a:cubicBezTo>
                  <a:cubicBezTo>
                    <a:pt x="193" y="32177"/>
                    <a:pt x="577" y="27567"/>
                    <a:pt x="961" y="22860"/>
                  </a:cubicBezTo>
                  <a:cubicBezTo>
                    <a:pt x="1153" y="19402"/>
                    <a:pt x="1537" y="15945"/>
                    <a:pt x="1922" y="12583"/>
                  </a:cubicBezTo>
                  <a:cubicBezTo>
                    <a:pt x="2114" y="10662"/>
                    <a:pt x="2402" y="8453"/>
                    <a:pt x="2594" y="6532"/>
                  </a:cubicBezTo>
                  <a:cubicBezTo>
                    <a:pt x="6436" y="5763"/>
                    <a:pt x="11046" y="6052"/>
                    <a:pt x="15080" y="6244"/>
                  </a:cubicBezTo>
                  <a:lnTo>
                    <a:pt x="15945" y="6244"/>
                  </a:lnTo>
                  <a:cubicBezTo>
                    <a:pt x="19883" y="6436"/>
                    <a:pt x="23725" y="6916"/>
                    <a:pt x="27663" y="6244"/>
                  </a:cubicBezTo>
                  <a:cubicBezTo>
                    <a:pt x="32081" y="5379"/>
                    <a:pt x="36115" y="3842"/>
                    <a:pt x="40054" y="259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797600" y="4134950"/>
              <a:ext cx="1769750" cy="1748125"/>
            </a:xfrm>
            <a:custGeom>
              <a:rect b="b" l="l" r="r" t="t"/>
              <a:pathLst>
                <a:path extrusionOk="0" fill="none" h="69925" w="70790">
                  <a:moveTo>
                    <a:pt x="34099" y="2209"/>
                  </a:moveTo>
                  <a:cubicBezTo>
                    <a:pt x="41879" y="0"/>
                    <a:pt x="48794" y="2401"/>
                    <a:pt x="56190" y="5379"/>
                  </a:cubicBezTo>
                  <a:cubicBezTo>
                    <a:pt x="60032" y="7012"/>
                    <a:pt x="60032" y="10085"/>
                    <a:pt x="62049" y="13351"/>
                  </a:cubicBezTo>
                  <a:cubicBezTo>
                    <a:pt x="63106" y="15176"/>
                    <a:pt x="64931" y="16809"/>
                    <a:pt x="65603" y="18730"/>
                  </a:cubicBezTo>
                  <a:cubicBezTo>
                    <a:pt x="66564" y="21227"/>
                    <a:pt x="65795" y="25261"/>
                    <a:pt x="65123" y="28335"/>
                  </a:cubicBezTo>
                  <a:cubicBezTo>
                    <a:pt x="65027" y="28911"/>
                    <a:pt x="64931" y="29584"/>
                    <a:pt x="64835" y="30064"/>
                  </a:cubicBezTo>
                  <a:cubicBezTo>
                    <a:pt x="64451" y="31793"/>
                    <a:pt x="63970" y="33618"/>
                    <a:pt x="63874" y="35539"/>
                  </a:cubicBezTo>
                  <a:cubicBezTo>
                    <a:pt x="63586" y="38997"/>
                    <a:pt x="65411" y="41302"/>
                    <a:pt x="67044" y="44087"/>
                  </a:cubicBezTo>
                  <a:cubicBezTo>
                    <a:pt x="67908" y="45336"/>
                    <a:pt x="68869" y="47161"/>
                    <a:pt x="69637" y="48890"/>
                  </a:cubicBezTo>
                  <a:cubicBezTo>
                    <a:pt x="70406" y="51003"/>
                    <a:pt x="70790" y="53308"/>
                    <a:pt x="69829" y="55229"/>
                  </a:cubicBezTo>
                  <a:cubicBezTo>
                    <a:pt x="69157" y="56670"/>
                    <a:pt x="68293" y="58014"/>
                    <a:pt x="67332" y="59359"/>
                  </a:cubicBezTo>
                  <a:cubicBezTo>
                    <a:pt x="65507" y="61760"/>
                    <a:pt x="63682" y="63873"/>
                    <a:pt x="61761" y="66083"/>
                  </a:cubicBezTo>
                  <a:cubicBezTo>
                    <a:pt x="60801" y="67043"/>
                    <a:pt x="59552" y="67812"/>
                    <a:pt x="58688" y="68484"/>
                  </a:cubicBezTo>
                  <a:cubicBezTo>
                    <a:pt x="55902" y="69733"/>
                    <a:pt x="53405" y="69925"/>
                    <a:pt x="49659" y="68580"/>
                  </a:cubicBezTo>
                  <a:cubicBezTo>
                    <a:pt x="44664" y="66755"/>
                    <a:pt x="39477" y="65218"/>
                    <a:pt x="34291" y="63873"/>
                  </a:cubicBezTo>
                  <a:cubicBezTo>
                    <a:pt x="31889" y="63297"/>
                    <a:pt x="31697" y="62721"/>
                    <a:pt x="30545" y="60608"/>
                  </a:cubicBezTo>
                  <a:cubicBezTo>
                    <a:pt x="29872" y="59167"/>
                    <a:pt x="29008" y="57726"/>
                    <a:pt x="28336" y="56189"/>
                  </a:cubicBezTo>
                  <a:cubicBezTo>
                    <a:pt x="28047" y="55709"/>
                    <a:pt x="27855" y="55229"/>
                    <a:pt x="27471" y="54653"/>
                  </a:cubicBezTo>
                  <a:cubicBezTo>
                    <a:pt x="25262" y="50523"/>
                    <a:pt x="19019" y="50426"/>
                    <a:pt x="15081" y="49274"/>
                  </a:cubicBezTo>
                  <a:cubicBezTo>
                    <a:pt x="14504" y="48986"/>
                    <a:pt x="14120" y="48986"/>
                    <a:pt x="13544" y="48602"/>
                  </a:cubicBezTo>
                  <a:cubicBezTo>
                    <a:pt x="10566" y="47353"/>
                    <a:pt x="7012" y="45432"/>
                    <a:pt x="3843" y="43991"/>
                  </a:cubicBezTo>
                  <a:cubicBezTo>
                    <a:pt x="1538" y="42935"/>
                    <a:pt x="193" y="42166"/>
                    <a:pt x="97" y="39381"/>
                  </a:cubicBezTo>
                  <a:cubicBezTo>
                    <a:pt x="1" y="36883"/>
                    <a:pt x="1" y="34482"/>
                    <a:pt x="97" y="31985"/>
                  </a:cubicBezTo>
                  <a:cubicBezTo>
                    <a:pt x="193" y="27855"/>
                    <a:pt x="577" y="23917"/>
                    <a:pt x="961" y="19786"/>
                  </a:cubicBezTo>
                  <a:cubicBezTo>
                    <a:pt x="1153" y="16809"/>
                    <a:pt x="1442" y="13831"/>
                    <a:pt x="1730" y="10662"/>
                  </a:cubicBezTo>
                  <a:cubicBezTo>
                    <a:pt x="2018" y="9029"/>
                    <a:pt x="2114" y="7108"/>
                    <a:pt x="2402" y="5379"/>
                  </a:cubicBezTo>
                  <a:cubicBezTo>
                    <a:pt x="5572" y="4611"/>
                    <a:pt x="9414" y="4899"/>
                    <a:pt x="12968" y="5091"/>
                  </a:cubicBezTo>
                  <a:lnTo>
                    <a:pt x="13640" y="5091"/>
                  </a:lnTo>
                  <a:cubicBezTo>
                    <a:pt x="17002" y="5187"/>
                    <a:pt x="20267" y="5571"/>
                    <a:pt x="23725" y="4899"/>
                  </a:cubicBezTo>
                  <a:cubicBezTo>
                    <a:pt x="27183" y="4611"/>
                    <a:pt x="30545" y="3266"/>
                    <a:pt x="34099" y="220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989700" y="4276625"/>
              <a:ext cx="1455200" cy="1498400"/>
            </a:xfrm>
            <a:custGeom>
              <a:rect b="b" l="l" r="r" t="t"/>
              <a:pathLst>
                <a:path extrusionOk="0" fill="none" h="59936" w="58208">
                  <a:moveTo>
                    <a:pt x="28432" y="1537"/>
                  </a:moveTo>
                  <a:cubicBezTo>
                    <a:pt x="34675" y="0"/>
                    <a:pt x="40342" y="1921"/>
                    <a:pt x="46201" y="4418"/>
                  </a:cubicBezTo>
                  <a:cubicBezTo>
                    <a:pt x="49275" y="5763"/>
                    <a:pt x="49467" y="8260"/>
                    <a:pt x="50908" y="10950"/>
                  </a:cubicBezTo>
                  <a:cubicBezTo>
                    <a:pt x="51868" y="12487"/>
                    <a:pt x="53117" y="13927"/>
                    <a:pt x="53789" y="15752"/>
                  </a:cubicBezTo>
                  <a:cubicBezTo>
                    <a:pt x="54557" y="17865"/>
                    <a:pt x="53981" y="21323"/>
                    <a:pt x="53501" y="24013"/>
                  </a:cubicBezTo>
                  <a:cubicBezTo>
                    <a:pt x="53405" y="24493"/>
                    <a:pt x="53309" y="24973"/>
                    <a:pt x="53309" y="25453"/>
                  </a:cubicBezTo>
                  <a:cubicBezTo>
                    <a:pt x="53021" y="26990"/>
                    <a:pt x="52540" y="28527"/>
                    <a:pt x="52540" y="30256"/>
                  </a:cubicBezTo>
                  <a:cubicBezTo>
                    <a:pt x="52444" y="33233"/>
                    <a:pt x="53885" y="35251"/>
                    <a:pt x="55230" y="37652"/>
                  </a:cubicBezTo>
                  <a:cubicBezTo>
                    <a:pt x="55902" y="38900"/>
                    <a:pt x="56671" y="40341"/>
                    <a:pt x="57247" y="41878"/>
                  </a:cubicBezTo>
                  <a:cubicBezTo>
                    <a:pt x="57919" y="43799"/>
                    <a:pt x="58207" y="45720"/>
                    <a:pt x="57439" y="47449"/>
                  </a:cubicBezTo>
                  <a:cubicBezTo>
                    <a:pt x="56863" y="48698"/>
                    <a:pt x="56190" y="49850"/>
                    <a:pt x="55422" y="51003"/>
                  </a:cubicBezTo>
                  <a:cubicBezTo>
                    <a:pt x="53981" y="53212"/>
                    <a:pt x="52540" y="54941"/>
                    <a:pt x="51100" y="56862"/>
                  </a:cubicBezTo>
                  <a:cubicBezTo>
                    <a:pt x="50235" y="57630"/>
                    <a:pt x="49179" y="58495"/>
                    <a:pt x="48506" y="58783"/>
                  </a:cubicBezTo>
                  <a:cubicBezTo>
                    <a:pt x="46201" y="59935"/>
                    <a:pt x="43992" y="59935"/>
                    <a:pt x="41014" y="58975"/>
                  </a:cubicBezTo>
                  <a:cubicBezTo>
                    <a:pt x="36788" y="57534"/>
                    <a:pt x="32466" y="56189"/>
                    <a:pt x="28144" y="55133"/>
                  </a:cubicBezTo>
                  <a:cubicBezTo>
                    <a:pt x="26223" y="54653"/>
                    <a:pt x="26030" y="54172"/>
                    <a:pt x="25070" y="52443"/>
                  </a:cubicBezTo>
                  <a:cubicBezTo>
                    <a:pt x="24302" y="51291"/>
                    <a:pt x="23725" y="50042"/>
                    <a:pt x="23053" y="48890"/>
                  </a:cubicBezTo>
                  <a:cubicBezTo>
                    <a:pt x="22765" y="48505"/>
                    <a:pt x="22573" y="48025"/>
                    <a:pt x="22284" y="47641"/>
                  </a:cubicBezTo>
                  <a:cubicBezTo>
                    <a:pt x="20363" y="44279"/>
                    <a:pt x="15369" y="44183"/>
                    <a:pt x="12007" y="43127"/>
                  </a:cubicBezTo>
                  <a:cubicBezTo>
                    <a:pt x="11335" y="42838"/>
                    <a:pt x="11239" y="42935"/>
                    <a:pt x="10662" y="42550"/>
                  </a:cubicBezTo>
                  <a:cubicBezTo>
                    <a:pt x="8453" y="41398"/>
                    <a:pt x="5476" y="39477"/>
                    <a:pt x="2978" y="38132"/>
                  </a:cubicBezTo>
                  <a:cubicBezTo>
                    <a:pt x="1153" y="37172"/>
                    <a:pt x="193" y="36499"/>
                    <a:pt x="97" y="34098"/>
                  </a:cubicBezTo>
                  <a:cubicBezTo>
                    <a:pt x="1" y="31889"/>
                    <a:pt x="97" y="29776"/>
                    <a:pt x="97" y="27566"/>
                  </a:cubicBezTo>
                  <a:cubicBezTo>
                    <a:pt x="193" y="24109"/>
                    <a:pt x="577" y="20651"/>
                    <a:pt x="769" y="17193"/>
                  </a:cubicBezTo>
                  <a:cubicBezTo>
                    <a:pt x="1057" y="14504"/>
                    <a:pt x="1153" y="12006"/>
                    <a:pt x="1538" y="9317"/>
                  </a:cubicBezTo>
                  <a:cubicBezTo>
                    <a:pt x="1634" y="7876"/>
                    <a:pt x="1730" y="6243"/>
                    <a:pt x="2018" y="4803"/>
                  </a:cubicBezTo>
                  <a:cubicBezTo>
                    <a:pt x="4611" y="4034"/>
                    <a:pt x="7877" y="4130"/>
                    <a:pt x="10662" y="4322"/>
                  </a:cubicBezTo>
                  <a:lnTo>
                    <a:pt x="11239" y="4322"/>
                  </a:lnTo>
                  <a:cubicBezTo>
                    <a:pt x="14024" y="4322"/>
                    <a:pt x="16810" y="4514"/>
                    <a:pt x="19499" y="4034"/>
                  </a:cubicBezTo>
                  <a:cubicBezTo>
                    <a:pt x="22765" y="3458"/>
                    <a:pt x="25550" y="2401"/>
                    <a:pt x="28432" y="153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1189000" y="4411075"/>
              <a:ext cx="1138225" cy="1246275"/>
            </a:xfrm>
            <a:custGeom>
              <a:rect b="b" l="l" r="r" t="t"/>
              <a:pathLst>
                <a:path extrusionOk="0" fill="none" h="49851" w="45529">
                  <a:moveTo>
                    <a:pt x="22477" y="1057"/>
                  </a:moveTo>
                  <a:cubicBezTo>
                    <a:pt x="27279" y="1"/>
                    <a:pt x="31602" y="1538"/>
                    <a:pt x="36020" y="3459"/>
                  </a:cubicBezTo>
                  <a:cubicBezTo>
                    <a:pt x="38421" y="4611"/>
                    <a:pt x="38613" y="6340"/>
                    <a:pt x="39670" y="8357"/>
                  </a:cubicBezTo>
                  <a:cubicBezTo>
                    <a:pt x="40342" y="9702"/>
                    <a:pt x="41495" y="11047"/>
                    <a:pt x="41975" y="12487"/>
                  </a:cubicBezTo>
                  <a:cubicBezTo>
                    <a:pt x="42551" y="14408"/>
                    <a:pt x="42167" y="17194"/>
                    <a:pt x="41975" y="19499"/>
                  </a:cubicBezTo>
                  <a:cubicBezTo>
                    <a:pt x="41975" y="19979"/>
                    <a:pt x="41783" y="20267"/>
                    <a:pt x="41783" y="20652"/>
                  </a:cubicBezTo>
                  <a:cubicBezTo>
                    <a:pt x="41591" y="21996"/>
                    <a:pt x="41303" y="23341"/>
                    <a:pt x="41303" y="24590"/>
                  </a:cubicBezTo>
                  <a:cubicBezTo>
                    <a:pt x="41207" y="27183"/>
                    <a:pt x="42263" y="28816"/>
                    <a:pt x="43224" y="30833"/>
                  </a:cubicBezTo>
                  <a:cubicBezTo>
                    <a:pt x="43704" y="31986"/>
                    <a:pt x="44376" y="33138"/>
                    <a:pt x="44857" y="34483"/>
                  </a:cubicBezTo>
                  <a:cubicBezTo>
                    <a:pt x="45337" y="36020"/>
                    <a:pt x="45529" y="37749"/>
                    <a:pt x="44953" y="39189"/>
                  </a:cubicBezTo>
                  <a:cubicBezTo>
                    <a:pt x="44472" y="40246"/>
                    <a:pt x="43992" y="41206"/>
                    <a:pt x="43416" y="42263"/>
                  </a:cubicBezTo>
                  <a:cubicBezTo>
                    <a:pt x="42263" y="44184"/>
                    <a:pt x="41207" y="45721"/>
                    <a:pt x="40246" y="47450"/>
                  </a:cubicBezTo>
                  <a:cubicBezTo>
                    <a:pt x="39670" y="48026"/>
                    <a:pt x="38709" y="48602"/>
                    <a:pt x="38229" y="48986"/>
                  </a:cubicBezTo>
                  <a:cubicBezTo>
                    <a:pt x="36404" y="49851"/>
                    <a:pt x="34579" y="49851"/>
                    <a:pt x="32370" y="48986"/>
                  </a:cubicBezTo>
                  <a:cubicBezTo>
                    <a:pt x="29008" y="47930"/>
                    <a:pt x="25646" y="46873"/>
                    <a:pt x="22093" y="45913"/>
                  </a:cubicBezTo>
                  <a:cubicBezTo>
                    <a:pt x="20556" y="45529"/>
                    <a:pt x="20364" y="45144"/>
                    <a:pt x="19595" y="43800"/>
                  </a:cubicBezTo>
                  <a:cubicBezTo>
                    <a:pt x="19019" y="42839"/>
                    <a:pt x="18539" y="42071"/>
                    <a:pt x="17962" y="41110"/>
                  </a:cubicBezTo>
                  <a:cubicBezTo>
                    <a:pt x="17674" y="40726"/>
                    <a:pt x="17578" y="40438"/>
                    <a:pt x="17290" y="40150"/>
                  </a:cubicBezTo>
                  <a:cubicBezTo>
                    <a:pt x="15753" y="37557"/>
                    <a:pt x="11815" y="37364"/>
                    <a:pt x="9030" y="36500"/>
                  </a:cubicBezTo>
                  <a:cubicBezTo>
                    <a:pt x="8453" y="36404"/>
                    <a:pt x="8549" y="36404"/>
                    <a:pt x="7973" y="36020"/>
                  </a:cubicBezTo>
                  <a:cubicBezTo>
                    <a:pt x="6532" y="35059"/>
                    <a:pt x="4131" y="32946"/>
                    <a:pt x="2306" y="31697"/>
                  </a:cubicBezTo>
                  <a:cubicBezTo>
                    <a:pt x="961" y="30833"/>
                    <a:pt x="289" y="30065"/>
                    <a:pt x="193" y="28240"/>
                  </a:cubicBezTo>
                  <a:cubicBezTo>
                    <a:pt x="1" y="26415"/>
                    <a:pt x="193" y="24590"/>
                    <a:pt x="289" y="22861"/>
                  </a:cubicBezTo>
                  <a:cubicBezTo>
                    <a:pt x="385" y="19979"/>
                    <a:pt x="769" y="17098"/>
                    <a:pt x="961" y="14216"/>
                  </a:cubicBezTo>
                  <a:cubicBezTo>
                    <a:pt x="1250" y="12007"/>
                    <a:pt x="1346" y="9894"/>
                    <a:pt x="1442" y="7685"/>
                  </a:cubicBezTo>
                  <a:cubicBezTo>
                    <a:pt x="1634" y="6532"/>
                    <a:pt x="1634" y="5092"/>
                    <a:pt x="1826" y="3939"/>
                  </a:cubicBezTo>
                  <a:cubicBezTo>
                    <a:pt x="3843" y="3267"/>
                    <a:pt x="6340" y="3363"/>
                    <a:pt x="8646" y="3363"/>
                  </a:cubicBezTo>
                  <a:lnTo>
                    <a:pt x="9126" y="3363"/>
                  </a:lnTo>
                  <a:cubicBezTo>
                    <a:pt x="11335" y="3363"/>
                    <a:pt x="13448" y="3459"/>
                    <a:pt x="15753" y="2978"/>
                  </a:cubicBezTo>
                  <a:cubicBezTo>
                    <a:pt x="17962" y="2690"/>
                    <a:pt x="20172" y="1826"/>
                    <a:pt x="22477" y="105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1383525" y="4550350"/>
              <a:ext cx="816450" cy="996550"/>
            </a:xfrm>
            <a:custGeom>
              <a:rect b="b" l="l" r="r" t="t"/>
              <a:pathLst>
                <a:path extrusionOk="0" fill="none" h="39862" w="32658">
                  <a:moveTo>
                    <a:pt x="16713" y="577"/>
                  </a:moveTo>
                  <a:cubicBezTo>
                    <a:pt x="19979" y="1"/>
                    <a:pt x="22956" y="1153"/>
                    <a:pt x="26126" y="2594"/>
                  </a:cubicBezTo>
                  <a:cubicBezTo>
                    <a:pt x="27663" y="3363"/>
                    <a:pt x="27951" y="4611"/>
                    <a:pt x="28527" y="6052"/>
                  </a:cubicBezTo>
                  <a:cubicBezTo>
                    <a:pt x="29007" y="7205"/>
                    <a:pt x="29680" y="8261"/>
                    <a:pt x="30064" y="9414"/>
                  </a:cubicBezTo>
                  <a:cubicBezTo>
                    <a:pt x="30544" y="11047"/>
                    <a:pt x="30448" y="13256"/>
                    <a:pt x="30352" y="15081"/>
                  </a:cubicBezTo>
                  <a:cubicBezTo>
                    <a:pt x="30352" y="15465"/>
                    <a:pt x="30352" y="15849"/>
                    <a:pt x="30160" y="16041"/>
                  </a:cubicBezTo>
                  <a:cubicBezTo>
                    <a:pt x="30064" y="17098"/>
                    <a:pt x="29968" y="18250"/>
                    <a:pt x="29968" y="19307"/>
                  </a:cubicBezTo>
                  <a:cubicBezTo>
                    <a:pt x="29968" y="21324"/>
                    <a:pt x="30640" y="22765"/>
                    <a:pt x="31216" y="24494"/>
                  </a:cubicBezTo>
                  <a:cubicBezTo>
                    <a:pt x="31601" y="25262"/>
                    <a:pt x="31985" y="26415"/>
                    <a:pt x="32177" y="27471"/>
                  </a:cubicBezTo>
                  <a:cubicBezTo>
                    <a:pt x="32561" y="28816"/>
                    <a:pt x="32657" y="30065"/>
                    <a:pt x="32369" y="31313"/>
                  </a:cubicBezTo>
                  <a:cubicBezTo>
                    <a:pt x="32081" y="32178"/>
                    <a:pt x="31697" y="32946"/>
                    <a:pt x="31409" y="33810"/>
                  </a:cubicBezTo>
                  <a:cubicBezTo>
                    <a:pt x="30640" y="35539"/>
                    <a:pt x="30064" y="36692"/>
                    <a:pt x="29295" y="38133"/>
                  </a:cubicBezTo>
                  <a:cubicBezTo>
                    <a:pt x="29007" y="38517"/>
                    <a:pt x="28143" y="39093"/>
                    <a:pt x="27759" y="39381"/>
                  </a:cubicBezTo>
                  <a:cubicBezTo>
                    <a:pt x="26414" y="39862"/>
                    <a:pt x="25165" y="39862"/>
                    <a:pt x="23340" y="39189"/>
                  </a:cubicBezTo>
                  <a:cubicBezTo>
                    <a:pt x="20843" y="38421"/>
                    <a:pt x="18250" y="37652"/>
                    <a:pt x="15752" y="36980"/>
                  </a:cubicBezTo>
                  <a:cubicBezTo>
                    <a:pt x="14696" y="36692"/>
                    <a:pt x="14408" y="36308"/>
                    <a:pt x="13831" y="35539"/>
                  </a:cubicBezTo>
                  <a:cubicBezTo>
                    <a:pt x="13351" y="34867"/>
                    <a:pt x="12871" y="34195"/>
                    <a:pt x="12487" y="33618"/>
                  </a:cubicBezTo>
                  <a:cubicBezTo>
                    <a:pt x="12391" y="33330"/>
                    <a:pt x="12198" y="33138"/>
                    <a:pt x="12006" y="32946"/>
                  </a:cubicBezTo>
                  <a:cubicBezTo>
                    <a:pt x="10758" y="31217"/>
                    <a:pt x="7972" y="30929"/>
                    <a:pt x="5955" y="30353"/>
                  </a:cubicBezTo>
                  <a:cubicBezTo>
                    <a:pt x="5475" y="30257"/>
                    <a:pt x="5571" y="30353"/>
                    <a:pt x="5091" y="29968"/>
                  </a:cubicBezTo>
                  <a:cubicBezTo>
                    <a:pt x="4322" y="29104"/>
                    <a:pt x="2689" y="26991"/>
                    <a:pt x="1345" y="25934"/>
                  </a:cubicBezTo>
                  <a:cubicBezTo>
                    <a:pt x="480" y="25070"/>
                    <a:pt x="0" y="24302"/>
                    <a:pt x="0" y="22861"/>
                  </a:cubicBezTo>
                  <a:cubicBezTo>
                    <a:pt x="0" y="21420"/>
                    <a:pt x="192" y="19979"/>
                    <a:pt x="192" y="18539"/>
                  </a:cubicBezTo>
                  <a:cubicBezTo>
                    <a:pt x="288" y="16137"/>
                    <a:pt x="672" y="13928"/>
                    <a:pt x="865" y="11623"/>
                  </a:cubicBezTo>
                  <a:cubicBezTo>
                    <a:pt x="961" y="9798"/>
                    <a:pt x="1153" y="8165"/>
                    <a:pt x="1249" y="6340"/>
                  </a:cubicBezTo>
                  <a:cubicBezTo>
                    <a:pt x="1345" y="5380"/>
                    <a:pt x="1249" y="4131"/>
                    <a:pt x="1441" y="3363"/>
                  </a:cubicBezTo>
                  <a:cubicBezTo>
                    <a:pt x="2882" y="2690"/>
                    <a:pt x="4803" y="2690"/>
                    <a:pt x="6435" y="2594"/>
                  </a:cubicBezTo>
                  <a:lnTo>
                    <a:pt x="6724" y="2594"/>
                  </a:lnTo>
                  <a:cubicBezTo>
                    <a:pt x="8356" y="2498"/>
                    <a:pt x="9893" y="2498"/>
                    <a:pt x="11526" y="2114"/>
                  </a:cubicBezTo>
                  <a:cubicBezTo>
                    <a:pt x="13351" y="1634"/>
                    <a:pt x="15080" y="961"/>
                    <a:pt x="16713" y="57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1570800" y="4684825"/>
              <a:ext cx="504300" cy="756425"/>
            </a:xfrm>
            <a:custGeom>
              <a:rect b="b" l="l" r="r" t="t"/>
              <a:pathLst>
                <a:path extrusionOk="0" fill="none" h="30257" w="20172">
                  <a:moveTo>
                    <a:pt x="11335" y="97"/>
                  </a:moveTo>
                  <a:cubicBezTo>
                    <a:pt x="13064" y="1"/>
                    <a:pt x="14793" y="865"/>
                    <a:pt x="16330" y="1826"/>
                  </a:cubicBezTo>
                  <a:cubicBezTo>
                    <a:pt x="17194" y="2306"/>
                    <a:pt x="17290" y="2978"/>
                    <a:pt x="17674" y="3843"/>
                  </a:cubicBezTo>
                  <a:cubicBezTo>
                    <a:pt x="18058" y="4611"/>
                    <a:pt x="18251" y="5668"/>
                    <a:pt x="18539" y="6628"/>
                  </a:cubicBezTo>
                  <a:cubicBezTo>
                    <a:pt x="18827" y="7877"/>
                    <a:pt x="18827" y="9510"/>
                    <a:pt x="18827" y="10950"/>
                  </a:cubicBezTo>
                  <a:lnTo>
                    <a:pt x="18827" y="11623"/>
                  </a:lnTo>
                  <a:lnTo>
                    <a:pt x="18827" y="14120"/>
                  </a:lnTo>
                  <a:cubicBezTo>
                    <a:pt x="18827" y="15561"/>
                    <a:pt x="19211" y="16905"/>
                    <a:pt x="19499" y="18250"/>
                  </a:cubicBezTo>
                  <a:cubicBezTo>
                    <a:pt x="19595" y="18923"/>
                    <a:pt x="19787" y="19787"/>
                    <a:pt x="19979" y="20651"/>
                  </a:cubicBezTo>
                  <a:cubicBezTo>
                    <a:pt x="20076" y="21612"/>
                    <a:pt x="20172" y="22668"/>
                    <a:pt x="19979" y="23533"/>
                  </a:cubicBezTo>
                  <a:cubicBezTo>
                    <a:pt x="19787" y="24205"/>
                    <a:pt x="19595" y="24974"/>
                    <a:pt x="19499" y="25550"/>
                  </a:cubicBezTo>
                  <a:cubicBezTo>
                    <a:pt x="19115" y="26895"/>
                    <a:pt x="18827" y="27855"/>
                    <a:pt x="18635" y="29200"/>
                  </a:cubicBezTo>
                  <a:cubicBezTo>
                    <a:pt x="18539" y="29392"/>
                    <a:pt x="17770" y="29872"/>
                    <a:pt x="17674" y="29968"/>
                  </a:cubicBezTo>
                  <a:cubicBezTo>
                    <a:pt x="16810" y="30256"/>
                    <a:pt x="15849" y="30064"/>
                    <a:pt x="14793" y="29776"/>
                  </a:cubicBezTo>
                  <a:lnTo>
                    <a:pt x="9702" y="28335"/>
                  </a:lnTo>
                  <a:cubicBezTo>
                    <a:pt x="9030" y="28047"/>
                    <a:pt x="8742" y="27951"/>
                    <a:pt x="8453" y="27471"/>
                  </a:cubicBezTo>
                  <a:lnTo>
                    <a:pt x="7301" y="26414"/>
                  </a:lnTo>
                  <a:lnTo>
                    <a:pt x="7013" y="26030"/>
                  </a:lnTo>
                  <a:cubicBezTo>
                    <a:pt x="6052" y="24974"/>
                    <a:pt x="4227" y="24686"/>
                    <a:pt x="2882" y="24397"/>
                  </a:cubicBezTo>
                  <a:cubicBezTo>
                    <a:pt x="2402" y="24205"/>
                    <a:pt x="2786" y="24493"/>
                    <a:pt x="2306" y="24013"/>
                  </a:cubicBezTo>
                  <a:cubicBezTo>
                    <a:pt x="2306" y="23245"/>
                    <a:pt x="1250" y="20940"/>
                    <a:pt x="577" y="19979"/>
                  </a:cubicBezTo>
                  <a:cubicBezTo>
                    <a:pt x="289" y="19307"/>
                    <a:pt x="1" y="18538"/>
                    <a:pt x="97" y="17482"/>
                  </a:cubicBezTo>
                  <a:cubicBezTo>
                    <a:pt x="97" y="16425"/>
                    <a:pt x="289" y="15177"/>
                    <a:pt x="385" y="14120"/>
                  </a:cubicBezTo>
                  <a:cubicBezTo>
                    <a:pt x="481" y="12295"/>
                    <a:pt x="865" y="10662"/>
                    <a:pt x="1058" y="8837"/>
                  </a:cubicBezTo>
                  <a:cubicBezTo>
                    <a:pt x="1250" y="7493"/>
                    <a:pt x="1250" y="6244"/>
                    <a:pt x="1346" y="4899"/>
                  </a:cubicBezTo>
                  <a:cubicBezTo>
                    <a:pt x="1346" y="4323"/>
                    <a:pt x="1346" y="3170"/>
                    <a:pt x="1442" y="2594"/>
                  </a:cubicBezTo>
                  <a:cubicBezTo>
                    <a:pt x="2306" y="2018"/>
                    <a:pt x="3459" y="2018"/>
                    <a:pt x="4611" y="1922"/>
                  </a:cubicBezTo>
                  <a:lnTo>
                    <a:pt x="4804" y="1922"/>
                  </a:lnTo>
                  <a:cubicBezTo>
                    <a:pt x="5764" y="1730"/>
                    <a:pt x="6821" y="1633"/>
                    <a:pt x="7781" y="1441"/>
                  </a:cubicBezTo>
                  <a:cubicBezTo>
                    <a:pt x="9030" y="865"/>
                    <a:pt x="10086" y="385"/>
                    <a:pt x="11335" y="9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1758100" y="4816900"/>
              <a:ext cx="206550" cy="509075"/>
            </a:xfrm>
            <a:custGeom>
              <a:rect b="b" l="l" r="r" t="t"/>
              <a:pathLst>
                <a:path extrusionOk="0" fill="none" h="20363" w="8262">
                  <a:moveTo>
                    <a:pt x="7781" y="20363"/>
                  </a:moveTo>
                  <a:cubicBezTo>
                    <a:pt x="6052" y="19979"/>
                    <a:pt x="4131" y="19403"/>
                    <a:pt x="2498" y="18826"/>
                  </a:cubicBezTo>
                  <a:cubicBezTo>
                    <a:pt x="1730" y="18538"/>
                    <a:pt x="1057" y="18250"/>
                    <a:pt x="289" y="17962"/>
                  </a:cubicBezTo>
                  <a:cubicBezTo>
                    <a:pt x="1" y="17866"/>
                    <a:pt x="289" y="18058"/>
                    <a:pt x="1" y="17578"/>
                  </a:cubicBezTo>
                  <a:cubicBezTo>
                    <a:pt x="769" y="17001"/>
                    <a:pt x="193" y="14696"/>
                    <a:pt x="289" y="13928"/>
                  </a:cubicBezTo>
                  <a:cubicBezTo>
                    <a:pt x="577" y="12487"/>
                    <a:pt x="769" y="11046"/>
                    <a:pt x="961" y="9605"/>
                  </a:cubicBezTo>
                  <a:cubicBezTo>
                    <a:pt x="1057" y="8357"/>
                    <a:pt x="1442" y="7300"/>
                    <a:pt x="1538" y="6052"/>
                  </a:cubicBezTo>
                  <a:cubicBezTo>
                    <a:pt x="1634" y="5283"/>
                    <a:pt x="1538" y="4323"/>
                    <a:pt x="1538" y="3458"/>
                  </a:cubicBezTo>
                  <a:cubicBezTo>
                    <a:pt x="1538" y="3074"/>
                    <a:pt x="1442" y="2306"/>
                    <a:pt x="1538" y="1921"/>
                  </a:cubicBezTo>
                  <a:cubicBezTo>
                    <a:pt x="1634" y="1441"/>
                    <a:pt x="2402" y="1249"/>
                    <a:pt x="2690" y="1057"/>
                  </a:cubicBezTo>
                  <a:cubicBezTo>
                    <a:pt x="3555" y="577"/>
                    <a:pt x="4611" y="96"/>
                    <a:pt x="5572" y="0"/>
                  </a:cubicBezTo>
                  <a:cubicBezTo>
                    <a:pt x="5956" y="577"/>
                    <a:pt x="6532" y="1057"/>
                    <a:pt x="6532" y="1729"/>
                  </a:cubicBezTo>
                  <a:cubicBezTo>
                    <a:pt x="6532" y="3458"/>
                    <a:pt x="7013" y="5187"/>
                    <a:pt x="7397" y="6820"/>
                  </a:cubicBezTo>
                  <a:cubicBezTo>
                    <a:pt x="7877" y="9125"/>
                    <a:pt x="7685" y="11526"/>
                    <a:pt x="7685" y="13736"/>
                  </a:cubicBezTo>
                  <a:lnTo>
                    <a:pt x="7685" y="17385"/>
                  </a:lnTo>
                  <a:cubicBezTo>
                    <a:pt x="7685" y="18442"/>
                    <a:pt x="7877" y="19210"/>
                    <a:pt x="7973" y="20171"/>
                  </a:cubicBezTo>
                  <a:cubicBezTo>
                    <a:pt x="8261" y="20075"/>
                    <a:pt x="7685" y="20363"/>
                    <a:pt x="7781" y="20363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" name="Google Shape;173;p10"/>
          <p:cNvGrpSpPr/>
          <p:nvPr/>
        </p:nvGrpSpPr>
        <p:grpSpPr>
          <a:xfrm>
            <a:off x="6791930" y="2506735"/>
            <a:ext cx="2599628" cy="3223626"/>
            <a:chOff x="7363500" y="3305400"/>
            <a:chExt cx="2290825" cy="2840700"/>
          </a:xfrm>
        </p:grpSpPr>
        <p:sp>
          <p:nvSpPr>
            <p:cNvPr id="174" name="Google Shape;174;p10"/>
            <p:cNvSpPr/>
            <p:nvPr/>
          </p:nvSpPr>
          <p:spPr>
            <a:xfrm>
              <a:off x="7363500" y="3305400"/>
              <a:ext cx="2290825" cy="2840700"/>
            </a:xfrm>
            <a:custGeom>
              <a:rect b="b" l="l" r="r" t="t"/>
              <a:pathLst>
                <a:path extrusionOk="0" fill="none" h="113628" w="91633">
                  <a:moveTo>
                    <a:pt x="44184" y="8069"/>
                  </a:moveTo>
                  <a:cubicBezTo>
                    <a:pt x="40246" y="10182"/>
                    <a:pt x="36596" y="12583"/>
                    <a:pt x="33426" y="14984"/>
                  </a:cubicBezTo>
                  <a:cubicBezTo>
                    <a:pt x="22573" y="22860"/>
                    <a:pt x="7781" y="32945"/>
                    <a:pt x="4419" y="46585"/>
                  </a:cubicBezTo>
                  <a:cubicBezTo>
                    <a:pt x="1250" y="60320"/>
                    <a:pt x="1" y="74439"/>
                    <a:pt x="1730" y="88366"/>
                  </a:cubicBezTo>
                  <a:cubicBezTo>
                    <a:pt x="2882" y="98644"/>
                    <a:pt x="15177" y="98067"/>
                    <a:pt x="22957" y="101237"/>
                  </a:cubicBezTo>
                  <a:cubicBezTo>
                    <a:pt x="30065" y="104023"/>
                    <a:pt x="36980" y="107096"/>
                    <a:pt x="44472" y="109305"/>
                  </a:cubicBezTo>
                  <a:cubicBezTo>
                    <a:pt x="59552" y="113628"/>
                    <a:pt x="74344" y="103542"/>
                    <a:pt x="84813" y="93169"/>
                  </a:cubicBezTo>
                  <a:cubicBezTo>
                    <a:pt x="85774" y="92208"/>
                    <a:pt x="86542" y="91248"/>
                    <a:pt x="87023" y="90095"/>
                  </a:cubicBezTo>
                  <a:cubicBezTo>
                    <a:pt x="90096" y="81163"/>
                    <a:pt x="75689" y="68580"/>
                    <a:pt x="71366" y="62049"/>
                  </a:cubicBezTo>
                  <a:cubicBezTo>
                    <a:pt x="70694" y="61280"/>
                    <a:pt x="70118" y="60416"/>
                    <a:pt x="69926" y="59359"/>
                  </a:cubicBezTo>
                  <a:cubicBezTo>
                    <a:pt x="69445" y="57438"/>
                    <a:pt x="70118" y="55229"/>
                    <a:pt x="71078" y="53404"/>
                  </a:cubicBezTo>
                  <a:cubicBezTo>
                    <a:pt x="74536" y="46489"/>
                    <a:pt x="80107" y="41494"/>
                    <a:pt x="85294" y="35923"/>
                  </a:cubicBezTo>
                  <a:cubicBezTo>
                    <a:pt x="87695" y="33138"/>
                    <a:pt x="90288" y="30352"/>
                    <a:pt x="90865" y="26798"/>
                  </a:cubicBezTo>
                  <a:cubicBezTo>
                    <a:pt x="91633" y="22572"/>
                    <a:pt x="89424" y="18346"/>
                    <a:pt x="86542" y="15272"/>
                  </a:cubicBezTo>
                  <a:cubicBezTo>
                    <a:pt x="82892" y="11142"/>
                    <a:pt x="77898" y="6820"/>
                    <a:pt x="72903" y="4419"/>
                  </a:cubicBezTo>
                  <a:cubicBezTo>
                    <a:pt x="63682" y="0"/>
                    <a:pt x="53309" y="3170"/>
                    <a:pt x="44184" y="806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7454750" y="3511900"/>
              <a:ext cx="2060325" cy="2559775"/>
            </a:xfrm>
            <a:custGeom>
              <a:rect b="b" l="l" r="r" t="t"/>
              <a:pathLst>
                <a:path extrusionOk="0" fill="none" h="102391" w="82413">
                  <a:moveTo>
                    <a:pt x="29872" y="13352"/>
                  </a:moveTo>
                  <a:cubicBezTo>
                    <a:pt x="20171" y="20171"/>
                    <a:pt x="6820" y="29584"/>
                    <a:pt x="3651" y="42071"/>
                  </a:cubicBezTo>
                  <a:cubicBezTo>
                    <a:pt x="1153" y="52156"/>
                    <a:pt x="1" y="62433"/>
                    <a:pt x="481" y="72614"/>
                  </a:cubicBezTo>
                  <a:cubicBezTo>
                    <a:pt x="577" y="75016"/>
                    <a:pt x="769" y="77417"/>
                    <a:pt x="1153" y="79818"/>
                  </a:cubicBezTo>
                  <a:cubicBezTo>
                    <a:pt x="2402" y="89135"/>
                    <a:pt x="13256" y="88655"/>
                    <a:pt x="20363" y="91344"/>
                  </a:cubicBezTo>
                  <a:cubicBezTo>
                    <a:pt x="26703" y="93938"/>
                    <a:pt x="33138" y="96627"/>
                    <a:pt x="39670" y="98548"/>
                  </a:cubicBezTo>
                  <a:cubicBezTo>
                    <a:pt x="53309" y="102390"/>
                    <a:pt x="66564" y="93553"/>
                    <a:pt x="76073" y="84333"/>
                  </a:cubicBezTo>
                  <a:cubicBezTo>
                    <a:pt x="76937" y="83468"/>
                    <a:pt x="77802" y="82604"/>
                    <a:pt x="78090" y="81451"/>
                  </a:cubicBezTo>
                  <a:cubicBezTo>
                    <a:pt x="80971" y="73383"/>
                    <a:pt x="68389" y="61953"/>
                    <a:pt x="64547" y="55998"/>
                  </a:cubicBezTo>
                  <a:cubicBezTo>
                    <a:pt x="64066" y="55229"/>
                    <a:pt x="63586" y="54365"/>
                    <a:pt x="63298" y="53404"/>
                  </a:cubicBezTo>
                  <a:cubicBezTo>
                    <a:pt x="62818" y="51676"/>
                    <a:pt x="63586" y="49755"/>
                    <a:pt x="64451" y="48026"/>
                  </a:cubicBezTo>
                  <a:cubicBezTo>
                    <a:pt x="67524" y="41782"/>
                    <a:pt x="72327" y="37364"/>
                    <a:pt x="76937" y="32177"/>
                  </a:cubicBezTo>
                  <a:cubicBezTo>
                    <a:pt x="79050" y="29776"/>
                    <a:pt x="81355" y="27279"/>
                    <a:pt x="81836" y="24013"/>
                  </a:cubicBezTo>
                  <a:cubicBezTo>
                    <a:pt x="82412" y="20267"/>
                    <a:pt x="80491" y="16425"/>
                    <a:pt x="77898" y="13736"/>
                  </a:cubicBezTo>
                  <a:cubicBezTo>
                    <a:pt x="74536" y="9990"/>
                    <a:pt x="70022" y="6148"/>
                    <a:pt x="65507" y="3939"/>
                  </a:cubicBezTo>
                  <a:cubicBezTo>
                    <a:pt x="57055" y="1"/>
                    <a:pt x="47738" y="2786"/>
                    <a:pt x="39670" y="7108"/>
                  </a:cubicBezTo>
                  <a:cubicBezTo>
                    <a:pt x="36116" y="9125"/>
                    <a:pt x="32850" y="11335"/>
                    <a:pt x="29872" y="13352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7531600" y="3728025"/>
              <a:ext cx="1839375" cy="2276400"/>
            </a:xfrm>
            <a:custGeom>
              <a:rect b="b" l="l" r="r" t="t"/>
              <a:pathLst>
                <a:path extrusionOk="0" fill="none" h="91056" w="73575">
                  <a:moveTo>
                    <a:pt x="26991" y="11334"/>
                  </a:moveTo>
                  <a:cubicBezTo>
                    <a:pt x="18346" y="17289"/>
                    <a:pt x="6532" y="25742"/>
                    <a:pt x="3650" y="36979"/>
                  </a:cubicBezTo>
                  <a:cubicBezTo>
                    <a:pt x="1345" y="46008"/>
                    <a:pt x="0" y="55325"/>
                    <a:pt x="577" y="64354"/>
                  </a:cubicBezTo>
                  <a:cubicBezTo>
                    <a:pt x="769" y="66563"/>
                    <a:pt x="961" y="68580"/>
                    <a:pt x="1345" y="70693"/>
                  </a:cubicBezTo>
                  <a:cubicBezTo>
                    <a:pt x="2498" y="78857"/>
                    <a:pt x="12103" y="78569"/>
                    <a:pt x="18538" y="81066"/>
                  </a:cubicBezTo>
                  <a:cubicBezTo>
                    <a:pt x="24109" y="83372"/>
                    <a:pt x="29776" y="85869"/>
                    <a:pt x="35635" y="87502"/>
                  </a:cubicBezTo>
                  <a:cubicBezTo>
                    <a:pt x="47834" y="91056"/>
                    <a:pt x="59648" y="83180"/>
                    <a:pt x="68100" y="75015"/>
                  </a:cubicBezTo>
                  <a:cubicBezTo>
                    <a:pt x="68773" y="74343"/>
                    <a:pt x="69637" y="73478"/>
                    <a:pt x="70021" y="72518"/>
                  </a:cubicBezTo>
                  <a:cubicBezTo>
                    <a:pt x="72807" y="65314"/>
                    <a:pt x="61857" y="55133"/>
                    <a:pt x="58495" y="49562"/>
                  </a:cubicBezTo>
                  <a:cubicBezTo>
                    <a:pt x="58015" y="48890"/>
                    <a:pt x="57631" y="48121"/>
                    <a:pt x="57439" y="47353"/>
                  </a:cubicBezTo>
                  <a:cubicBezTo>
                    <a:pt x="57054" y="45624"/>
                    <a:pt x="57631" y="43991"/>
                    <a:pt x="58207" y="42550"/>
                  </a:cubicBezTo>
                  <a:cubicBezTo>
                    <a:pt x="60896" y="36883"/>
                    <a:pt x="65123" y="33041"/>
                    <a:pt x="68965" y="28431"/>
                  </a:cubicBezTo>
                  <a:cubicBezTo>
                    <a:pt x="70694" y="26318"/>
                    <a:pt x="72807" y="24013"/>
                    <a:pt x="73095" y="21227"/>
                  </a:cubicBezTo>
                  <a:cubicBezTo>
                    <a:pt x="73575" y="17865"/>
                    <a:pt x="71942" y="14696"/>
                    <a:pt x="69541" y="12102"/>
                  </a:cubicBezTo>
                  <a:cubicBezTo>
                    <a:pt x="66563" y="8933"/>
                    <a:pt x="62529" y="5379"/>
                    <a:pt x="58495" y="3458"/>
                  </a:cubicBezTo>
                  <a:cubicBezTo>
                    <a:pt x="51003" y="0"/>
                    <a:pt x="42743" y="2401"/>
                    <a:pt x="35539" y="6147"/>
                  </a:cubicBezTo>
                  <a:cubicBezTo>
                    <a:pt x="32561" y="7684"/>
                    <a:pt x="29584" y="9509"/>
                    <a:pt x="26991" y="1133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7613250" y="3934525"/>
              <a:ext cx="1616075" cy="1990650"/>
            </a:xfrm>
            <a:custGeom>
              <a:rect b="b" l="l" r="r" t="t"/>
              <a:pathLst>
                <a:path extrusionOk="0" fill="none" h="79626" w="64643">
                  <a:moveTo>
                    <a:pt x="23917" y="9701"/>
                  </a:moveTo>
                  <a:cubicBezTo>
                    <a:pt x="16425" y="14696"/>
                    <a:pt x="5955" y="22380"/>
                    <a:pt x="3362" y="32369"/>
                  </a:cubicBezTo>
                  <a:cubicBezTo>
                    <a:pt x="1153" y="40438"/>
                    <a:pt x="0" y="48698"/>
                    <a:pt x="576" y="56478"/>
                  </a:cubicBezTo>
                  <a:cubicBezTo>
                    <a:pt x="672" y="58399"/>
                    <a:pt x="1057" y="60224"/>
                    <a:pt x="1345" y="61953"/>
                  </a:cubicBezTo>
                  <a:cubicBezTo>
                    <a:pt x="2497" y="68964"/>
                    <a:pt x="10758" y="68868"/>
                    <a:pt x="16329" y="70981"/>
                  </a:cubicBezTo>
                  <a:cubicBezTo>
                    <a:pt x="21323" y="72902"/>
                    <a:pt x="26126" y="75208"/>
                    <a:pt x="31313" y="76648"/>
                  </a:cubicBezTo>
                  <a:cubicBezTo>
                    <a:pt x="41878" y="79626"/>
                    <a:pt x="52348" y="72999"/>
                    <a:pt x="59743" y="65987"/>
                  </a:cubicBezTo>
                  <a:cubicBezTo>
                    <a:pt x="60512" y="65314"/>
                    <a:pt x="61088" y="64642"/>
                    <a:pt x="61472" y="63778"/>
                  </a:cubicBezTo>
                  <a:cubicBezTo>
                    <a:pt x="63970" y="57534"/>
                    <a:pt x="54941" y="48410"/>
                    <a:pt x="52059" y="43415"/>
                  </a:cubicBezTo>
                  <a:cubicBezTo>
                    <a:pt x="51675" y="42743"/>
                    <a:pt x="51387" y="42070"/>
                    <a:pt x="51099" y="41302"/>
                  </a:cubicBezTo>
                  <a:cubicBezTo>
                    <a:pt x="50715" y="39861"/>
                    <a:pt x="51195" y="38324"/>
                    <a:pt x="51867" y="36980"/>
                  </a:cubicBezTo>
                  <a:cubicBezTo>
                    <a:pt x="53980" y="32081"/>
                    <a:pt x="57630" y="28719"/>
                    <a:pt x="60800" y="24781"/>
                  </a:cubicBezTo>
                  <a:cubicBezTo>
                    <a:pt x="62433" y="22860"/>
                    <a:pt x="63970" y="20939"/>
                    <a:pt x="64354" y="18538"/>
                  </a:cubicBezTo>
                  <a:cubicBezTo>
                    <a:pt x="64642" y="15657"/>
                    <a:pt x="63105" y="12775"/>
                    <a:pt x="61088" y="10566"/>
                  </a:cubicBezTo>
                  <a:cubicBezTo>
                    <a:pt x="58495" y="7877"/>
                    <a:pt x="54941" y="4803"/>
                    <a:pt x="51387" y="3170"/>
                  </a:cubicBezTo>
                  <a:cubicBezTo>
                    <a:pt x="44760" y="0"/>
                    <a:pt x="37556" y="2114"/>
                    <a:pt x="31313" y="5187"/>
                  </a:cubicBezTo>
                  <a:cubicBezTo>
                    <a:pt x="28815" y="6532"/>
                    <a:pt x="26126" y="8261"/>
                    <a:pt x="23917" y="970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7694875" y="4138625"/>
              <a:ext cx="1404775" cy="1721725"/>
            </a:xfrm>
            <a:custGeom>
              <a:rect b="b" l="l" r="r" t="t"/>
              <a:pathLst>
                <a:path extrusionOk="0" fill="none" h="68869" w="56191">
                  <a:moveTo>
                    <a:pt x="20844" y="8069"/>
                  </a:moveTo>
                  <a:cubicBezTo>
                    <a:pt x="14504" y="12199"/>
                    <a:pt x="5476" y="19019"/>
                    <a:pt x="3074" y="27759"/>
                  </a:cubicBezTo>
                  <a:cubicBezTo>
                    <a:pt x="1153" y="34867"/>
                    <a:pt x="1" y="42071"/>
                    <a:pt x="481" y="48698"/>
                  </a:cubicBezTo>
                  <a:cubicBezTo>
                    <a:pt x="577" y="50331"/>
                    <a:pt x="961" y="51964"/>
                    <a:pt x="1153" y="53501"/>
                  </a:cubicBezTo>
                  <a:cubicBezTo>
                    <a:pt x="2402" y="59360"/>
                    <a:pt x="9318" y="59360"/>
                    <a:pt x="14120" y="61281"/>
                  </a:cubicBezTo>
                  <a:cubicBezTo>
                    <a:pt x="18443" y="63010"/>
                    <a:pt x="22669" y="64931"/>
                    <a:pt x="27087" y="66179"/>
                  </a:cubicBezTo>
                  <a:cubicBezTo>
                    <a:pt x="36116" y="68869"/>
                    <a:pt x="45145" y="63298"/>
                    <a:pt x="51580" y="57150"/>
                  </a:cubicBezTo>
                  <a:cubicBezTo>
                    <a:pt x="52156" y="56574"/>
                    <a:pt x="52829" y="55998"/>
                    <a:pt x="53117" y="55326"/>
                  </a:cubicBezTo>
                  <a:cubicBezTo>
                    <a:pt x="55518" y="49851"/>
                    <a:pt x="48314" y="41975"/>
                    <a:pt x="45913" y="37364"/>
                  </a:cubicBezTo>
                  <a:cubicBezTo>
                    <a:pt x="45721" y="36788"/>
                    <a:pt x="45337" y="36308"/>
                    <a:pt x="45241" y="35539"/>
                  </a:cubicBezTo>
                  <a:cubicBezTo>
                    <a:pt x="44856" y="34291"/>
                    <a:pt x="45337" y="32946"/>
                    <a:pt x="45817" y="31697"/>
                  </a:cubicBezTo>
                  <a:cubicBezTo>
                    <a:pt x="47546" y="27567"/>
                    <a:pt x="50523" y="24493"/>
                    <a:pt x="53117" y="21132"/>
                  </a:cubicBezTo>
                  <a:cubicBezTo>
                    <a:pt x="54365" y="19595"/>
                    <a:pt x="55710" y="17962"/>
                    <a:pt x="55902" y="15753"/>
                  </a:cubicBezTo>
                  <a:cubicBezTo>
                    <a:pt x="56190" y="13352"/>
                    <a:pt x="54846" y="10854"/>
                    <a:pt x="53021" y="9029"/>
                  </a:cubicBezTo>
                  <a:cubicBezTo>
                    <a:pt x="50715" y="6628"/>
                    <a:pt x="47738" y="4131"/>
                    <a:pt x="44760" y="2690"/>
                  </a:cubicBezTo>
                  <a:cubicBezTo>
                    <a:pt x="39093" y="1"/>
                    <a:pt x="32946" y="1730"/>
                    <a:pt x="27567" y="4227"/>
                  </a:cubicBezTo>
                  <a:cubicBezTo>
                    <a:pt x="24974" y="5572"/>
                    <a:pt x="22765" y="6916"/>
                    <a:pt x="20844" y="806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7769325" y="4352350"/>
              <a:ext cx="1183850" cy="1433575"/>
            </a:xfrm>
            <a:custGeom>
              <a:rect b="b" l="l" r="r" t="t"/>
              <a:pathLst>
                <a:path extrusionOk="0" fill="none" h="57343" w="47354">
                  <a:moveTo>
                    <a:pt x="17962" y="6147"/>
                  </a:moveTo>
                  <a:cubicBezTo>
                    <a:pt x="12679" y="9413"/>
                    <a:pt x="5187" y="15368"/>
                    <a:pt x="2978" y="22860"/>
                  </a:cubicBezTo>
                  <a:cubicBezTo>
                    <a:pt x="1153" y="28815"/>
                    <a:pt x="0" y="35058"/>
                    <a:pt x="577" y="40533"/>
                  </a:cubicBezTo>
                  <a:cubicBezTo>
                    <a:pt x="673" y="41782"/>
                    <a:pt x="1057" y="43127"/>
                    <a:pt x="1441" y="44471"/>
                  </a:cubicBezTo>
                  <a:cubicBezTo>
                    <a:pt x="2498" y="49274"/>
                    <a:pt x="8261" y="49370"/>
                    <a:pt x="12295" y="50907"/>
                  </a:cubicBezTo>
                  <a:cubicBezTo>
                    <a:pt x="15945" y="52347"/>
                    <a:pt x="19403" y="54076"/>
                    <a:pt x="23149" y="55133"/>
                  </a:cubicBezTo>
                  <a:cubicBezTo>
                    <a:pt x="30737" y="57342"/>
                    <a:pt x="38132" y="53020"/>
                    <a:pt x="43703" y="47929"/>
                  </a:cubicBezTo>
                  <a:cubicBezTo>
                    <a:pt x="44184" y="47449"/>
                    <a:pt x="44760" y="46969"/>
                    <a:pt x="44952" y="46392"/>
                  </a:cubicBezTo>
                  <a:cubicBezTo>
                    <a:pt x="47257" y="41782"/>
                    <a:pt x="41878" y="35058"/>
                    <a:pt x="39957" y="31024"/>
                  </a:cubicBezTo>
                  <a:cubicBezTo>
                    <a:pt x="39765" y="30544"/>
                    <a:pt x="39477" y="30064"/>
                    <a:pt x="39381" y="29488"/>
                  </a:cubicBezTo>
                  <a:cubicBezTo>
                    <a:pt x="39093" y="28335"/>
                    <a:pt x="39381" y="27182"/>
                    <a:pt x="39765" y="26222"/>
                  </a:cubicBezTo>
                  <a:cubicBezTo>
                    <a:pt x="41014" y="22764"/>
                    <a:pt x="43319" y="20171"/>
                    <a:pt x="45240" y="17481"/>
                  </a:cubicBezTo>
                  <a:cubicBezTo>
                    <a:pt x="46201" y="16137"/>
                    <a:pt x="47161" y="14696"/>
                    <a:pt x="47257" y="12967"/>
                  </a:cubicBezTo>
                  <a:cubicBezTo>
                    <a:pt x="47353" y="10950"/>
                    <a:pt x="46201" y="9029"/>
                    <a:pt x="44760" y="7492"/>
                  </a:cubicBezTo>
                  <a:cubicBezTo>
                    <a:pt x="42839" y="5571"/>
                    <a:pt x="40342" y="3362"/>
                    <a:pt x="37748" y="2209"/>
                  </a:cubicBezTo>
                  <a:cubicBezTo>
                    <a:pt x="33138" y="0"/>
                    <a:pt x="27951" y="1249"/>
                    <a:pt x="23533" y="3266"/>
                  </a:cubicBezTo>
                  <a:cubicBezTo>
                    <a:pt x="21516" y="4226"/>
                    <a:pt x="19595" y="5187"/>
                    <a:pt x="17962" y="614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7846150" y="4558850"/>
              <a:ext cx="972550" cy="1155025"/>
            </a:xfrm>
            <a:custGeom>
              <a:rect b="b" l="l" r="r" t="t"/>
              <a:pathLst>
                <a:path extrusionOk="0" fill="none" h="46201" w="38902">
                  <a:moveTo>
                    <a:pt x="15081" y="4515"/>
                  </a:moveTo>
                  <a:cubicBezTo>
                    <a:pt x="10951" y="6820"/>
                    <a:pt x="4804" y="11911"/>
                    <a:pt x="2786" y="18154"/>
                  </a:cubicBezTo>
                  <a:cubicBezTo>
                    <a:pt x="1154" y="23245"/>
                    <a:pt x="1" y="28431"/>
                    <a:pt x="673" y="32561"/>
                  </a:cubicBezTo>
                  <a:cubicBezTo>
                    <a:pt x="769" y="33714"/>
                    <a:pt x="1154" y="34771"/>
                    <a:pt x="1442" y="35731"/>
                  </a:cubicBezTo>
                  <a:cubicBezTo>
                    <a:pt x="2594" y="39477"/>
                    <a:pt x="7109" y="39669"/>
                    <a:pt x="10278" y="41014"/>
                  </a:cubicBezTo>
                  <a:cubicBezTo>
                    <a:pt x="13160" y="42166"/>
                    <a:pt x="16041" y="43511"/>
                    <a:pt x="18923" y="44376"/>
                  </a:cubicBezTo>
                  <a:cubicBezTo>
                    <a:pt x="24878" y="46201"/>
                    <a:pt x="30929" y="42935"/>
                    <a:pt x="35540" y="38997"/>
                  </a:cubicBezTo>
                  <a:cubicBezTo>
                    <a:pt x="36020" y="38613"/>
                    <a:pt x="36404" y="38228"/>
                    <a:pt x="36788" y="37652"/>
                  </a:cubicBezTo>
                  <a:cubicBezTo>
                    <a:pt x="38901" y="33906"/>
                    <a:pt x="35348" y="28431"/>
                    <a:pt x="33907" y="24781"/>
                  </a:cubicBezTo>
                  <a:cubicBezTo>
                    <a:pt x="33811" y="24301"/>
                    <a:pt x="33523" y="23917"/>
                    <a:pt x="33427" y="23437"/>
                  </a:cubicBezTo>
                  <a:cubicBezTo>
                    <a:pt x="33138" y="22476"/>
                    <a:pt x="33427" y="21516"/>
                    <a:pt x="33619" y="20747"/>
                  </a:cubicBezTo>
                  <a:cubicBezTo>
                    <a:pt x="34483" y="17962"/>
                    <a:pt x="36116" y="15945"/>
                    <a:pt x="37461" y="13640"/>
                  </a:cubicBezTo>
                  <a:cubicBezTo>
                    <a:pt x="38037" y="12583"/>
                    <a:pt x="38805" y="11430"/>
                    <a:pt x="38805" y="10182"/>
                  </a:cubicBezTo>
                  <a:cubicBezTo>
                    <a:pt x="38805" y="8549"/>
                    <a:pt x="37845" y="7012"/>
                    <a:pt x="36596" y="5860"/>
                  </a:cubicBezTo>
                  <a:cubicBezTo>
                    <a:pt x="35059" y="4227"/>
                    <a:pt x="33042" y="2690"/>
                    <a:pt x="31025" y="1729"/>
                  </a:cubicBezTo>
                  <a:cubicBezTo>
                    <a:pt x="27279" y="0"/>
                    <a:pt x="23149" y="865"/>
                    <a:pt x="19595" y="2210"/>
                  </a:cubicBezTo>
                  <a:cubicBezTo>
                    <a:pt x="17962" y="3170"/>
                    <a:pt x="16330" y="3746"/>
                    <a:pt x="15081" y="451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927800" y="4770150"/>
              <a:ext cx="758825" cy="874100"/>
            </a:xfrm>
            <a:custGeom>
              <a:rect b="b" l="l" r="r" t="t"/>
              <a:pathLst>
                <a:path extrusionOk="0" fill="none" h="34964" w="30353">
                  <a:moveTo>
                    <a:pt x="12007" y="2690"/>
                  </a:moveTo>
                  <a:cubicBezTo>
                    <a:pt x="9029" y="4131"/>
                    <a:pt x="4323" y="8453"/>
                    <a:pt x="2498" y="13448"/>
                  </a:cubicBezTo>
                  <a:cubicBezTo>
                    <a:pt x="1057" y="17578"/>
                    <a:pt x="1" y="21612"/>
                    <a:pt x="481" y="24590"/>
                  </a:cubicBezTo>
                  <a:cubicBezTo>
                    <a:pt x="577" y="25454"/>
                    <a:pt x="1057" y="26223"/>
                    <a:pt x="1345" y="26895"/>
                  </a:cubicBezTo>
                  <a:cubicBezTo>
                    <a:pt x="2402" y="29584"/>
                    <a:pt x="5668" y="29872"/>
                    <a:pt x="8069" y="30833"/>
                  </a:cubicBezTo>
                  <a:cubicBezTo>
                    <a:pt x="10182" y="31793"/>
                    <a:pt x="12391" y="32754"/>
                    <a:pt x="14696" y="33522"/>
                  </a:cubicBezTo>
                  <a:cubicBezTo>
                    <a:pt x="19211" y="34963"/>
                    <a:pt x="23629" y="32754"/>
                    <a:pt x="27375" y="29872"/>
                  </a:cubicBezTo>
                  <a:cubicBezTo>
                    <a:pt x="27759" y="29680"/>
                    <a:pt x="28047" y="29296"/>
                    <a:pt x="28336" y="28912"/>
                  </a:cubicBezTo>
                  <a:cubicBezTo>
                    <a:pt x="30353" y="26030"/>
                    <a:pt x="28432" y="21708"/>
                    <a:pt x="27663" y="18635"/>
                  </a:cubicBezTo>
                  <a:lnTo>
                    <a:pt x="27279" y="17578"/>
                  </a:lnTo>
                  <a:cubicBezTo>
                    <a:pt x="27183" y="16810"/>
                    <a:pt x="27279" y="15945"/>
                    <a:pt x="27375" y="15273"/>
                  </a:cubicBezTo>
                  <a:cubicBezTo>
                    <a:pt x="27855" y="13064"/>
                    <a:pt x="28816" y="11623"/>
                    <a:pt x="29392" y="9990"/>
                  </a:cubicBezTo>
                  <a:cubicBezTo>
                    <a:pt x="29776" y="9126"/>
                    <a:pt x="30161" y="8453"/>
                    <a:pt x="29968" y="7493"/>
                  </a:cubicBezTo>
                  <a:cubicBezTo>
                    <a:pt x="29872" y="6340"/>
                    <a:pt x="29200" y="5188"/>
                    <a:pt x="28240" y="4323"/>
                  </a:cubicBezTo>
                  <a:cubicBezTo>
                    <a:pt x="26991" y="3267"/>
                    <a:pt x="25454" y="2018"/>
                    <a:pt x="23917" y="1346"/>
                  </a:cubicBezTo>
                  <a:cubicBezTo>
                    <a:pt x="21036" y="1"/>
                    <a:pt x="17962" y="481"/>
                    <a:pt x="15369" y="1346"/>
                  </a:cubicBezTo>
                  <a:cubicBezTo>
                    <a:pt x="14024" y="1826"/>
                    <a:pt x="12968" y="2210"/>
                    <a:pt x="12007" y="2690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07050" y="4988675"/>
              <a:ext cx="545100" cy="583525"/>
            </a:xfrm>
            <a:custGeom>
              <a:rect b="b" l="l" r="r" t="t"/>
              <a:pathLst>
                <a:path extrusionOk="0" fill="none" h="23341" w="21804">
                  <a:moveTo>
                    <a:pt x="8933" y="481"/>
                  </a:moveTo>
                  <a:cubicBezTo>
                    <a:pt x="7204" y="961"/>
                    <a:pt x="3938" y="4611"/>
                    <a:pt x="2210" y="8357"/>
                  </a:cubicBezTo>
                  <a:cubicBezTo>
                    <a:pt x="961" y="11334"/>
                    <a:pt x="0" y="14408"/>
                    <a:pt x="481" y="16233"/>
                  </a:cubicBezTo>
                  <a:cubicBezTo>
                    <a:pt x="577" y="16809"/>
                    <a:pt x="1057" y="17289"/>
                    <a:pt x="1249" y="17770"/>
                  </a:cubicBezTo>
                  <a:cubicBezTo>
                    <a:pt x="2210" y="19306"/>
                    <a:pt x="4323" y="19691"/>
                    <a:pt x="5956" y="20555"/>
                  </a:cubicBezTo>
                  <a:cubicBezTo>
                    <a:pt x="7396" y="21227"/>
                    <a:pt x="8837" y="21900"/>
                    <a:pt x="10374" y="22380"/>
                  </a:cubicBezTo>
                  <a:cubicBezTo>
                    <a:pt x="13447" y="23341"/>
                    <a:pt x="16521" y="22380"/>
                    <a:pt x="19210" y="20555"/>
                  </a:cubicBezTo>
                  <a:cubicBezTo>
                    <a:pt x="19403" y="20267"/>
                    <a:pt x="19787" y="20171"/>
                    <a:pt x="19979" y="19979"/>
                  </a:cubicBezTo>
                  <a:cubicBezTo>
                    <a:pt x="21804" y="18058"/>
                    <a:pt x="21804" y="14792"/>
                    <a:pt x="21420" y="12103"/>
                  </a:cubicBezTo>
                  <a:cubicBezTo>
                    <a:pt x="21420" y="11911"/>
                    <a:pt x="21324" y="11526"/>
                    <a:pt x="21324" y="11334"/>
                  </a:cubicBezTo>
                  <a:cubicBezTo>
                    <a:pt x="21228" y="10662"/>
                    <a:pt x="21228" y="10086"/>
                    <a:pt x="21228" y="9605"/>
                  </a:cubicBezTo>
                  <a:cubicBezTo>
                    <a:pt x="21228" y="8261"/>
                    <a:pt x="21612" y="7204"/>
                    <a:pt x="21612" y="6148"/>
                  </a:cubicBezTo>
                  <a:cubicBezTo>
                    <a:pt x="21612" y="5667"/>
                    <a:pt x="21708" y="5187"/>
                    <a:pt x="21420" y="4611"/>
                  </a:cubicBezTo>
                  <a:cubicBezTo>
                    <a:pt x="21228" y="3842"/>
                    <a:pt x="20651" y="3266"/>
                    <a:pt x="19883" y="2690"/>
                  </a:cubicBezTo>
                  <a:cubicBezTo>
                    <a:pt x="19018" y="1921"/>
                    <a:pt x="17962" y="1249"/>
                    <a:pt x="17001" y="865"/>
                  </a:cubicBezTo>
                  <a:cubicBezTo>
                    <a:pt x="15080" y="0"/>
                    <a:pt x="13063" y="0"/>
                    <a:pt x="11334" y="289"/>
                  </a:cubicBezTo>
                  <a:cubicBezTo>
                    <a:pt x="10374" y="289"/>
                    <a:pt x="9701" y="385"/>
                    <a:pt x="8933" y="48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79075" y="5154350"/>
              <a:ext cx="408250" cy="369825"/>
            </a:xfrm>
            <a:custGeom>
              <a:rect b="b" l="l" r="r" t="t"/>
              <a:pathLst>
                <a:path extrusionOk="0" fill="none" h="14793" w="16330">
                  <a:moveTo>
                    <a:pt x="6340" y="481"/>
                  </a:moveTo>
                  <a:cubicBezTo>
                    <a:pt x="5092" y="1"/>
                    <a:pt x="1" y="8645"/>
                    <a:pt x="769" y="9990"/>
                  </a:cubicBezTo>
                  <a:cubicBezTo>
                    <a:pt x="1057" y="10374"/>
                    <a:pt x="1442" y="10470"/>
                    <a:pt x="1730" y="10662"/>
                  </a:cubicBezTo>
                  <a:cubicBezTo>
                    <a:pt x="4803" y="12391"/>
                    <a:pt x="7973" y="14793"/>
                    <a:pt x="11335" y="13256"/>
                  </a:cubicBezTo>
                  <a:cubicBezTo>
                    <a:pt x="13928" y="12103"/>
                    <a:pt x="16329" y="8645"/>
                    <a:pt x="15369" y="5860"/>
                  </a:cubicBezTo>
                  <a:cubicBezTo>
                    <a:pt x="14216" y="2978"/>
                    <a:pt x="8741" y="1442"/>
                    <a:pt x="6340" y="48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10"/>
          <p:cNvSpPr txBox="1"/>
          <p:nvPr>
            <p:ph type="title"/>
          </p:nvPr>
        </p:nvSpPr>
        <p:spPr>
          <a:xfrm>
            <a:off x="1780500" y="1502250"/>
            <a:ext cx="5583000" cy="21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Farro Medium"/>
              <a:buNone/>
              <a:defRPr sz="7200">
                <a:solidFill>
                  <a:schemeClr val="lt1"/>
                </a:solidFill>
                <a:latin typeface="Farro Medium"/>
                <a:ea typeface="Farro Medium"/>
                <a:cs typeface="Farro Medium"/>
                <a:sym typeface="Farr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Farro Medium"/>
              <a:buNone/>
              <a:defRPr sz="7200">
                <a:solidFill>
                  <a:schemeClr val="accent1"/>
                </a:solidFill>
                <a:latin typeface="Farro Medium"/>
                <a:ea typeface="Farro Medium"/>
                <a:cs typeface="Farro Medium"/>
                <a:sym typeface="Farr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Farro Medium"/>
              <a:buNone/>
              <a:defRPr sz="7200">
                <a:solidFill>
                  <a:schemeClr val="accent1"/>
                </a:solidFill>
                <a:latin typeface="Farro Medium"/>
                <a:ea typeface="Farro Medium"/>
                <a:cs typeface="Farro Medium"/>
                <a:sym typeface="Farr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Farro Medium"/>
              <a:buNone/>
              <a:defRPr sz="7200">
                <a:solidFill>
                  <a:schemeClr val="accent1"/>
                </a:solidFill>
                <a:latin typeface="Farro Medium"/>
                <a:ea typeface="Farro Medium"/>
                <a:cs typeface="Farro Medium"/>
                <a:sym typeface="Farr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Farro Medium"/>
              <a:buNone/>
              <a:defRPr sz="7200">
                <a:solidFill>
                  <a:schemeClr val="accent1"/>
                </a:solidFill>
                <a:latin typeface="Farro Medium"/>
                <a:ea typeface="Farro Medium"/>
                <a:cs typeface="Farro Medium"/>
                <a:sym typeface="Farr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Farro Medium"/>
              <a:buNone/>
              <a:defRPr sz="7200">
                <a:solidFill>
                  <a:schemeClr val="accent1"/>
                </a:solidFill>
                <a:latin typeface="Farro Medium"/>
                <a:ea typeface="Farro Medium"/>
                <a:cs typeface="Farro Medium"/>
                <a:sym typeface="Farr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Farro Medium"/>
              <a:buNone/>
              <a:defRPr sz="7200">
                <a:solidFill>
                  <a:schemeClr val="accent1"/>
                </a:solidFill>
                <a:latin typeface="Farro Medium"/>
                <a:ea typeface="Farro Medium"/>
                <a:cs typeface="Farro Medium"/>
                <a:sym typeface="Farr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Farro Medium"/>
              <a:buNone/>
              <a:defRPr sz="7200">
                <a:solidFill>
                  <a:schemeClr val="accent1"/>
                </a:solidFill>
                <a:latin typeface="Farro Medium"/>
                <a:ea typeface="Farro Medium"/>
                <a:cs typeface="Farro Medium"/>
                <a:sym typeface="Farr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Farro Medium"/>
              <a:buNone/>
              <a:defRPr sz="7200">
                <a:solidFill>
                  <a:schemeClr val="accent1"/>
                </a:solidFill>
                <a:latin typeface="Farro Medium"/>
                <a:ea typeface="Farro Medium"/>
                <a:cs typeface="Farro Medium"/>
                <a:sym typeface="Farro Medium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66479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jalla One"/>
              <a:buNone/>
              <a:defRPr sz="28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lanquin"/>
              <a:buChar char="●"/>
              <a:defRPr sz="1800"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Char char="○"/>
              <a:defRPr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Char char="■"/>
              <a:defRPr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Char char="●"/>
              <a:defRPr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Char char="○"/>
              <a:defRPr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Char char="■"/>
              <a:defRPr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Char char="●"/>
              <a:defRPr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nquin"/>
              <a:buChar char="○"/>
              <a:defRPr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lanquin"/>
              <a:buChar char="■"/>
              <a:defRPr>
                <a:solidFill>
                  <a:schemeClr val="dk2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6.jpg"/><Relationship Id="rId5" Type="http://schemas.openxmlformats.org/officeDocument/2006/relationships/image" Target="../media/image15.png"/><Relationship Id="rId6" Type="http://schemas.openxmlformats.org/officeDocument/2006/relationships/image" Target="../media/image10.png"/><Relationship Id="rId7" Type="http://schemas.openxmlformats.org/officeDocument/2006/relationships/image" Target="../media/image7.png"/><Relationship Id="rId8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4796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28"/>
          <p:cNvPicPr preferRelativeResize="0"/>
          <p:nvPr/>
        </p:nvPicPr>
        <p:blipFill rotWithShape="1">
          <a:blip r:embed="rId3">
            <a:alphaModFix/>
          </a:blip>
          <a:srcRect b="0" l="0" r="37868" t="0"/>
          <a:stretch/>
        </p:blipFill>
        <p:spPr>
          <a:xfrm>
            <a:off x="-1453600" y="-66675"/>
            <a:ext cx="5282700" cy="52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28"/>
          <p:cNvSpPr/>
          <p:nvPr/>
        </p:nvSpPr>
        <p:spPr>
          <a:xfrm>
            <a:off x="2381250" y="-1106100"/>
            <a:ext cx="7608846" cy="7414525"/>
          </a:xfrm>
          <a:custGeom>
            <a:rect b="b" l="l" r="r" t="t"/>
            <a:pathLst>
              <a:path extrusionOk="0" h="296581" w="308144">
                <a:moveTo>
                  <a:pt x="356" y="25194"/>
                </a:moveTo>
                <a:cubicBezTo>
                  <a:pt x="-3390" y="35354"/>
                  <a:pt x="23597" y="61008"/>
                  <a:pt x="28550" y="78153"/>
                </a:cubicBezTo>
                <a:cubicBezTo>
                  <a:pt x="33503" y="95298"/>
                  <a:pt x="27471" y="111618"/>
                  <a:pt x="30074" y="128064"/>
                </a:cubicBezTo>
                <a:cubicBezTo>
                  <a:pt x="32678" y="144511"/>
                  <a:pt x="46902" y="154417"/>
                  <a:pt x="44171" y="176832"/>
                </a:cubicBezTo>
                <a:cubicBezTo>
                  <a:pt x="41441" y="199248"/>
                  <a:pt x="1690" y="245730"/>
                  <a:pt x="13691" y="262557"/>
                </a:cubicBezTo>
                <a:cubicBezTo>
                  <a:pt x="25693" y="279385"/>
                  <a:pt x="73254" y="275448"/>
                  <a:pt x="116180" y="277797"/>
                </a:cubicBezTo>
                <a:cubicBezTo>
                  <a:pt x="159106" y="280147"/>
                  <a:pt x="242228" y="319580"/>
                  <a:pt x="271247" y="276654"/>
                </a:cubicBezTo>
                <a:cubicBezTo>
                  <a:pt x="300267" y="233728"/>
                  <a:pt x="327000" y="63485"/>
                  <a:pt x="290297" y="20241"/>
                </a:cubicBezTo>
                <a:cubicBezTo>
                  <a:pt x="253594" y="-23002"/>
                  <a:pt x="99353" y="16368"/>
                  <a:pt x="51029" y="17193"/>
                </a:cubicBezTo>
                <a:cubicBezTo>
                  <a:pt x="2706" y="18019"/>
                  <a:pt x="4103" y="15034"/>
                  <a:pt x="356" y="25194"/>
                </a:cubicBezTo>
                <a:close/>
              </a:path>
            </a:pathLst>
          </a:custGeom>
          <a:solidFill>
            <a:srgbClr val="664796"/>
          </a:solidFill>
          <a:ln>
            <a:noFill/>
          </a:ln>
        </p:spPr>
      </p:sp>
      <p:sp>
        <p:nvSpPr>
          <p:cNvPr id="552" name="Google Shape;552;p28"/>
          <p:cNvSpPr/>
          <p:nvPr/>
        </p:nvSpPr>
        <p:spPr>
          <a:xfrm>
            <a:off x="7486289" y="4421422"/>
            <a:ext cx="1875407" cy="1707795"/>
          </a:xfrm>
          <a:custGeom>
            <a:rect b="b" l="l" r="r" t="t"/>
            <a:pathLst>
              <a:path extrusionOk="0" h="55367" w="60801">
                <a:moveTo>
                  <a:pt x="30399" y="1"/>
                </a:moveTo>
                <a:cubicBezTo>
                  <a:pt x="25107" y="1"/>
                  <a:pt x="19848" y="1863"/>
                  <a:pt x="14120" y="4780"/>
                </a:cubicBezTo>
                <a:cubicBezTo>
                  <a:pt x="10086" y="6797"/>
                  <a:pt x="5956" y="8911"/>
                  <a:pt x="3362" y="12656"/>
                </a:cubicBezTo>
                <a:cubicBezTo>
                  <a:pt x="385" y="16691"/>
                  <a:pt x="0" y="21589"/>
                  <a:pt x="192" y="26392"/>
                </a:cubicBezTo>
                <a:lnTo>
                  <a:pt x="192" y="31194"/>
                </a:lnTo>
                <a:cubicBezTo>
                  <a:pt x="192" y="44737"/>
                  <a:pt x="11526" y="49636"/>
                  <a:pt x="22956" y="53670"/>
                </a:cubicBezTo>
                <a:cubicBezTo>
                  <a:pt x="26292" y="54815"/>
                  <a:pt x="29227" y="55366"/>
                  <a:pt x="31867" y="55366"/>
                </a:cubicBezTo>
                <a:cubicBezTo>
                  <a:pt x="39418" y="55366"/>
                  <a:pt x="44560" y="50857"/>
                  <a:pt x="49755" y="42816"/>
                </a:cubicBezTo>
                <a:cubicBezTo>
                  <a:pt x="53500" y="37053"/>
                  <a:pt x="59744" y="30234"/>
                  <a:pt x="60224" y="23126"/>
                </a:cubicBezTo>
                <a:cubicBezTo>
                  <a:pt x="60800" y="14866"/>
                  <a:pt x="49755" y="7950"/>
                  <a:pt x="43607" y="4108"/>
                </a:cubicBezTo>
                <a:cubicBezTo>
                  <a:pt x="39005" y="1226"/>
                  <a:pt x="34691" y="1"/>
                  <a:pt x="30399" y="1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8"/>
          <p:cNvSpPr/>
          <p:nvPr/>
        </p:nvSpPr>
        <p:spPr>
          <a:xfrm>
            <a:off x="4821500" y="3517675"/>
            <a:ext cx="3962287" cy="2162944"/>
          </a:xfrm>
          <a:custGeom>
            <a:rect b="b" l="l" r="r" t="t"/>
            <a:pathLst>
              <a:path extrusionOk="0" h="70123" w="128458">
                <a:moveTo>
                  <a:pt x="112028" y="0"/>
                </a:moveTo>
                <a:cubicBezTo>
                  <a:pt x="103252" y="0"/>
                  <a:pt x="93707" y="377"/>
                  <a:pt x="87407" y="7018"/>
                </a:cubicBezTo>
                <a:cubicBezTo>
                  <a:pt x="79146" y="15855"/>
                  <a:pt x="72327" y="22290"/>
                  <a:pt x="61857" y="28341"/>
                </a:cubicBezTo>
                <a:cubicBezTo>
                  <a:pt x="49563" y="33624"/>
                  <a:pt x="34099" y="34584"/>
                  <a:pt x="21036" y="37274"/>
                </a:cubicBezTo>
                <a:cubicBezTo>
                  <a:pt x="17866" y="37946"/>
                  <a:pt x="14793" y="38618"/>
                  <a:pt x="12007" y="40059"/>
                </a:cubicBezTo>
                <a:cubicBezTo>
                  <a:pt x="5764" y="43229"/>
                  <a:pt x="5091" y="49472"/>
                  <a:pt x="3363" y="55523"/>
                </a:cubicBezTo>
                <a:cubicBezTo>
                  <a:pt x="3170" y="56580"/>
                  <a:pt x="385" y="68970"/>
                  <a:pt x="1" y="68970"/>
                </a:cubicBezTo>
                <a:cubicBezTo>
                  <a:pt x="26223" y="68970"/>
                  <a:pt x="52636" y="70123"/>
                  <a:pt x="78762" y="70123"/>
                </a:cubicBezTo>
                <a:cubicBezTo>
                  <a:pt x="82412" y="70027"/>
                  <a:pt x="85870" y="70027"/>
                  <a:pt x="88943" y="68778"/>
                </a:cubicBezTo>
                <a:cubicBezTo>
                  <a:pt x="89136" y="68778"/>
                  <a:pt x="89232" y="68682"/>
                  <a:pt x="89328" y="68682"/>
                </a:cubicBezTo>
                <a:cubicBezTo>
                  <a:pt x="95187" y="66281"/>
                  <a:pt x="94514" y="60614"/>
                  <a:pt x="98452" y="56676"/>
                </a:cubicBezTo>
                <a:cubicBezTo>
                  <a:pt x="105080" y="50144"/>
                  <a:pt x="116126" y="46591"/>
                  <a:pt x="118047" y="36505"/>
                </a:cubicBezTo>
                <a:cubicBezTo>
                  <a:pt x="119483" y="29325"/>
                  <a:pt x="128458" y="5"/>
                  <a:pt x="115485" y="5"/>
                </a:cubicBezTo>
                <a:cubicBezTo>
                  <a:pt x="115442" y="5"/>
                  <a:pt x="115400" y="6"/>
                  <a:pt x="115357" y="6"/>
                </a:cubicBezTo>
                <a:cubicBezTo>
                  <a:pt x="114266" y="6"/>
                  <a:pt x="113153" y="0"/>
                  <a:pt x="112028" y="0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8"/>
          <p:cNvSpPr/>
          <p:nvPr/>
        </p:nvSpPr>
        <p:spPr>
          <a:xfrm rot="-2700000">
            <a:off x="5950224" y="3604365"/>
            <a:ext cx="1259145" cy="1102056"/>
          </a:xfrm>
          <a:custGeom>
            <a:rect b="b" l="l" r="r" t="t"/>
            <a:pathLst>
              <a:path extrusionOk="0" h="35730" w="40823">
                <a:moveTo>
                  <a:pt x="10421" y="0"/>
                </a:moveTo>
                <a:cubicBezTo>
                  <a:pt x="6953" y="0"/>
                  <a:pt x="1575" y="2449"/>
                  <a:pt x="673" y="5318"/>
                </a:cubicBezTo>
                <a:cubicBezTo>
                  <a:pt x="289" y="6279"/>
                  <a:pt x="385" y="7335"/>
                  <a:pt x="385" y="8392"/>
                </a:cubicBezTo>
                <a:cubicBezTo>
                  <a:pt x="481" y="12426"/>
                  <a:pt x="673" y="16268"/>
                  <a:pt x="769" y="20206"/>
                </a:cubicBezTo>
                <a:cubicBezTo>
                  <a:pt x="865" y="22991"/>
                  <a:pt x="1" y="27410"/>
                  <a:pt x="2114" y="29523"/>
                </a:cubicBezTo>
                <a:cubicBezTo>
                  <a:pt x="2882" y="30387"/>
                  <a:pt x="4035" y="30964"/>
                  <a:pt x="5092" y="31348"/>
                </a:cubicBezTo>
                <a:cubicBezTo>
                  <a:pt x="8838" y="32692"/>
                  <a:pt x="12872" y="33557"/>
                  <a:pt x="16618" y="34709"/>
                </a:cubicBezTo>
                <a:cubicBezTo>
                  <a:pt x="18367" y="35293"/>
                  <a:pt x="20291" y="35729"/>
                  <a:pt x="22214" y="35729"/>
                </a:cubicBezTo>
                <a:cubicBezTo>
                  <a:pt x="23775" y="35729"/>
                  <a:pt x="25335" y="35441"/>
                  <a:pt x="26799" y="34709"/>
                </a:cubicBezTo>
                <a:cubicBezTo>
                  <a:pt x="28720" y="33749"/>
                  <a:pt x="30545" y="32308"/>
                  <a:pt x="32370" y="30867"/>
                </a:cubicBezTo>
                <a:cubicBezTo>
                  <a:pt x="34483" y="29235"/>
                  <a:pt x="40054" y="26161"/>
                  <a:pt x="40630" y="23183"/>
                </a:cubicBezTo>
                <a:cubicBezTo>
                  <a:pt x="40822" y="22127"/>
                  <a:pt x="40534" y="21070"/>
                  <a:pt x="39093" y="19822"/>
                </a:cubicBezTo>
                <a:cubicBezTo>
                  <a:pt x="34291" y="16268"/>
                  <a:pt x="29296" y="12618"/>
                  <a:pt x="24494" y="9064"/>
                </a:cubicBezTo>
                <a:cubicBezTo>
                  <a:pt x="20556" y="6183"/>
                  <a:pt x="16714" y="1956"/>
                  <a:pt x="12007" y="228"/>
                </a:cubicBezTo>
                <a:cubicBezTo>
                  <a:pt x="11557" y="73"/>
                  <a:pt x="11017" y="0"/>
                  <a:pt x="10421" y="0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8"/>
          <p:cNvSpPr/>
          <p:nvPr/>
        </p:nvSpPr>
        <p:spPr>
          <a:xfrm>
            <a:off x="6975050" y="-474700"/>
            <a:ext cx="2096325" cy="1343950"/>
          </a:xfrm>
          <a:custGeom>
            <a:rect b="b" l="l" r="r" t="t"/>
            <a:pathLst>
              <a:path extrusionOk="0" h="53758" w="83853">
                <a:moveTo>
                  <a:pt x="20897" y="1"/>
                </a:moveTo>
                <a:cubicBezTo>
                  <a:pt x="19785" y="1"/>
                  <a:pt x="18676" y="87"/>
                  <a:pt x="17578" y="307"/>
                </a:cubicBezTo>
                <a:cubicBezTo>
                  <a:pt x="13832" y="1075"/>
                  <a:pt x="11431" y="3476"/>
                  <a:pt x="9510" y="6358"/>
                </a:cubicBezTo>
                <a:cubicBezTo>
                  <a:pt x="8261" y="8375"/>
                  <a:pt x="7108" y="10584"/>
                  <a:pt x="5956" y="12697"/>
                </a:cubicBezTo>
                <a:cubicBezTo>
                  <a:pt x="3747" y="16539"/>
                  <a:pt x="1249" y="19997"/>
                  <a:pt x="673" y="24511"/>
                </a:cubicBezTo>
                <a:cubicBezTo>
                  <a:pt x="1" y="28257"/>
                  <a:pt x="769" y="32195"/>
                  <a:pt x="3074" y="35077"/>
                </a:cubicBezTo>
                <a:cubicBezTo>
                  <a:pt x="5091" y="37574"/>
                  <a:pt x="7973" y="39303"/>
                  <a:pt x="10854" y="40840"/>
                </a:cubicBezTo>
                <a:cubicBezTo>
                  <a:pt x="18058" y="44682"/>
                  <a:pt x="25454" y="49869"/>
                  <a:pt x="33138" y="52750"/>
                </a:cubicBezTo>
                <a:cubicBezTo>
                  <a:pt x="35064" y="53469"/>
                  <a:pt x="37084" y="53757"/>
                  <a:pt x="39135" y="53757"/>
                </a:cubicBezTo>
                <a:cubicBezTo>
                  <a:pt x="43937" y="53757"/>
                  <a:pt x="48905" y="52175"/>
                  <a:pt x="53213" y="50829"/>
                </a:cubicBezTo>
                <a:cubicBezTo>
                  <a:pt x="57535" y="49292"/>
                  <a:pt x="61953" y="47948"/>
                  <a:pt x="65987" y="45546"/>
                </a:cubicBezTo>
                <a:cubicBezTo>
                  <a:pt x="73960" y="40552"/>
                  <a:pt x="79146" y="29314"/>
                  <a:pt x="82412" y="20766"/>
                </a:cubicBezTo>
                <a:cubicBezTo>
                  <a:pt x="83276" y="18460"/>
                  <a:pt x="83853" y="15963"/>
                  <a:pt x="83276" y="13466"/>
                </a:cubicBezTo>
                <a:cubicBezTo>
                  <a:pt x="81738" y="6177"/>
                  <a:pt x="72552" y="5239"/>
                  <a:pt x="65563" y="5239"/>
                </a:cubicBezTo>
                <a:cubicBezTo>
                  <a:pt x="64263" y="5239"/>
                  <a:pt x="63038" y="5271"/>
                  <a:pt x="61953" y="5301"/>
                </a:cubicBezTo>
                <a:cubicBezTo>
                  <a:pt x="61618" y="5307"/>
                  <a:pt x="61283" y="5310"/>
                  <a:pt x="60947" y="5310"/>
                </a:cubicBezTo>
                <a:cubicBezTo>
                  <a:pt x="50096" y="5310"/>
                  <a:pt x="38566" y="2368"/>
                  <a:pt x="27759" y="691"/>
                </a:cubicBezTo>
                <a:cubicBezTo>
                  <a:pt x="25496" y="368"/>
                  <a:pt x="23189" y="1"/>
                  <a:pt x="20897" y="1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8"/>
          <p:cNvSpPr/>
          <p:nvPr/>
        </p:nvSpPr>
        <p:spPr>
          <a:xfrm rot="-4550572">
            <a:off x="7711113" y="-674397"/>
            <a:ext cx="2242965" cy="1743328"/>
          </a:xfrm>
          <a:custGeom>
            <a:rect b="b" l="l" r="r" t="t"/>
            <a:pathLst>
              <a:path extrusionOk="0" h="69728" w="89712">
                <a:moveTo>
                  <a:pt x="14036" y="0"/>
                </a:moveTo>
                <a:cubicBezTo>
                  <a:pt x="13692" y="0"/>
                  <a:pt x="13336" y="25"/>
                  <a:pt x="12967" y="78"/>
                </a:cubicBezTo>
                <a:cubicBezTo>
                  <a:pt x="7396" y="750"/>
                  <a:pt x="1633" y="7090"/>
                  <a:pt x="865" y="11892"/>
                </a:cubicBezTo>
                <a:cubicBezTo>
                  <a:pt x="0" y="16406"/>
                  <a:pt x="2402" y="20537"/>
                  <a:pt x="4515" y="24379"/>
                </a:cubicBezTo>
                <a:cubicBezTo>
                  <a:pt x="9798" y="33503"/>
                  <a:pt x="13736" y="43589"/>
                  <a:pt x="20363" y="52041"/>
                </a:cubicBezTo>
                <a:cubicBezTo>
                  <a:pt x="30352" y="65008"/>
                  <a:pt x="47545" y="67217"/>
                  <a:pt x="62817" y="69522"/>
                </a:cubicBezTo>
                <a:cubicBezTo>
                  <a:pt x="63748" y="69658"/>
                  <a:pt x="64622" y="69727"/>
                  <a:pt x="65449" y="69727"/>
                </a:cubicBezTo>
                <a:cubicBezTo>
                  <a:pt x="69316" y="69727"/>
                  <a:pt x="72150" y="68201"/>
                  <a:pt x="74920" y="64720"/>
                </a:cubicBezTo>
                <a:cubicBezTo>
                  <a:pt x="82316" y="55787"/>
                  <a:pt x="89711" y="42820"/>
                  <a:pt x="75784" y="36289"/>
                </a:cubicBezTo>
                <a:cubicBezTo>
                  <a:pt x="59552" y="28797"/>
                  <a:pt x="37076" y="26588"/>
                  <a:pt x="25646" y="11412"/>
                </a:cubicBezTo>
                <a:cubicBezTo>
                  <a:pt x="22468" y="7508"/>
                  <a:pt x="19977" y="0"/>
                  <a:pt x="14036" y="0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7" name="Google Shape;557;p28"/>
          <p:cNvGrpSpPr/>
          <p:nvPr/>
        </p:nvGrpSpPr>
        <p:grpSpPr>
          <a:xfrm flipH="1" rot="1304382">
            <a:off x="5439237" y="-1247277"/>
            <a:ext cx="2511815" cy="2192406"/>
            <a:chOff x="4465600" y="-1123075"/>
            <a:chExt cx="2511750" cy="2192350"/>
          </a:xfrm>
        </p:grpSpPr>
        <p:sp>
          <p:nvSpPr>
            <p:cNvPr id="558" name="Google Shape;558;p28"/>
            <p:cNvSpPr/>
            <p:nvPr/>
          </p:nvSpPr>
          <p:spPr>
            <a:xfrm>
              <a:off x="4465600" y="-1123075"/>
              <a:ext cx="2511750" cy="2192350"/>
            </a:xfrm>
            <a:custGeom>
              <a:rect b="b" l="l" r="r" t="t"/>
              <a:pathLst>
                <a:path extrusionOk="0" fill="none" h="87694" w="100470">
                  <a:moveTo>
                    <a:pt x="40246" y="2498"/>
                  </a:moveTo>
                  <a:cubicBezTo>
                    <a:pt x="31698" y="4034"/>
                    <a:pt x="23437" y="7108"/>
                    <a:pt x="16233" y="10278"/>
                  </a:cubicBezTo>
                  <a:cubicBezTo>
                    <a:pt x="1" y="17673"/>
                    <a:pt x="3267" y="33234"/>
                    <a:pt x="4515" y="47833"/>
                  </a:cubicBezTo>
                  <a:cubicBezTo>
                    <a:pt x="4996" y="52828"/>
                    <a:pt x="5380" y="58207"/>
                    <a:pt x="8165" y="62721"/>
                  </a:cubicBezTo>
                  <a:cubicBezTo>
                    <a:pt x="11719" y="68484"/>
                    <a:pt x="19019" y="69540"/>
                    <a:pt x="25070" y="71461"/>
                  </a:cubicBezTo>
                  <a:cubicBezTo>
                    <a:pt x="41207" y="76840"/>
                    <a:pt x="57535" y="81547"/>
                    <a:pt x="73672" y="86445"/>
                  </a:cubicBezTo>
                  <a:cubicBezTo>
                    <a:pt x="75593" y="87022"/>
                    <a:pt x="77706" y="87694"/>
                    <a:pt x="79723" y="87502"/>
                  </a:cubicBezTo>
                  <a:cubicBezTo>
                    <a:pt x="85006" y="87310"/>
                    <a:pt x="88463" y="82027"/>
                    <a:pt x="90865" y="77897"/>
                  </a:cubicBezTo>
                  <a:cubicBezTo>
                    <a:pt x="92305" y="75400"/>
                    <a:pt x="96532" y="69348"/>
                    <a:pt x="95187" y="66371"/>
                  </a:cubicBezTo>
                  <a:cubicBezTo>
                    <a:pt x="94707" y="65314"/>
                    <a:pt x="94034" y="64450"/>
                    <a:pt x="93170" y="63777"/>
                  </a:cubicBezTo>
                  <a:cubicBezTo>
                    <a:pt x="91345" y="62049"/>
                    <a:pt x="89520" y="60416"/>
                    <a:pt x="87503" y="58975"/>
                  </a:cubicBezTo>
                  <a:cubicBezTo>
                    <a:pt x="84429" y="56670"/>
                    <a:pt x="82124" y="54269"/>
                    <a:pt x="83181" y="50042"/>
                  </a:cubicBezTo>
                  <a:cubicBezTo>
                    <a:pt x="85006" y="43127"/>
                    <a:pt x="92209" y="38901"/>
                    <a:pt x="96628" y="33714"/>
                  </a:cubicBezTo>
                  <a:cubicBezTo>
                    <a:pt x="100470" y="29199"/>
                    <a:pt x="95187" y="24493"/>
                    <a:pt x="91921" y="21515"/>
                  </a:cubicBezTo>
                  <a:cubicBezTo>
                    <a:pt x="87887" y="17769"/>
                    <a:pt x="83949" y="13927"/>
                    <a:pt x="79723" y="10278"/>
                  </a:cubicBezTo>
                  <a:cubicBezTo>
                    <a:pt x="68677" y="1057"/>
                    <a:pt x="54173" y="0"/>
                    <a:pt x="40246" y="2498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4525650" y="-1015025"/>
              <a:ext cx="2266800" cy="1988250"/>
            </a:xfrm>
            <a:custGeom>
              <a:rect b="b" l="l" r="r" t="t"/>
              <a:pathLst>
                <a:path extrusionOk="0" fill="none" h="79530" w="90672">
                  <a:moveTo>
                    <a:pt x="36403" y="2402"/>
                  </a:moveTo>
                  <a:cubicBezTo>
                    <a:pt x="28623" y="3842"/>
                    <a:pt x="21131" y="6436"/>
                    <a:pt x="14600" y="9509"/>
                  </a:cubicBezTo>
                  <a:cubicBezTo>
                    <a:pt x="0" y="16041"/>
                    <a:pt x="2786" y="30160"/>
                    <a:pt x="4034" y="43511"/>
                  </a:cubicBezTo>
                  <a:cubicBezTo>
                    <a:pt x="4515" y="48026"/>
                    <a:pt x="4899" y="52828"/>
                    <a:pt x="7300" y="56766"/>
                  </a:cubicBezTo>
                  <a:cubicBezTo>
                    <a:pt x="10566" y="61953"/>
                    <a:pt x="17001" y="62913"/>
                    <a:pt x="22476" y="64834"/>
                  </a:cubicBezTo>
                  <a:cubicBezTo>
                    <a:pt x="36884" y="69733"/>
                    <a:pt x="51483" y="74055"/>
                    <a:pt x="66179" y="78377"/>
                  </a:cubicBezTo>
                  <a:cubicBezTo>
                    <a:pt x="67908" y="78858"/>
                    <a:pt x="69733" y="79530"/>
                    <a:pt x="71558" y="79338"/>
                  </a:cubicBezTo>
                  <a:cubicBezTo>
                    <a:pt x="76360" y="79146"/>
                    <a:pt x="79434" y="74439"/>
                    <a:pt x="81643" y="70789"/>
                  </a:cubicBezTo>
                  <a:cubicBezTo>
                    <a:pt x="82988" y="68580"/>
                    <a:pt x="86638" y="63297"/>
                    <a:pt x="85677" y="60512"/>
                  </a:cubicBezTo>
                  <a:cubicBezTo>
                    <a:pt x="85389" y="59552"/>
                    <a:pt x="84621" y="58783"/>
                    <a:pt x="83948" y="58111"/>
                  </a:cubicBezTo>
                  <a:cubicBezTo>
                    <a:pt x="82315" y="56574"/>
                    <a:pt x="80683" y="55133"/>
                    <a:pt x="78954" y="53789"/>
                  </a:cubicBezTo>
                  <a:cubicBezTo>
                    <a:pt x="76264" y="51771"/>
                    <a:pt x="74151" y="49562"/>
                    <a:pt x="75304" y="45720"/>
                  </a:cubicBezTo>
                  <a:cubicBezTo>
                    <a:pt x="76937" y="39381"/>
                    <a:pt x="83276" y="35635"/>
                    <a:pt x="87310" y="30833"/>
                  </a:cubicBezTo>
                  <a:cubicBezTo>
                    <a:pt x="90672" y="26798"/>
                    <a:pt x="85965" y="22476"/>
                    <a:pt x="83084" y="19787"/>
                  </a:cubicBezTo>
                  <a:cubicBezTo>
                    <a:pt x="79338" y="16425"/>
                    <a:pt x="75880" y="12967"/>
                    <a:pt x="72134" y="9605"/>
                  </a:cubicBezTo>
                  <a:cubicBezTo>
                    <a:pt x="62337" y="1153"/>
                    <a:pt x="49082" y="0"/>
                    <a:pt x="36403" y="2402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588075" y="-904575"/>
              <a:ext cx="2017075" cy="1776950"/>
            </a:xfrm>
            <a:custGeom>
              <a:rect b="b" l="l" r="r" t="t"/>
              <a:pathLst>
                <a:path extrusionOk="0" fill="none" h="71078" w="80683">
                  <a:moveTo>
                    <a:pt x="32562" y="2018"/>
                  </a:moveTo>
                  <a:cubicBezTo>
                    <a:pt x="25550" y="3363"/>
                    <a:pt x="18826" y="5668"/>
                    <a:pt x="12967" y="8453"/>
                  </a:cubicBezTo>
                  <a:cubicBezTo>
                    <a:pt x="1" y="14408"/>
                    <a:pt x="2306" y="26895"/>
                    <a:pt x="3650" y="38901"/>
                  </a:cubicBezTo>
                  <a:cubicBezTo>
                    <a:pt x="4131" y="42935"/>
                    <a:pt x="4419" y="47353"/>
                    <a:pt x="6628" y="50811"/>
                  </a:cubicBezTo>
                  <a:cubicBezTo>
                    <a:pt x="9510" y="55422"/>
                    <a:pt x="15273" y="56382"/>
                    <a:pt x="19979" y="58015"/>
                  </a:cubicBezTo>
                  <a:cubicBezTo>
                    <a:pt x="32658" y="62433"/>
                    <a:pt x="45528" y="66275"/>
                    <a:pt x="58687" y="70117"/>
                  </a:cubicBezTo>
                  <a:cubicBezTo>
                    <a:pt x="60320" y="70598"/>
                    <a:pt x="61857" y="71078"/>
                    <a:pt x="63490" y="70982"/>
                  </a:cubicBezTo>
                  <a:cubicBezTo>
                    <a:pt x="67716" y="70886"/>
                    <a:pt x="70598" y="66660"/>
                    <a:pt x="72519" y="63586"/>
                  </a:cubicBezTo>
                  <a:cubicBezTo>
                    <a:pt x="73767" y="61473"/>
                    <a:pt x="77129" y="56958"/>
                    <a:pt x="76265" y="54557"/>
                  </a:cubicBezTo>
                  <a:cubicBezTo>
                    <a:pt x="75880" y="53693"/>
                    <a:pt x="75304" y="53020"/>
                    <a:pt x="74728" y="52348"/>
                  </a:cubicBezTo>
                  <a:cubicBezTo>
                    <a:pt x="73383" y="51003"/>
                    <a:pt x="71942" y="49755"/>
                    <a:pt x="70502" y="48506"/>
                  </a:cubicBezTo>
                  <a:cubicBezTo>
                    <a:pt x="68100" y="46585"/>
                    <a:pt x="66371" y="44760"/>
                    <a:pt x="67236" y="41302"/>
                  </a:cubicBezTo>
                  <a:cubicBezTo>
                    <a:pt x="68677" y="35635"/>
                    <a:pt x="74344" y="32274"/>
                    <a:pt x="77705" y="27951"/>
                  </a:cubicBezTo>
                  <a:cubicBezTo>
                    <a:pt x="80683" y="24301"/>
                    <a:pt x="76649" y="20459"/>
                    <a:pt x="73959" y="18154"/>
                  </a:cubicBezTo>
                  <a:cubicBezTo>
                    <a:pt x="70694" y="15177"/>
                    <a:pt x="67620" y="11911"/>
                    <a:pt x="64354" y="9029"/>
                  </a:cubicBezTo>
                  <a:cubicBezTo>
                    <a:pt x="55806" y="1249"/>
                    <a:pt x="43992" y="1"/>
                    <a:pt x="32562" y="2018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48100" y="-794100"/>
              <a:ext cx="1774575" cy="1568025"/>
            </a:xfrm>
            <a:custGeom>
              <a:rect b="b" l="l" r="r" t="t"/>
              <a:pathLst>
                <a:path extrusionOk="0" fill="none" h="62721" w="70983">
                  <a:moveTo>
                    <a:pt x="28720" y="1825"/>
                  </a:moveTo>
                  <a:cubicBezTo>
                    <a:pt x="22573" y="2882"/>
                    <a:pt x="16618" y="5091"/>
                    <a:pt x="11431" y="7492"/>
                  </a:cubicBezTo>
                  <a:cubicBezTo>
                    <a:pt x="1" y="12775"/>
                    <a:pt x="2018" y="23821"/>
                    <a:pt x="3267" y="34386"/>
                  </a:cubicBezTo>
                  <a:cubicBezTo>
                    <a:pt x="3651" y="37844"/>
                    <a:pt x="3939" y="41686"/>
                    <a:pt x="5860" y="44759"/>
                  </a:cubicBezTo>
                  <a:cubicBezTo>
                    <a:pt x="8453" y="48794"/>
                    <a:pt x="13352" y="49658"/>
                    <a:pt x="17386" y="51099"/>
                  </a:cubicBezTo>
                  <a:cubicBezTo>
                    <a:pt x="28432" y="55037"/>
                    <a:pt x="39670" y="58399"/>
                    <a:pt x="51196" y="61856"/>
                  </a:cubicBezTo>
                  <a:cubicBezTo>
                    <a:pt x="52444" y="62241"/>
                    <a:pt x="53885" y="62721"/>
                    <a:pt x="55326" y="62625"/>
                  </a:cubicBezTo>
                  <a:cubicBezTo>
                    <a:pt x="59072" y="62529"/>
                    <a:pt x="61473" y="58879"/>
                    <a:pt x="63298" y="56285"/>
                  </a:cubicBezTo>
                  <a:cubicBezTo>
                    <a:pt x="64451" y="54557"/>
                    <a:pt x="67332" y="50618"/>
                    <a:pt x="66756" y="48409"/>
                  </a:cubicBezTo>
                  <a:cubicBezTo>
                    <a:pt x="66564" y="47737"/>
                    <a:pt x="66083" y="47161"/>
                    <a:pt x="65603" y="46680"/>
                  </a:cubicBezTo>
                  <a:cubicBezTo>
                    <a:pt x="64451" y="45432"/>
                    <a:pt x="63298" y="44375"/>
                    <a:pt x="62049" y="43319"/>
                  </a:cubicBezTo>
                  <a:cubicBezTo>
                    <a:pt x="60032" y="41590"/>
                    <a:pt x="58592" y="39957"/>
                    <a:pt x="59456" y="37075"/>
                  </a:cubicBezTo>
                  <a:cubicBezTo>
                    <a:pt x="60801" y="32081"/>
                    <a:pt x="65603" y="29007"/>
                    <a:pt x="68485" y="25261"/>
                  </a:cubicBezTo>
                  <a:cubicBezTo>
                    <a:pt x="70982" y="21996"/>
                    <a:pt x="67524" y="18634"/>
                    <a:pt x="65315" y="16521"/>
                  </a:cubicBezTo>
                  <a:cubicBezTo>
                    <a:pt x="62530" y="13831"/>
                    <a:pt x="59936" y="10950"/>
                    <a:pt x="57055" y="8356"/>
                  </a:cubicBezTo>
                  <a:cubicBezTo>
                    <a:pt x="49467" y="1249"/>
                    <a:pt x="38997" y="0"/>
                    <a:pt x="28720" y="182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4710550" y="-686050"/>
              <a:ext cx="1524825" cy="1363925"/>
            </a:xfrm>
            <a:custGeom>
              <a:rect b="b" l="l" r="r" t="t"/>
              <a:pathLst>
                <a:path extrusionOk="0" fill="none" h="54557" w="60993">
                  <a:moveTo>
                    <a:pt x="24877" y="1633"/>
                  </a:moveTo>
                  <a:cubicBezTo>
                    <a:pt x="19594" y="2594"/>
                    <a:pt x="14312" y="4323"/>
                    <a:pt x="9893" y="6532"/>
                  </a:cubicBezTo>
                  <a:cubicBezTo>
                    <a:pt x="0" y="11238"/>
                    <a:pt x="1633" y="20747"/>
                    <a:pt x="2786" y="29968"/>
                  </a:cubicBezTo>
                  <a:cubicBezTo>
                    <a:pt x="3170" y="32946"/>
                    <a:pt x="3554" y="36211"/>
                    <a:pt x="5091" y="38805"/>
                  </a:cubicBezTo>
                  <a:cubicBezTo>
                    <a:pt x="7204" y="42358"/>
                    <a:pt x="11430" y="43127"/>
                    <a:pt x="14888" y="44472"/>
                  </a:cubicBezTo>
                  <a:cubicBezTo>
                    <a:pt x="24301" y="48121"/>
                    <a:pt x="33810" y="51003"/>
                    <a:pt x="43703" y="53884"/>
                  </a:cubicBezTo>
                  <a:cubicBezTo>
                    <a:pt x="44952" y="54173"/>
                    <a:pt x="46104" y="54557"/>
                    <a:pt x="47353" y="54461"/>
                  </a:cubicBezTo>
                  <a:cubicBezTo>
                    <a:pt x="50427" y="54365"/>
                    <a:pt x="52636" y="51291"/>
                    <a:pt x="54173" y="49178"/>
                  </a:cubicBezTo>
                  <a:cubicBezTo>
                    <a:pt x="55229" y="47737"/>
                    <a:pt x="57822" y="44375"/>
                    <a:pt x="57342" y="42647"/>
                  </a:cubicBezTo>
                  <a:cubicBezTo>
                    <a:pt x="57150" y="42070"/>
                    <a:pt x="56670" y="41590"/>
                    <a:pt x="56382" y="41110"/>
                  </a:cubicBezTo>
                  <a:cubicBezTo>
                    <a:pt x="55517" y="40149"/>
                    <a:pt x="54557" y="39093"/>
                    <a:pt x="53596" y="38228"/>
                  </a:cubicBezTo>
                  <a:cubicBezTo>
                    <a:pt x="52059" y="36788"/>
                    <a:pt x="50811" y="35347"/>
                    <a:pt x="51387" y="32849"/>
                  </a:cubicBezTo>
                  <a:cubicBezTo>
                    <a:pt x="52540" y="28623"/>
                    <a:pt x="56478" y="25838"/>
                    <a:pt x="58975" y="22668"/>
                  </a:cubicBezTo>
                  <a:cubicBezTo>
                    <a:pt x="60992" y="19883"/>
                    <a:pt x="58111" y="16905"/>
                    <a:pt x="56382" y="15080"/>
                  </a:cubicBezTo>
                  <a:cubicBezTo>
                    <a:pt x="54077" y="12679"/>
                    <a:pt x="51771" y="10278"/>
                    <a:pt x="49466" y="7972"/>
                  </a:cubicBezTo>
                  <a:cubicBezTo>
                    <a:pt x="43031" y="1249"/>
                    <a:pt x="33906" y="0"/>
                    <a:pt x="24877" y="1633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4775375" y="-573200"/>
              <a:ext cx="1272700" cy="1147825"/>
            </a:xfrm>
            <a:custGeom>
              <a:rect b="b" l="l" r="r" t="t"/>
              <a:pathLst>
                <a:path extrusionOk="0" fill="none" h="45913" w="50908">
                  <a:moveTo>
                    <a:pt x="20843" y="1249"/>
                  </a:moveTo>
                  <a:cubicBezTo>
                    <a:pt x="16329" y="2114"/>
                    <a:pt x="12007" y="3651"/>
                    <a:pt x="8165" y="5476"/>
                  </a:cubicBezTo>
                  <a:cubicBezTo>
                    <a:pt x="0" y="9414"/>
                    <a:pt x="1057" y="17482"/>
                    <a:pt x="2210" y="25358"/>
                  </a:cubicBezTo>
                  <a:cubicBezTo>
                    <a:pt x="2594" y="27855"/>
                    <a:pt x="2882" y="30449"/>
                    <a:pt x="4131" y="32658"/>
                  </a:cubicBezTo>
                  <a:cubicBezTo>
                    <a:pt x="5956" y="35539"/>
                    <a:pt x="9317" y="36212"/>
                    <a:pt x="12199" y="37460"/>
                  </a:cubicBezTo>
                  <a:cubicBezTo>
                    <a:pt x="19883" y="40534"/>
                    <a:pt x="27567" y="42935"/>
                    <a:pt x="36019" y="45336"/>
                  </a:cubicBezTo>
                  <a:cubicBezTo>
                    <a:pt x="36980" y="45624"/>
                    <a:pt x="37940" y="45913"/>
                    <a:pt x="38997" y="45817"/>
                  </a:cubicBezTo>
                  <a:cubicBezTo>
                    <a:pt x="41590" y="45721"/>
                    <a:pt x="43319" y="43319"/>
                    <a:pt x="44760" y="41590"/>
                  </a:cubicBezTo>
                  <a:cubicBezTo>
                    <a:pt x="45720" y="40438"/>
                    <a:pt x="47834" y="37748"/>
                    <a:pt x="47545" y="36308"/>
                  </a:cubicBezTo>
                  <a:cubicBezTo>
                    <a:pt x="47353" y="35923"/>
                    <a:pt x="47161" y="35539"/>
                    <a:pt x="46777" y="35059"/>
                  </a:cubicBezTo>
                  <a:cubicBezTo>
                    <a:pt x="46201" y="34195"/>
                    <a:pt x="45432" y="33330"/>
                    <a:pt x="44664" y="32658"/>
                  </a:cubicBezTo>
                  <a:cubicBezTo>
                    <a:pt x="43415" y="31409"/>
                    <a:pt x="42455" y="30256"/>
                    <a:pt x="43031" y="28047"/>
                  </a:cubicBezTo>
                  <a:cubicBezTo>
                    <a:pt x="43992" y="24590"/>
                    <a:pt x="47161" y="22188"/>
                    <a:pt x="49178" y="19307"/>
                  </a:cubicBezTo>
                  <a:cubicBezTo>
                    <a:pt x="50907" y="16906"/>
                    <a:pt x="48506" y="14504"/>
                    <a:pt x="47065" y="12775"/>
                  </a:cubicBezTo>
                  <a:cubicBezTo>
                    <a:pt x="45240" y="10758"/>
                    <a:pt x="43319" y="8741"/>
                    <a:pt x="41494" y="6724"/>
                  </a:cubicBezTo>
                  <a:cubicBezTo>
                    <a:pt x="36596" y="1153"/>
                    <a:pt x="28623" y="1"/>
                    <a:pt x="20843" y="124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4835400" y="-465150"/>
              <a:ext cx="1025375" cy="941325"/>
            </a:xfrm>
            <a:custGeom>
              <a:rect b="b" l="l" r="r" t="t"/>
              <a:pathLst>
                <a:path extrusionOk="0" fill="none" h="37653" w="41015">
                  <a:moveTo>
                    <a:pt x="17002" y="1154"/>
                  </a:moveTo>
                  <a:cubicBezTo>
                    <a:pt x="13256" y="1730"/>
                    <a:pt x="9702" y="3075"/>
                    <a:pt x="6532" y="4611"/>
                  </a:cubicBezTo>
                  <a:cubicBezTo>
                    <a:pt x="1" y="7973"/>
                    <a:pt x="577" y="14408"/>
                    <a:pt x="1730" y="21036"/>
                  </a:cubicBezTo>
                  <a:cubicBezTo>
                    <a:pt x="2114" y="23053"/>
                    <a:pt x="2402" y="25070"/>
                    <a:pt x="3459" y="26895"/>
                  </a:cubicBezTo>
                  <a:cubicBezTo>
                    <a:pt x="4899" y="29104"/>
                    <a:pt x="7493" y="29873"/>
                    <a:pt x="9702" y="30833"/>
                  </a:cubicBezTo>
                  <a:cubicBezTo>
                    <a:pt x="15657" y="33522"/>
                    <a:pt x="21708" y="35443"/>
                    <a:pt x="28528" y="37364"/>
                  </a:cubicBezTo>
                  <a:cubicBezTo>
                    <a:pt x="29296" y="37557"/>
                    <a:pt x="30065" y="37653"/>
                    <a:pt x="30929" y="37653"/>
                  </a:cubicBezTo>
                  <a:cubicBezTo>
                    <a:pt x="32946" y="37653"/>
                    <a:pt x="34387" y="35732"/>
                    <a:pt x="35635" y="34579"/>
                  </a:cubicBezTo>
                  <a:cubicBezTo>
                    <a:pt x="36500" y="33618"/>
                    <a:pt x="38229" y="31697"/>
                    <a:pt x="38133" y="30641"/>
                  </a:cubicBezTo>
                  <a:cubicBezTo>
                    <a:pt x="38133" y="30257"/>
                    <a:pt x="37941" y="29873"/>
                    <a:pt x="37652" y="29680"/>
                  </a:cubicBezTo>
                  <a:cubicBezTo>
                    <a:pt x="37268" y="29008"/>
                    <a:pt x="36788" y="28336"/>
                    <a:pt x="36212" y="27759"/>
                  </a:cubicBezTo>
                  <a:cubicBezTo>
                    <a:pt x="35347" y="26703"/>
                    <a:pt x="34771" y="25646"/>
                    <a:pt x="35155" y="24013"/>
                  </a:cubicBezTo>
                  <a:cubicBezTo>
                    <a:pt x="35828" y="21132"/>
                    <a:pt x="38229" y="19211"/>
                    <a:pt x="39862" y="16810"/>
                  </a:cubicBezTo>
                  <a:cubicBezTo>
                    <a:pt x="41014" y="14889"/>
                    <a:pt x="39381" y="12872"/>
                    <a:pt x="38133" y="11527"/>
                  </a:cubicBezTo>
                  <a:cubicBezTo>
                    <a:pt x="36692" y="9798"/>
                    <a:pt x="35251" y="8165"/>
                    <a:pt x="33907" y="6436"/>
                  </a:cubicBezTo>
                  <a:cubicBezTo>
                    <a:pt x="30257" y="1250"/>
                    <a:pt x="23629" y="1"/>
                    <a:pt x="17002" y="115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4900250" y="-354675"/>
              <a:ext cx="778025" cy="730000"/>
            </a:xfrm>
            <a:custGeom>
              <a:rect b="b" l="l" r="r" t="t"/>
              <a:pathLst>
                <a:path extrusionOk="0" fill="none" h="29200" w="31121">
                  <a:moveTo>
                    <a:pt x="13063" y="865"/>
                  </a:moveTo>
                  <a:cubicBezTo>
                    <a:pt x="10181" y="1345"/>
                    <a:pt x="7300" y="2402"/>
                    <a:pt x="4899" y="3554"/>
                  </a:cubicBezTo>
                  <a:cubicBezTo>
                    <a:pt x="0" y="6244"/>
                    <a:pt x="96" y="11142"/>
                    <a:pt x="1345" y="16329"/>
                  </a:cubicBezTo>
                  <a:cubicBezTo>
                    <a:pt x="1633" y="17770"/>
                    <a:pt x="1921" y="19306"/>
                    <a:pt x="2593" y="20651"/>
                  </a:cubicBezTo>
                  <a:cubicBezTo>
                    <a:pt x="3746" y="22476"/>
                    <a:pt x="5571" y="23052"/>
                    <a:pt x="7108" y="23917"/>
                  </a:cubicBezTo>
                  <a:cubicBezTo>
                    <a:pt x="11430" y="26222"/>
                    <a:pt x="15752" y="27663"/>
                    <a:pt x="20939" y="28911"/>
                  </a:cubicBezTo>
                  <a:cubicBezTo>
                    <a:pt x="21515" y="29103"/>
                    <a:pt x="21996" y="29199"/>
                    <a:pt x="22572" y="29199"/>
                  </a:cubicBezTo>
                  <a:cubicBezTo>
                    <a:pt x="24109" y="29199"/>
                    <a:pt x="25261" y="27855"/>
                    <a:pt x="26222" y="26990"/>
                  </a:cubicBezTo>
                  <a:cubicBezTo>
                    <a:pt x="26894" y="26414"/>
                    <a:pt x="28335" y="25069"/>
                    <a:pt x="28335" y="24205"/>
                  </a:cubicBezTo>
                  <a:cubicBezTo>
                    <a:pt x="28335" y="24013"/>
                    <a:pt x="28239" y="23725"/>
                    <a:pt x="28239" y="23533"/>
                  </a:cubicBezTo>
                  <a:cubicBezTo>
                    <a:pt x="27951" y="23052"/>
                    <a:pt x="27855" y="22572"/>
                    <a:pt x="27471" y="22092"/>
                  </a:cubicBezTo>
                  <a:cubicBezTo>
                    <a:pt x="26990" y="21323"/>
                    <a:pt x="26702" y="20555"/>
                    <a:pt x="26990" y="19210"/>
                  </a:cubicBezTo>
                  <a:cubicBezTo>
                    <a:pt x="27663" y="17001"/>
                    <a:pt x="29199" y="15368"/>
                    <a:pt x="30256" y="13543"/>
                  </a:cubicBezTo>
                  <a:cubicBezTo>
                    <a:pt x="31120" y="12007"/>
                    <a:pt x="29872" y="10566"/>
                    <a:pt x="29199" y="9317"/>
                  </a:cubicBezTo>
                  <a:cubicBezTo>
                    <a:pt x="28239" y="8068"/>
                    <a:pt x="27278" y="6628"/>
                    <a:pt x="26414" y="5283"/>
                  </a:cubicBezTo>
                  <a:cubicBezTo>
                    <a:pt x="23628" y="1153"/>
                    <a:pt x="18346" y="0"/>
                    <a:pt x="13063" y="86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4955475" y="-246625"/>
              <a:ext cx="533100" cy="523500"/>
            </a:xfrm>
            <a:custGeom>
              <a:rect b="b" l="l" r="r" t="t"/>
              <a:pathLst>
                <a:path extrusionOk="0" fill="none" h="20940" w="21324">
                  <a:moveTo>
                    <a:pt x="9413" y="769"/>
                  </a:moveTo>
                  <a:cubicBezTo>
                    <a:pt x="7300" y="1057"/>
                    <a:pt x="5283" y="1825"/>
                    <a:pt x="3554" y="2786"/>
                  </a:cubicBezTo>
                  <a:cubicBezTo>
                    <a:pt x="192" y="4707"/>
                    <a:pt x="0" y="8165"/>
                    <a:pt x="1057" y="12007"/>
                  </a:cubicBezTo>
                  <a:cubicBezTo>
                    <a:pt x="1249" y="12967"/>
                    <a:pt x="1537" y="13928"/>
                    <a:pt x="2017" y="14792"/>
                  </a:cubicBezTo>
                  <a:cubicBezTo>
                    <a:pt x="2690" y="15945"/>
                    <a:pt x="3842" y="16617"/>
                    <a:pt x="4611" y="17193"/>
                  </a:cubicBezTo>
                  <a:cubicBezTo>
                    <a:pt x="7300" y="19018"/>
                    <a:pt x="9797" y="19979"/>
                    <a:pt x="13543" y="20747"/>
                  </a:cubicBezTo>
                  <a:cubicBezTo>
                    <a:pt x="13928" y="20939"/>
                    <a:pt x="14216" y="20939"/>
                    <a:pt x="14600" y="20939"/>
                  </a:cubicBezTo>
                  <a:cubicBezTo>
                    <a:pt x="15560" y="20939"/>
                    <a:pt x="16425" y="20267"/>
                    <a:pt x="17097" y="19787"/>
                  </a:cubicBezTo>
                  <a:cubicBezTo>
                    <a:pt x="17866" y="19499"/>
                    <a:pt x="18826" y="18826"/>
                    <a:pt x="19018" y="18346"/>
                  </a:cubicBezTo>
                  <a:cubicBezTo>
                    <a:pt x="19210" y="18250"/>
                    <a:pt x="19210" y="18058"/>
                    <a:pt x="19210" y="17866"/>
                  </a:cubicBezTo>
                  <a:lnTo>
                    <a:pt x="19210" y="16905"/>
                  </a:lnTo>
                  <a:cubicBezTo>
                    <a:pt x="19018" y="16425"/>
                    <a:pt x="19018" y="15849"/>
                    <a:pt x="19306" y="14984"/>
                  </a:cubicBezTo>
                  <a:cubicBezTo>
                    <a:pt x="19787" y="13544"/>
                    <a:pt x="20459" y="12295"/>
                    <a:pt x="20939" y="10854"/>
                  </a:cubicBezTo>
                  <a:cubicBezTo>
                    <a:pt x="21323" y="9702"/>
                    <a:pt x="20747" y="8645"/>
                    <a:pt x="20363" y="7781"/>
                  </a:cubicBezTo>
                  <a:cubicBezTo>
                    <a:pt x="19883" y="6724"/>
                    <a:pt x="19306" y="5764"/>
                    <a:pt x="18922" y="4803"/>
                  </a:cubicBezTo>
                  <a:cubicBezTo>
                    <a:pt x="17577" y="1249"/>
                    <a:pt x="13639" y="1"/>
                    <a:pt x="9413" y="76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4984275" y="-136175"/>
              <a:ext cx="357825" cy="319400"/>
            </a:xfrm>
            <a:custGeom>
              <a:rect b="b" l="l" r="r" t="t"/>
              <a:pathLst>
                <a:path extrusionOk="0" fill="none" h="12776" w="14313">
                  <a:moveTo>
                    <a:pt x="7013" y="385"/>
                  </a:moveTo>
                  <a:cubicBezTo>
                    <a:pt x="3459" y="865"/>
                    <a:pt x="1" y="3555"/>
                    <a:pt x="2018" y="7493"/>
                  </a:cubicBezTo>
                  <a:cubicBezTo>
                    <a:pt x="4227" y="11719"/>
                    <a:pt x="4323" y="12487"/>
                    <a:pt x="9510" y="12679"/>
                  </a:cubicBezTo>
                  <a:cubicBezTo>
                    <a:pt x="14312" y="12775"/>
                    <a:pt x="12872" y="7589"/>
                    <a:pt x="12872" y="4131"/>
                  </a:cubicBezTo>
                  <a:cubicBezTo>
                    <a:pt x="12680" y="1153"/>
                    <a:pt x="9894" y="1"/>
                    <a:pt x="7013" y="38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28"/>
          <p:cNvGrpSpPr/>
          <p:nvPr/>
        </p:nvGrpSpPr>
        <p:grpSpPr>
          <a:xfrm>
            <a:off x="5690925" y="4502225"/>
            <a:ext cx="3092850" cy="2766275"/>
            <a:chOff x="5200" y="3589850"/>
            <a:chExt cx="3092850" cy="2766275"/>
          </a:xfrm>
        </p:grpSpPr>
        <p:sp>
          <p:nvSpPr>
            <p:cNvPr id="569" name="Google Shape;569;p28"/>
            <p:cNvSpPr/>
            <p:nvPr/>
          </p:nvSpPr>
          <p:spPr>
            <a:xfrm>
              <a:off x="5200" y="3589850"/>
              <a:ext cx="3092850" cy="2766275"/>
            </a:xfrm>
            <a:custGeom>
              <a:rect b="b" l="l" r="r" t="t"/>
              <a:pathLst>
                <a:path extrusionOk="0" fill="none" h="110651" w="123714">
                  <a:moveTo>
                    <a:pt x="3650" y="8741"/>
                  </a:moveTo>
                  <a:lnTo>
                    <a:pt x="3650" y="8741"/>
                  </a:lnTo>
                  <a:cubicBezTo>
                    <a:pt x="9797" y="7493"/>
                    <a:pt x="16809" y="8261"/>
                    <a:pt x="23052" y="8741"/>
                  </a:cubicBezTo>
                  <a:cubicBezTo>
                    <a:pt x="28815" y="9126"/>
                    <a:pt x="34290" y="9894"/>
                    <a:pt x="40053" y="9126"/>
                  </a:cubicBezTo>
                  <a:cubicBezTo>
                    <a:pt x="46104" y="8165"/>
                    <a:pt x="51867" y="5860"/>
                    <a:pt x="57726" y="4131"/>
                  </a:cubicBezTo>
                  <a:cubicBezTo>
                    <a:pt x="71558" y="1"/>
                    <a:pt x="83756" y="4035"/>
                    <a:pt x="96723" y="9126"/>
                  </a:cubicBezTo>
                  <a:cubicBezTo>
                    <a:pt x="103542" y="11719"/>
                    <a:pt x="103446" y="17194"/>
                    <a:pt x="107192" y="22765"/>
                  </a:cubicBezTo>
                  <a:cubicBezTo>
                    <a:pt x="109017" y="25550"/>
                    <a:pt x="112187" y="27951"/>
                    <a:pt x="113532" y="30929"/>
                  </a:cubicBezTo>
                  <a:cubicBezTo>
                    <a:pt x="115453" y="35347"/>
                    <a:pt x="112667" y="43896"/>
                    <a:pt x="111515" y="48314"/>
                  </a:cubicBezTo>
                  <a:cubicBezTo>
                    <a:pt x="110746" y="51099"/>
                    <a:pt x="109786" y="53981"/>
                    <a:pt x="109594" y="56862"/>
                  </a:cubicBezTo>
                  <a:cubicBezTo>
                    <a:pt x="109209" y="62337"/>
                    <a:pt x="112379" y="65795"/>
                    <a:pt x="115453" y="69829"/>
                  </a:cubicBezTo>
                  <a:cubicBezTo>
                    <a:pt x="118814" y="74248"/>
                    <a:pt x="123713" y="81643"/>
                    <a:pt x="120543" y="87118"/>
                  </a:cubicBezTo>
                  <a:cubicBezTo>
                    <a:pt x="116797" y="93361"/>
                    <a:pt x="111226" y="98260"/>
                    <a:pt x="105752" y="103063"/>
                  </a:cubicBezTo>
                  <a:cubicBezTo>
                    <a:pt x="98932" y="109018"/>
                    <a:pt x="93841" y="110651"/>
                    <a:pt x="85293" y="107577"/>
                  </a:cubicBezTo>
                  <a:cubicBezTo>
                    <a:pt x="76840" y="104503"/>
                    <a:pt x="68292" y="101910"/>
                    <a:pt x="59551" y="99701"/>
                  </a:cubicBezTo>
                  <a:cubicBezTo>
                    <a:pt x="55421" y="98740"/>
                    <a:pt x="55229" y="97780"/>
                    <a:pt x="53404" y="93938"/>
                  </a:cubicBezTo>
                  <a:cubicBezTo>
                    <a:pt x="51675" y="90480"/>
                    <a:pt x="50138" y="87118"/>
                    <a:pt x="48506" y="83660"/>
                  </a:cubicBezTo>
                  <a:cubicBezTo>
                    <a:pt x="45144" y="76457"/>
                    <a:pt x="34386" y="76457"/>
                    <a:pt x="27663" y="74440"/>
                  </a:cubicBezTo>
                  <a:cubicBezTo>
                    <a:pt x="20843" y="72327"/>
                    <a:pt x="14120" y="70309"/>
                    <a:pt x="7300" y="68292"/>
                  </a:cubicBezTo>
                  <a:cubicBezTo>
                    <a:pt x="3170" y="67044"/>
                    <a:pt x="769" y="66083"/>
                    <a:pt x="288" y="61761"/>
                  </a:cubicBezTo>
                  <a:cubicBezTo>
                    <a:pt x="0" y="57919"/>
                    <a:pt x="0" y="54077"/>
                    <a:pt x="0" y="50235"/>
                  </a:cubicBezTo>
                  <a:cubicBezTo>
                    <a:pt x="288" y="36212"/>
                    <a:pt x="1537" y="22380"/>
                    <a:pt x="3650" y="874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209300" y="3726725"/>
              <a:ext cx="2732650" cy="2494925"/>
            </a:xfrm>
            <a:custGeom>
              <a:rect b="b" l="l" r="r" t="t"/>
              <a:pathLst>
                <a:path extrusionOk="0" fill="none" h="99797" w="109306">
                  <a:moveTo>
                    <a:pt x="51579" y="3651"/>
                  </a:moveTo>
                  <a:cubicBezTo>
                    <a:pt x="63874" y="1"/>
                    <a:pt x="74728" y="3651"/>
                    <a:pt x="86446" y="8165"/>
                  </a:cubicBezTo>
                  <a:cubicBezTo>
                    <a:pt x="92497" y="10566"/>
                    <a:pt x="92401" y="15465"/>
                    <a:pt x="95667" y="20459"/>
                  </a:cubicBezTo>
                  <a:cubicBezTo>
                    <a:pt x="97299" y="22957"/>
                    <a:pt x="100181" y="25070"/>
                    <a:pt x="101430" y="27855"/>
                  </a:cubicBezTo>
                  <a:cubicBezTo>
                    <a:pt x="102870" y="31217"/>
                    <a:pt x="101430" y="37076"/>
                    <a:pt x="100373" y="41398"/>
                  </a:cubicBezTo>
                  <a:cubicBezTo>
                    <a:pt x="100085" y="42263"/>
                    <a:pt x="99797" y="43127"/>
                    <a:pt x="99701" y="43799"/>
                  </a:cubicBezTo>
                  <a:cubicBezTo>
                    <a:pt x="99028" y="46393"/>
                    <a:pt x="98260" y="48986"/>
                    <a:pt x="98068" y="51676"/>
                  </a:cubicBezTo>
                  <a:cubicBezTo>
                    <a:pt x="97684" y="56670"/>
                    <a:pt x="100469" y="59648"/>
                    <a:pt x="103351" y="63490"/>
                  </a:cubicBezTo>
                  <a:cubicBezTo>
                    <a:pt x="104599" y="65315"/>
                    <a:pt x="106328" y="67716"/>
                    <a:pt x="107385" y="70213"/>
                  </a:cubicBezTo>
                  <a:cubicBezTo>
                    <a:pt x="108729" y="73287"/>
                    <a:pt x="109306" y="76457"/>
                    <a:pt x="107769" y="79242"/>
                  </a:cubicBezTo>
                  <a:cubicBezTo>
                    <a:pt x="106616" y="81259"/>
                    <a:pt x="105272" y="83084"/>
                    <a:pt x="103831" y="84909"/>
                  </a:cubicBezTo>
                  <a:cubicBezTo>
                    <a:pt x="101045" y="88175"/>
                    <a:pt x="97780" y="91056"/>
                    <a:pt x="94706" y="93938"/>
                  </a:cubicBezTo>
                  <a:cubicBezTo>
                    <a:pt x="92977" y="95378"/>
                    <a:pt x="91344" y="96531"/>
                    <a:pt x="89904" y="97395"/>
                  </a:cubicBezTo>
                  <a:cubicBezTo>
                    <a:pt x="85773" y="99701"/>
                    <a:pt x="81931" y="99797"/>
                    <a:pt x="76360" y="97876"/>
                  </a:cubicBezTo>
                  <a:cubicBezTo>
                    <a:pt x="68772" y="95090"/>
                    <a:pt x="60992" y="92785"/>
                    <a:pt x="53116" y="90768"/>
                  </a:cubicBezTo>
                  <a:cubicBezTo>
                    <a:pt x="49562" y="89807"/>
                    <a:pt x="49274" y="88943"/>
                    <a:pt x="47641" y="85581"/>
                  </a:cubicBezTo>
                  <a:cubicBezTo>
                    <a:pt x="46585" y="83372"/>
                    <a:pt x="45432" y="81067"/>
                    <a:pt x="44280" y="78762"/>
                  </a:cubicBezTo>
                  <a:cubicBezTo>
                    <a:pt x="43895" y="77897"/>
                    <a:pt x="43511" y="77225"/>
                    <a:pt x="43223" y="76360"/>
                  </a:cubicBezTo>
                  <a:cubicBezTo>
                    <a:pt x="40053" y="70021"/>
                    <a:pt x="30544" y="69925"/>
                    <a:pt x="24589" y="68100"/>
                  </a:cubicBezTo>
                  <a:cubicBezTo>
                    <a:pt x="23725" y="67812"/>
                    <a:pt x="23149" y="67620"/>
                    <a:pt x="22284" y="67332"/>
                  </a:cubicBezTo>
                  <a:cubicBezTo>
                    <a:pt x="17097" y="65699"/>
                    <a:pt x="11719" y="63874"/>
                    <a:pt x="6436" y="62145"/>
                  </a:cubicBezTo>
                  <a:cubicBezTo>
                    <a:pt x="2882" y="60992"/>
                    <a:pt x="673" y="60128"/>
                    <a:pt x="289" y="56190"/>
                  </a:cubicBezTo>
                  <a:cubicBezTo>
                    <a:pt x="0" y="52732"/>
                    <a:pt x="0" y="49082"/>
                    <a:pt x="96" y="45624"/>
                  </a:cubicBezTo>
                  <a:cubicBezTo>
                    <a:pt x="192" y="39861"/>
                    <a:pt x="577" y="34098"/>
                    <a:pt x="961" y="28335"/>
                  </a:cubicBezTo>
                  <a:cubicBezTo>
                    <a:pt x="1249" y="24013"/>
                    <a:pt x="1729" y="19691"/>
                    <a:pt x="2210" y="15465"/>
                  </a:cubicBezTo>
                  <a:cubicBezTo>
                    <a:pt x="2594" y="12967"/>
                    <a:pt x="2882" y="10470"/>
                    <a:pt x="3362" y="8069"/>
                  </a:cubicBezTo>
                  <a:cubicBezTo>
                    <a:pt x="8357" y="6916"/>
                    <a:pt x="14216" y="7589"/>
                    <a:pt x="19499" y="7877"/>
                  </a:cubicBezTo>
                  <a:cubicBezTo>
                    <a:pt x="19883" y="7877"/>
                    <a:pt x="20267" y="7877"/>
                    <a:pt x="20651" y="8069"/>
                  </a:cubicBezTo>
                  <a:cubicBezTo>
                    <a:pt x="25742" y="8357"/>
                    <a:pt x="30737" y="9125"/>
                    <a:pt x="36019" y="8261"/>
                  </a:cubicBezTo>
                  <a:cubicBezTo>
                    <a:pt x="41110" y="7204"/>
                    <a:pt x="46297" y="5187"/>
                    <a:pt x="51579" y="365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399000" y="3861200"/>
              <a:ext cx="2420500" cy="2245200"/>
            </a:xfrm>
            <a:custGeom>
              <a:rect b="b" l="l" r="r" t="t"/>
              <a:pathLst>
                <a:path extrusionOk="0" fill="none" h="89808" w="96820">
                  <a:moveTo>
                    <a:pt x="46009" y="3170"/>
                  </a:moveTo>
                  <a:cubicBezTo>
                    <a:pt x="56862" y="0"/>
                    <a:pt x="66467" y="3266"/>
                    <a:pt x="76553" y="7204"/>
                  </a:cubicBezTo>
                  <a:cubicBezTo>
                    <a:pt x="81931" y="9413"/>
                    <a:pt x="81835" y="13736"/>
                    <a:pt x="84717" y="18058"/>
                  </a:cubicBezTo>
                  <a:cubicBezTo>
                    <a:pt x="86158" y="20363"/>
                    <a:pt x="88655" y="22380"/>
                    <a:pt x="89711" y="24781"/>
                  </a:cubicBezTo>
                  <a:cubicBezTo>
                    <a:pt x="91056" y="27855"/>
                    <a:pt x="89808" y="33138"/>
                    <a:pt x="88847" y="36980"/>
                  </a:cubicBezTo>
                  <a:cubicBezTo>
                    <a:pt x="88655" y="37748"/>
                    <a:pt x="88559" y="38420"/>
                    <a:pt x="88367" y="39189"/>
                  </a:cubicBezTo>
                  <a:cubicBezTo>
                    <a:pt x="87790" y="41494"/>
                    <a:pt x="87118" y="43895"/>
                    <a:pt x="86926" y="46297"/>
                  </a:cubicBezTo>
                  <a:cubicBezTo>
                    <a:pt x="86638" y="50811"/>
                    <a:pt x="89135" y="53596"/>
                    <a:pt x="91536" y="56958"/>
                  </a:cubicBezTo>
                  <a:cubicBezTo>
                    <a:pt x="92689" y="58591"/>
                    <a:pt x="94130" y="60800"/>
                    <a:pt x="95090" y="63105"/>
                  </a:cubicBezTo>
                  <a:cubicBezTo>
                    <a:pt x="96339" y="65795"/>
                    <a:pt x="96819" y="68676"/>
                    <a:pt x="95474" y="71270"/>
                  </a:cubicBezTo>
                  <a:cubicBezTo>
                    <a:pt x="94514" y="72999"/>
                    <a:pt x="93361" y="74727"/>
                    <a:pt x="92017" y="76360"/>
                  </a:cubicBezTo>
                  <a:cubicBezTo>
                    <a:pt x="89615" y="79434"/>
                    <a:pt x="86830" y="82027"/>
                    <a:pt x="84044" y="84525"/>
                  </a:cubicBezTo>
                  <a:cubicBezTo>
                    <a:pt x="82604" y="85869"/>
                    <a:pt x="81067" y="86926"/>
                    <a:pt x="79722" y="87694"/>
                  </a:cubicBezTo>
                  <a:cubicBezTo>
                    <a:pt x="76168" y="89615"/>
                    <a:pt x="72711" y="89807"/>
                    <a:pt x="67716" y="88078"/>
                  </a:cubicBezTo>
                  <a:cubicBezTo>
                    <a:pt x="60992" y="85677"/>
                    <a:pt x="54077" y="83564"/>
                    <a:pt x="47065" y="81835"/>
                  </a:cubicBezTo>
                  <a:cubicBezTo>
                    <a:pt x="43895" y="80971"/>
                    <a:pt x="43607" y="80202"/>
                    <a:pt x="42167" y="77225"/>
                  </a:cubicBezTo>
                  <a:cubicBezTo>
                    <a:pt x="41206" y="75208"/>
                    <a:pt x="40149" y="73191"/>
                    <a:pt x="39189" y="71270"/>
                  </a:cubicBezTo>
                  <a:cubicBezTo>
                    <a:pt x="38805" y="70501"/>
                    <a:pt x="38421" y="69925"/>
                    <a:pt x="38132" y="69157"/>
                  </a:cubicBezTo>
                  <a:cubicBezTo>
                    <a:pt x="35347" y="63586"/>
                    <a:pt x="26894" y="63394"/>
                    <a:pt x="21516" y="61857"/>
                  </a:cubicBezTo>
                  <a:cubicBezTo>
                    <a:pt x="20843" y="61665"/>
                    <a:pt x="20171" y="61473"/>
                    <a:pt x="19499" y="61280"/>
                  </a:cubicBezTo>
                  <a:cubicBezTo>
                    <a:pt x="15080" y="59744"/>
                    <a:pt x="10278" y="57919"/>
                    <a:pt x="5667" y="56190"/>
                  </a:cubicBezTo>
                  <a:cubicBezTo>
                    <a:pt x="2594" y="55133"/>
                    <a:pt x="673" y="54269"/>
                    <a:pt x="289" y="50715"/>
                  </a:cubicBezTo>
                  <a:cubicBezTo>
                    <a:pt x="0" y="47545"/>
                    <a:pt x="0" y="44376"/>
                    <a:pt x="0" y="41206"/>
                  </a:cubicBezTo>
                  <a:cubicBezTo>
                    <a:pt x="192" y="36019"/>
                    <a:pt x="481" y="30736"/>
                    <a:pt x="865" y="25646"/>
                  </a:cubicBezTo>
                  <a:cubicBezTo>
                    <a:pt x="1249" y="21804"/>
                    <a:pt x="1633" y="17770"/>
                    <a:pt x="2113" y="13928"/>
                  </a:cubicBezTo>
                  <a:cubicBezTo>
                    <a:pt x="2306" y="11815"/>
                    <a:pt x="2690" y="9413"/>
                    <a:pt x="3074" y="7204"/>
                  </a:cubicBezTo>
                  <a:cubicBezTo>
                    <a:pt x="7492" y="6244"/>
                    <a:pt x="12679" y="6724"/>
                    <a:pt x="17289" y="7012"/>
                  </a:cubicBezTo>
                  <a:cubicBezTo>
                    <a:pt x="17674" y="7012"/>
                    <a:pt x="18058" y="7012"/>
                    <a:pt x="18250" y="7108"/>
                  </a:cubicBezTo>
                  <a:cubicBezTo>
                    <a:pt x="22860" y="7396"/>
                    <a:pt x="27279" y="7973"/>
                    <a:pt x="31889" y="7204"/>
                  </a:cubicBezTo>
                  <a:cubicBezTo>
                    <a:pt x="36788" y="6436"/>
                    <a:pt x="41302" y="4611"/>
                    <a:pt x="46009" y="3170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595900" y="4000475"/>
              <a:ext cx="2093925" cy="2000275"/>
            </a:xfrm>
            <a:custGeom>
              <a:rect b="b" l="l" r="r" t="t"/>
              <a:pathLst>
                <a:path extrusionOk="0" fill="none" h="80011" w="83757">
                  <a:moveTo>
                    <a:pt x="40054" y="2594"/>
                  </a:moveTo>
                  <a:cubicBezTo>
                    <a:pt x="49370" y="0"/>
                    <a:pt x="57631" y="2882"/>
                    <a:pt x="66371" y="6340"/>
                  </a:cubicBezTo>
                  <a:cubicBezTo>
                    <a:pt x="70886" y="8165"/>
                    <a:pt x="70886" y="11911"/>
                    <a:pt x="73287" y="15753"/>
                  </a:cubicBezTo>
                  <a:cubicBezTo>
                    <a:pt x="74632" y="17770"/>
                    <a:pt x="76649" y="19499"/>
                    <a:pt x="77609" y="21804"/>
                  </a:cubicBezTo>
                  <a:cubicBezTo>
                    <a:pt x="78762" y="24589"/>
                    <a:pt x="77801" y="29296"/>
                    <a:pt x="76937" y="32753"/>
                  </a:cubicBezTo>
                  <a:cubicBezTo>
                    <a:pt x="76841" y="33426"/>
                    <a:pt x="76553" y="34098"/>
                    <a:pt x="76457" y="34674"/>
                  </a:cubicBezTo>
                  <a:cubicBezTo>
                    <a:pt x="75976" y="36691"/>
                    <a:pt x="75400" y="38709"/>
                    <a:pt x="75208" y="40918"/>
                  </a:cubicBezTo>
                  <a:cubicBezTo>
                    <a:pt x="75016" y="44952"/>
                    <a:pt x="77129" y="47353"/>
                    <a:pt x="79242" y="50523"/>
                  </a:cubicBezTo>
                  <a:cubicBezTo>
                    <a:pt x="80203" y="52060"/>
                    <a:pt x="81355" y="53981"/>
                    <a:pt x="82316" y="55998"/>
                  </a:cubicBezTo>
                  <a:cubicBezTo>
                    <a:pt x="83276" y="58399"/>
                    <a:pt x="83756" y="61088"/>
                    <a:pt x="82700" y="63393"/>
                  </a:cubicBezTo>
                  <a:cubicBezTo>
                    <a:pt x="81835" y="65026"/>
                    <a:pt x="80779" y="66467"/>
                    <a:pt x="79722" y="68004"/>
                  </a:cubicBezTo>
                  <a:cubicBezTo>
                    <a:pt x="77609" y="70789"/>
                    <a:pt x="75208" y="73094"/>
                    <a:pt x="72999" y="75496"/>
                  </a:cubicBezTo>
                  <a:cubicBezTo>
                    <a:pt x="71750" y="76552"/>
                    <a:pt x="70309" y="77513"/>
                    <a:pt x="69253" y="78281"/>
                  </a:cubicBezTo>
                  <a:cubicBezTo>
                    <a:pt x="66083" y="79914"/>
                    <a:pt x="63010" y="80010"/>
                    <a:pt x="58783" y="78473"/>
                  </a:cubicBezTo>
                  <a:cubicBezTo>
                    <a:pt x="52924" y="76456"/>
                    <a:pt x="46873" y="74631"/>
                    <a:pt x="40822" y="73094"/>
                  </a:cubicBezTo>
                  <a:cubicBezTo>
                    <a:pt x="38036" y="72326"/>
                    <a:pt x="37748" y="71750"/>
                    <a:pt x="36500" y="69156"/>
                  </a:cubicBezTo>
                  <a:cubicBezTo>
                    <a:pt x="35635" y="67331"/>
                    <a:pt x="34675" y="65603"/>
                    <a:pt x="33810" y="63970"/>
                  </a:cubicBezTo>
                  <a:cubicBezTo>
                    <a:pt x="33426" y="63393"/>
                    <a:pt x="33234" y="62721"/>
                    <a:pt x="32850" y="62145"/>
                  </a:cubicBezTo>
                  <a:cubicBezTo>
                    <a:pt x="30352" y="57246"/>
                    <a:pt x="23149" y="57246"/>
                    <a:pt x="18346" y="55805"/>
                  </a:cubicBezTo>
                  <a:cubicBezTo>
                    <a:pt x="17578" y="55517"/>
                    <a:pt x="17290" y="55517"/>
                    <a:pt x="16521" y="55229"/>
                  </a:cubicBezTo>
                  <a:cubicBezTo>
                    <a:pt x="12775" y="53788"/>
                    <a:pt x="8645" y="51867"/>
                    <a:pt x="4803" y="50427"/>
                  </a:cubicBezTo>
                  <a:cubicBezTo>
                    <a:pt x="2018" y="49274"/>
                    <a:pt x="481" y="48506"/>
                    <a:pt x="193" y="45336"/>
                  </a:cubicBezTo>
                  <a:cubicBezTo>
                    <a:pt x="1" y="42551"/>
                    <a:pt x="1" y="39669"/>
                    <a:pt x="97" y="36788"/>
                  </a:cubicBezTo>
                  <a:cubicBezTo>
                    <a:pt x="193" y="32177"/>
                    <a:pt x="577" y="27567"/>
                    <a:pt x="961" y="22860"/>
                  </a:cubicBezTo>
                  <a:cubicBezTo>
                    <a:pt x="1153" y="19402"/>
                    <a:pt x="1537" y="15945"/>
                    <a:pt x="1922" y="12583"/>
                  </a:cubicBezTo>
                  <a:cubicBezTo>
                    <a:pt x="2114" y="10662"/>
                    <a:pt x="2402" y="8453"/>
                    <a:pt x="2594" y="6532"/>
                  </a:cubicBezTo>
                  <a:cubicBezTo>
                    <a:pt x="6436" y="5763"/>
                    <a:pt x="11046" y="6052"/>
                    <a:pt x="15080" y="6244"/>
                  </a:cubicBezTo>
                  <a:lnTo>
                    <a:pt x="15945" y="6244"/>
                  </a:lnTo>
                  <a:cubicBezTo>
                    <a:pt x="19883" y="6436"/>
                    <a:pt x="23725" y="6916"/>
                    <a:pt x="27663" y="6244"/>
                  </a:cubicBezTo>
                  <a:cubicBezTo>
                    <a:pt x="32081" y="5379"/>
                    <a:pt x="36115" y="3842"/>
                    <a:pt x="40054" y="259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797600" y="4134950"/>
              <a:ext cx="1769750" cy="1748125"/>
            </a:xfrm>
            <a:custGeom>
              <a:rect b="b" l="l" r="r" t="t"/>
              <a:pathLst>
                <a:path extrusionOk="0" fill="none" h="69925" w="70790">
                  <a:moveTo>
                    <a:pt x="34099" y="2209"/>
                  </a:moveTo>
                  <a:cubicBezTo>
                    <a:pt x="41879" y="0"/>
                    <a:pt x="48794" y="2401"/>
                    <a:pt x="56190" y="5379"/>
                  </a:cubicBezTo>
                  <a:cubicBezTo>
                    <a:pt x="60032" y="7012"/>
                    <a:pt x="60032" y="10085"/>
                    <a:pt x="62049" y="13351"/>
                  </a:cubicBezTo>
                  <a:cubicBezTo>
                    <a:pt x="63106" y="15176"/>
                    <a:pt x="64931" y="16809"/>
                    <a:pt x="65603" y="18730"/>
                  </a:cubicBezTo>
                  <a:cubicBezTo>
                    <a:pt x="66564" y="21227"/>
                    <a:pt x="65795" y="25261"/>
                    <a:pt x="65123" y="28335"/>
                  </a:cubicBezTo>
                  <a:cubicBezTo>
                    <a:pt x="65027" y="28911"/>
                    <a:pt x="64931" y="29584"/>
                    <a:pt x="64835" y="30064"/>
                  </a:cubicBezTo>
                  <a:cubicBezTo>
                    <a:pt x="64451" y="31793"/>
                    <a:pt x="63970" y="33618"/>
                    <a:pt x="63874" y="35539"/>
                  </a:cubicBezTo>
                  <a:cubicBezTo>
                    <a:pt x="63586" y="38997"/>
                    <a:pt x="65411" y="41302"/>
                    <a:pt x="67044" y="44087"/>
                  </a:cubicBezTo>
                  <a:cubicBezTo>
                    <a:pt x="67908" y="45336"/>
                    <a:pt x="68869" y="47161"/>
                    <a:pt x="69637" y="48890"/>
                  </a:cubicBezTo>
                  <a:cubicBezTo>
                    <a:pt x="70406" y="51003"/>
                    <a:pt x="70790" y="53308"/>
                    <a:pt x="69829" y="55229"/>
                  </a:cubicBezTo>
                  <a:cubicBezTo>
                    <a:pt x="69157" y="56670"/>
                    <a:pt x="68293" y="58014"/>
                    <a:pt x="67332" y="59359"/>
                  </a:cubicBezTo>
                  <a:cubicBezTo>
                    <a:pt x="65507" y="61760"/>
                    <a:pt x="63682" y="63873"/>
                    <a:pt x="61761" y="66083"/>
                  </a:cubicBezTo>
                  <a:cubicBezTo>
                    <a:pt x="60801" y="67043"/>
                    <a:pt x="59552" y="67812"/>
                    <a:pt x="58688" y="68484"/>
                  </a:cubicBezTo>
                  <a:cubicBezTo>
                    <a:pt x="55902" y="69733"/>
                    <a:pt x="53405" y="69925"/>
                    <a:pt x="49659" y="68580"/>
                  </a:cubicBezTo>
                  <a:cubicBezTo>
                    <a:pt x="44664" y="66755"/>
                    <a:pt x="39477" y="65218"/>
                    <a:pt x="34291" y="63873"/>
                  </a:cubicBezTo>
                  <a:cubicBezTo>
                    <a:pt x="31889" y="63297"/>
                    <a:pt x="31697" y="62721"/>
                    <a:pt x="30545" y="60608"/>
                  </a:cubicBezTo>
                  <a:cubicBezTo>
                    <a:pt x="29872" y="59167"/>
                    <a:pt x="29008" y="57726"/>
                    <a:pt x="28336" y="56189"/>
                  </a:cubicBezTo>
                  <a:cubicBezTo>
                    <a:pt x="28047" y="55709"/>
                    <a:pt x="27855" y="55229"/>
                    <a:pt x="27471" y="54653"/>
                  </a:cubicBezTo>
                  <a:cubicBezTo>
                    <a:pt x="25262" y="50523"/>
                    <a:pt x="19019" y="50426"/>
                    <a:pt x="15081" y="49274"/>
                  </a:cubicBezTo>
                  <a:cubicBezTo>
                    <a:pt x="14504" y="48986"/>
                    <a:pt x="14120" y="48986"/>
                    <a:pt x="13544" y="48602"/>
                  </a:cubicBezTo>
                  <a:cubicBezTo>
                    <a:pt x="10566" y="47353"/>
                    <a:pt x="7012" y="45432"/>
                    <a:pt x="3843" y="43991"/>
                  </a:cubicBezTo>
                  <a:cubicBezTo>
                    <a:pt x="1538" y="42935"/>
                    <a:pt x="193" y="42166"/>
                    <a:pt x="97" y="39381"/>
                  </a:cubicBezTo>
                  <a:cubicBezTo>
                    <a:pt x="1" y="36883"/>
                    <a:pt x="1" y="34482"/>
                    <a:pt x="97" y="31985"/>
                  </a:cubicBezTo>
                  <a:cubicBezTo>
                    <a:pt x="193" y="27855"/>
                    <a:pt x="577" y="23917"/>
                    <a:pt x="961" y="19786"/>
                  </a:cubicBezTo>
                  <a:cubicBezTo>
                    <a:pt x="1153" y="16809"/>
                    <a:pt x="1442" y="13831"/>
                    <a:pt x="1730" y="10662"/>
                  </a:cubicBezTo>
                  <a:cubicBezTo>
                    <a:pt x="2018" y="9029"/>
                    <a:pt x="2114" y="7108"/>
                    <a:pt x="2402" y="5379"/>
                  </a:cubicBezTo>
                  <a:cubicBezTo>
                    <a:pt x="5572" y="4611"/>
                    <a:pt x="9414" y="4899"/>
                    <a:pt x="12968" y="5091"/>
                  </a:cubicBezTo>
                  <a:lnTo>
                    <a:pt x="13640" y="5091"/>
                  </a:lnTo>
                  <a:cubicBezTo>
                    <a:pt x="17002" y="5187"/>
                    <a:pt x="20267" y="5571"/>
                    <a:pt x="23725" y="4899"/>
                  </a:cubicBezTo>
                  <a:cubicBezTo>
                    <a:pt x="27183" y="4611"/>
                    <a:pt x="30545" y="3266"/>
                    <a:pt x="34099" y="220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989700" y="4276625"/>
              <a:ext cx="1455200" cy="1498400"/>
            </a:xfrm>
            <a:custGeom>
              <a:rect b="b" l="l" r="r" t="t"/>
              <a:pathLst>
                <a:path extrusionOk="0" fill="none" h="59936" w="58208">
                  <a:moveTo>
                    <a:pt x="28432" y="1537"/>
                  </a:moveTo>
                  <a:cubicBezTo>
                    <a:pt x="34675" y="0"/>
                    <a:pt x="40342" y="1921"/>
                    <a:pt x="46201" y="4418"/>
                  </a:cubicBezTo>
                  <a:cubicBezTo>
                    <a:pt x="49275" y="5763"/>
                    <a:pt x="49467" y="8260"/>
                    <a:pt x="50908" y="10950"/>
                  </a:cubicBezTo>
                  <a:cubicBezTo>
                    <a:pt x="51868" y="12487"/>
                    <a:pt x="53117" y="13927"/>
                    <a:pt x="53789" y="15752"/>
                  </a:cubicBezTo>
                  <a:cubicBezTo>
                    <a:pt x="54557" y="17865"/>
                    <a:pt x="53981" y="21323"/>
                    <a:pt x="53501" y="24013"/>
                  </a:cubicBezTo>
                  <a:cubicBezTo>
                    <a:pt x="53405" y="24493"/>
                    <a:pt x="53309" y="24973"/>
                    <a:pt x="53309" y="25453"/>
                  </a:cubicBezTo>
                  <a:cubicBezTo>
                    <a:pt x="53021" y="26990"/>
                    <a:pt x="52540" y="28527"/>
                    <a:pt x="52540" y="30256"/>
                  </a:cubicBezTo>
                  <a:cubicBezTo>
                    <a:pt x="52444" y="33233"/>
                    <a:pt x="53885" y="35251"/>
                    <a:pt x="55230" y="37652"/>
                  </a:cubicBezTo>
                  <a:cubicBezTo>
                    <a:pt x="55902" y="38900"/>
                    <a:pt x="56671" y="40341"/>
                    <a:pt x="57247" y="41878"/>
                  </a:cubicBezTo>
                  <a:cubicBezTo>
                    <a:pt x="57919" y="43799"/>
                    <a:pt x="58207" y="45720"/>
                    <a:pt x="57439" y="47449"/>
                  </a:cubicBezTo>
                  <a:cubicBezTo>
                    <a:pt x="56863" y="48698"/>
                    <a:pt x="56190" y="49850"/>
                    <a:pt x="55422" y="51003"/>
                  </a:cubicBezTo>
                  <a:cubicBezTo>
                    <a:pt x="53981" y="53212"/>
                    <a:pt x="52540" y="54941"/>
                    <a:pt x="51100" y="56862"/>
                  </a:cubicBezTo>
                  <a:cubicBezTo>
                    <a:pt x="50235" y="57630"/>
                    <a:pt x="49179" y="58495"/>
                    <a:pt x="48506" y="58783"/>
                  </a:cubicBezTo>
                  <a:cubicBezTo>
                    <a:pt x="46201" y="59935"/>
                    <a:pt x="43992" y="59935"/>
                    <a:pt x="41014" y="58975"/>
                  </a:cubicBezTo>
                  <a:cubicBezTo>
                    <a:pt x="36788" y="57534"/>
                    <a:pt x="32466" y="56189"/>
                    <a:pt x="28144" y="55133"/>
                  </a:cubicBezTo>
                  <a:cubicBezTo>
                    <a:pt x="26223" y="54653"/>
                    <a:pt x="26030" y="54172"/>
                    <a:pt x="25070" y="52443"/>
                  </a:cubicBezTo>
                  <a:cubicBezTo>
                    <a:pt x="24302" y="51291"/>
                    <a:pt x="23725" y="50042"/>
                    <a:pt x="23053" y="48890"/>
                  </a:cubicBezTo>
                  <a:cubicBezTo>
                    <a:pt x="22765" y="48505"/>
                    <a:pt x="22573" y="48025"/>
                    <a:pt x="22284" y="47641"/>
                  </a:cubicBezTo>
                  <a:cubicBezTo>
                    <a:pt x="20363" y="44279"/>
                    <a:pt x="15369" y="44183"/>
                    <a:pt x="12007" y="43127"/>
                  </a:cubicBezTo>
                  <a:cubicBezTo>
                    <a:pt x="11335" y="42838"/>
                    <a:pt x="11239" y="42935"/>
                    <a:pt x="10662" y="42550"/>
                  </a:cubicBezTo>
                  <a:cubicBezTo>
                    <a:pt x="8453" y="41398"/>
                    <a:pt x="5476" y="39477"/>
                    <a:pt x="2978" y="38132"/>
                  </a:cubicBezTo>
                  <a:cubicBezTo>
                    <a:pt x="1153" y="37172"/>
                    <a:pt x="193" y="36499"/>
                    <a:pt x="97" y="34098"/>
                  </a:cubicBezTo>
                  <a:cubicBezTo>
                    <a:pt x="1" y="31889"/>
                    <a:pt x="97" y="29776"/>
                    <a:pt x="97" y="27566"/>
                  </a:cubicBezTo>
                  <a:cubicBezTo>
                    <a:pt x="193" y="24109"/>
                    <a:pt x="577" y="20651"/>
                    <a:pt x="769" y="17193"/>
                  </a:cubicBezTo>
                  <a:cubicBezTo>
                    <a:pt x="1057" y="14504"/>
                    <a:pt x="1153" y="12006"/>
                    <a:pt x="1538" y="9317"/>
                  </a:cubicBezTo>
                  <a:cubicBezTo>
                    <a:pt x="1634" y="7876"/>
                    <a:pt x="1730" y="6243"/>
                    <a:pt x="2018" y="4803"/>
                  </a:cubicBezTo>
                  <a:cubicBezTo>
                    <a:pt x="4611" y="4034"/>
                    <a:pt x="7877" y="4130"/>
                    <a:pt x="10662" y="4322"/>
                  </a:cubicBezTo>
                  <a:lnTo>
                    <a:pt x="11239" y="4322"/>
                  </a:lnTo>
                  <a:cubicBezTo>
                    <a:pt x="14024" y="4322"/>
                    <a:pt x="16810" y="4514"/>
                    <a:pt x="19499" y="4034"/>
                  </a:cubicBezTo>
                  <a:cubicBezTo>
                    <a:pt x="22765" y="3458"/>
                    <a:pt x="25550" y="2401"/>
                    <a:pt x="28432" y="153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1189000" y="4411075"/>
              <a:ext cx="1138225" cy="1246275"/>
            </a:xfrm>
            <a:custGeom>
              <a:rect b="b" l="l" r="r" t="t"/>
              <a:pathLst>
                <a:path extrusionOk="0" fill="none" h="49851" w="45529">
                  <a:moveTo>
                    <a:pt x="22477" y="1057"/>
                  </a:moveTo>
                  <a:cubicBezTo>
                    <a:pt x="27279" y="1"/>
                    <a:pt x="31602" y="1538"/>
                    <a:pt x="36020" y="3459"/>
                  </a:cubicBezTo>
                  <a:cubicBezTo>
                    <a:pt x="38421" y="4611"/>
                    <a:pt x="38613" y="6340"/>
                    <a:pt x="39670" y="8357"/>
                  </a:cubicBezTo>
                  <a:cubicBezTo>
                    <a:pt x="40342" y="9702"/>
                    <a:pt x="41495" y="11047"/>
                    <a:pt x="41975" y="12487"/>
                  </a:cubicBezTo>
                  <a:cubicBezTo>
                    <a:pt x="42551" y="14408"/>
                    <a:pt x="42167" y="17194"/>
                    <a:pt x="41975" y="19499"/>
                  </a:cubicBezTo>
                  <a:cubicBezTo>
                    <a:pt x="41975" y="19979"/>
                    <a:pt x="41783" y="20267"/>
                    <a:pt x="41783" y="20652"/>
                  </a:cubicBezTo>
                  <a:cubicBezTo>
                    <a:pt x="41591" y="21996"/>
                    <a:pt x="41303" y="23341"/>
                    <a:pt x="41303" y="24590"/>
                  </a:cubicBezTo>
                  <a:cubicBezTo>
                    <a:pt x="41207" y="27183"/>
                    <a:pt x="42263" y="28816"/>
                    <a:pt x="43224" y="30833"/>
                  </a:cubicBezTo>
                  <a:cubicBezTo>
                    <a:pt x="43704" y="31986"/>
                    <a:pt x="44376" y="33138"/>
                    <a:pt x="44857" y="34483"/>
                  </a:cubicBezTo>
                  <a:cubicBezTo>
                    <a:pt x="45337" y="36020"/>
                    <a:pt x="45529" y="37749"/>
                    <a:pt x="44953" y="39189"/>
                  </a:cubicBezTo>
                  <a:cubicBezTo>
                    <a:pt x="44472" y="40246"/>
                    <a:pt x="43992" y="41206"/>
                    <a:pt x="43416" y="42263"/>
                  </a:cubicBezTo>
                  <a:cubicBezTo>
                    <a:pt x="42263" y="44184"/>
                    <a:pt x="41207" y="45721"/>
                    <a:pt x="40246" y="47450"/>
                  </a:cubicBezTo>
                  <a:cubicBezTo>
                    <a:pt x="39670" y="48026"/>
                    <a:pt x="38709" y="48602"/>
                    <a:pt x="38229" y="48986"/>
                  </a:cubicBezTo>
                  <a:cubicBezTo>
                    <a:pt x="36404" y="49851"/>
                    <a:pt x="34579" y="49851"/>
                    <a:pt x="32370" y="48986"/>
                  </a:cubicBezTo>
                  <a:cubicBezTo>
                    <a:pt x="29008" y="47930"/>
                    <a:pt x="25646" y="46873"/>
                    <a:pt x="22093" y="45913"/>
                  </a:cubicBezTo>
                  <a:cubicBezTo>
                    <a:pt x="20556" y="45529"/>
                    <a:pt x="20364" y="45144"/>
                    <a:pt x="19595" y="43800"/>
                  </a:cubicBezTo>
                  <a:cubicBezTo>
                    <a:pt x="19019" y="42839"/>
                    <a:pt x="18539" y="42071"/>
                    <a:pt x="17962" y="41110"/>
                  </a:cubicBezTo>
                  <a:cubicBezTo>
                    <a:pt x="17674" y="40726"/>
                    <a:pt x="17578" y="40438"/>
                    <a:pt x="17290" y="40150"/>
                  </a:cubicBezTo>
                  <a:cubicBezTo>
                    <a:pt x="15753" y="37557"/>
                    <a:pt x="11815" y="37364"/>
                    <a:pt x="9030" y="36500"/>
                  </a:cubicBezTo>
                  <a:cubicBezTo>
                    <a:pt x="8453" y="36404"/>
                    <a:pt x="8549" y="36404"/>
                    <a:pt x="7973" y="36020"/>
                  </a:cubicBezTo>
                  <a:cubicBezTo>
                    <a:pt x="6532" y="35059"/>
                    <a:pt x="4131" y="32946"/>
                    <a:pt x="2306" y="31697"/>
                  </a:cubicBezTo>
                  <a:cubicBezTo>
                    <a:pt x="961" y="30833"/>
                    <a:pt x="289" y="30065"/>
                    <a:pt x="193" y="28240"/>
                  </a:cubicBezTo>
                  <a:cubicBezTo>
                    <a:pt x="1" y="26415"/>
                    <a:pt x="193" y="24590"/>
                    <a:pt x="289" y="22861"/>
                  </a:cubicBezTo>
                  <a:cubicBezTo>
                    <a:pt x="385" y="19979"/>
                    <a:pt x="769" y="17098"/>
                    <a:pt x="961" y="14216"/>
                  </a:cubicBezTo>
                  <a:cubicBezTo>
                    <a:pt x="1250" y="12007"/>
                    <a:pt x="1346" y="9894"/>
                    <a:pt x="1442" y="7685"/>
                  </a:cubicBezTo>
                  <a:cubicBezTo>
                    <a:pt x="1634" y="6532"/>
                    <a:pt x="1634" y="5092"/>
                    <a:pt x="1826" y="3939"/>
                  </a:cubicBezTo>
                  <a:cubicBezTo>
                    <a:pt x="3843" y="3267"/>
                    <a:pt x="6340" y="3363"/>
                    <a:pt x="8646" y="3363"/>
                  </a:cubicBezTo>
                  <a:lnTo>
                    <a:pt x="9126" y="3363"/>
                  </a:lnTo>
                  <a:cubicBezTo>
                    <a:pt x="11335" y="3363"/>
                    <a:pt x="13448" y="3459"/>
                    <a:pt x="15753" y="2978"/>
                  </a:cubicBezTo>
                  <a:cubicBezTo>
                    <a:pt x="17962" y="2690"/>
                    <a:pt x="20172" y="1826"/>
                    <a:pt x="22477" y="105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1383525" y="4550350"/>
              <a:ext cx="816450" cy="996550"/>
            </a:xfrm>
            <a:custGeom>
              <a:rect b="b" l="l" r="r" t="t"/>
              <a:pathLst>
                <a:path extrusionOk="0" fill="none" h="39862" w="32658">
                  <a:moveTo>
                    <a:pt x="16713" y="577"/>
                  </a:moveTo>
                  <a:cubicBezTo>
                    <a:pt x="19979" y="1"/>
                    <a:pt x="22956" y="1153"/>
                    <a:pt x="26126" y="2594"/>
                  </a:cubicBezTo>
                  <a:cubicBezTo>
                    <a:pt x="27663" y="3363"/>
                    <a:pt x="27951" y="4611"/>
                    <a:pt x="28527" y="6052"/>
                  </a:cubicBezTo>
                  <a:cubicBezTo>
                    <a:pt x="29007" y="7205"/>
                    <a:pt x="29680" y="8261"/>
                    <a:pt x="30064" y="9414"/>
                  </a:cubicBezTo>
                  <a:cubicBezTo>
                    <a:pt x="30544" y="11047"/>
                    <a:pt x="30448" y="13256"/>
                    <a:pt x="30352" y="15081"/>
                  </a:cubicBezTo>
                  <a:cubicBezTo>
                    <a:pt x="30352" y="15465"/>
                    <a:pt x="30352" y="15849"/>
                    <a:pt x="30160" y="16041"/>
                  </a:cubicBezTo>
                  <a:cubicBezTo>
                    <a:pt x="30064" y="17098"/>
                    <a:pt x="29968" y="18250"/>
                    <a:pt x="29968" y="19307"/>
                  </a:cubicBezTo>
                  <a:cubicBezTo>
                    <a:pt x="29968" y="21324"/>
                    <a:pt x="30640" y="22765"/>
                    <a:pt x="31216" y="24494"/>
                  </a:cubicBezTo>
                  <a:cubicBezTo>
                    <a:pt x="31601" y="25262"/>
                    <a:pt x="31985" y="26415"/>
                    <a:pt x="32177" y="27471"/>
                  </a:cubicBezTo>
                  <a:cubicBezTo>
                    <a:pt x="32561" y="28816"/>
                    <a:pt x="32657" y="30065"/>
                    <a:pt x="32369" y="31313"/>
                  </a:cubicBezTo>
                  <a:cubicBezTo>
                    <a:pt x="32081" y="32178"/>
                    <a:pt x="31697" y="32946"/>
                    <a:pt x="31409" y="33810"/>
                  </a:cubicBezTo>
                  <a:cubicBezTo>
                    <a:pt x="30640" y="35539"/>
                    <a:pt x="30064" y="36692"/>
                    <a:pt x="29295" y="38133"/>
                  </a:cubicBezTo>
                  <a:cubicBezTo>
                    <a:pt x="29007" y="38517"/>
                    <a:pt x="28143" y="39093"/>
                    <a:pt x="27759" y="39381"/>
                  </a:cubicBezTo>
                  <a:cubicBezTo>
                    <a:pt x="26414" y="39862"/>
                    <a:pt x="25165" y="39862"/>
                    <a:pt x="23340" y="39189"/>
                  </a:cubicBezTo>
                  <a:cubicBezTo>
                    <a:pt x="20843" y="38421"/>
                    <a:pt x="18250" y="37652"/>
                    <a:pt x="15752" y="36980"/>
                  </a:cubicBezTo>
                  <a:cubicBezTo>
                    <a:pt x="14696" y="36692"/>
                    <a:pt x="14408" y="36308"/>
                    <a:pt x="13831" y="35539"/>
                  </a:cubicBezTo>
                  <a:cubicBezTo>
                    <a:pt x="13351" y="34867"/>
                    <a:pt x="12871" y="34195"/>
                    <a:pt x="12487" y="33618"/>
                  </a:cubicBezTo>
                  <a:cubicBezTo>
                    <a:pt x="12391" y="33330"/>
                    <a:pt x="12198" y="33138"/>
                    <a:pt x="12006" y="32946"/>
                  </a:cubicBezTo>
                  <a:cubicBezTo>
                    <a:pt x="10758" y="31217"/>
                    <a:pt x="7972" y="30929"/>
                    <a:pt x="5955" y="30353"/>
                  </a:cubicBezTo>
                  <a:cubicBezTo>
                    <a:pt x="5475" y="30257"/>
                    <a:pt x="5571" y="30353"/>
                    <a:pt x="5091" y="29968"/>
                  </a:cubicBezTo>
                  <a:cubicBezTo>
                    <a:pt x="4322" y="29104"/>
                    <a:pt x="2689" y="26991"/>
                    <a:pt x="1345" y="25934"/>
                  </a:cubicBezTo>
                  <a:cubicBezTo>
                    <a:pt x="480" y="25070"/>
                    <a:pt x="0" y="24302"/>
                    <a:pt x="0" y="22861"/>
                  </a:cubicBezTo>
                  <a:cubicBezTo>
                    <a:pt x="0" y="21420"/>
                    <a:pt x="192" y="19979"/>
                    <a:pt x="192" y="18539"/>
                  </a:cubicBezTo>
                  <a:cubicBezTo>
                    <a:pt x="288" y="16137"/>
                    <a:pt x="672" y="13928"/>
                    <a:pt x="865" y="11623"/>
                  </a:cubicBezTo>
                  <a:cubicBezTo>
                    <a:pt x="961" y="9798"/>
                    <a:pt x="1153" y="8165"/>
                    <a:pt x="1249" y="6340"/>
                  </a:cubicBezTo>
                  <a:cubicBezTo>
                    <a:pt x="1345" y="5380"/>
                    <a:pt x="1249" y="4131"/>
                    <a:pt x="1441" y="3363"/>
                  </a:cubicBezTo>
                  <a:cubicBezTo>
                    <a:pt x="2882" y="2690"/>
                    <a:pt x="4803" y="2690"/>
                    <a:pt x="6435" y="2594"/>
                  </a:cubicBezTo>
                  <a:lnTo>
                    <a:pt x="6724" y="2594"/>
                  </a:lnTo>
                  <a:cubicBezTo>
                    <a:pt x="8356" y="2498"/>
                    <a:pt x="9893" y="2498"/>
                    <a:pt x="11526" y="2114"/>
                  </a:cubicBezTo>
                  <a:cubicBezTo>
                    <a:pt x="13351" y="1634"/>
                    <a:pt x="15080" y="961"/>
                    <a:pt x="16713" y="57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1570800" y="4684825"/>
              <a:ext cx="504300" cy="756425"/>
            </a:xfrm>
            <a:custGeom>
              <a:rect b="b" l="l" r="r" t="t"/>
              <a:pathLst>
                <a:path extrusionOk="0" fill="none" h="30257" w="20172">
                  <a:moveTo>
                    <a:pt x="11335" y="97"/>
                  </a:moveTo>
                  <a:cubicBezTo>
                    <a:pt x="13064" y="1"/>
                    <a:pt x="14793" y="865"/>
                    <a:pt x="16330" y="1826"/>
                  </a:cubicBezTo>
                  <a:cubicBezTo>
                    <a:pt x="17194" y="2306"/>
                    <a:pt x="17290" y="2978"/>
                    <a:pt x="17674" y="3843"/>
                  </a:cubicBezTo>
                  <a:cubicBezTo>
                    <a:pt x="18058" y="4611"/>
                    <a:pt x="18251" y="5668"/>
                    <a:pt x="18539" y="6628"/>
                  </a:cubicBezTo>
                  <a:cubicBezTo>
                    <a:pt x="18827" y="7877"/>
                    <a:pt x="18827" y="9510"/>
                    <a:pt x="18827" y="10950"/>
                  </a:cubicBezTo>
                  <a:lnTo>
                    <a:pt x="18827" y="11623"/>
                  </a:lnTo>
                  <a:lnTo>
                    <a:pt x="18827" y="14120"/>
                  </a:lnTo>
                  <a:cubicBezTo>
                    <a:pt x="18827" y="15561"/>
                    <a:pt x="19211" y="16905"/>
                    <a:pt x="19499" y="18250"/>
                  </a:cubicBezTo>
                  <a:cubicBezTo>
                    <a:pt x="19595" y="18923"/>
                    <a:pt x="19787" y="19787"/>
                    <a:pt x="19979" y="20651"/>
                  </a:cubicBezTo>
                  <a:cubicBezTo>
                    <a:pt x="20076" y="21612"/>
                    <a:pt x="20172" y="22668"/>
                    <a:pt x="19979" y="23533"/>
                  </a:cubicBezTo>
                  <a:cubicBezTo>
                    <a:pt x="19787" y="24205"/>
                    <a:pt x="19595" y="24974"/>
                    <a:pt x="19499" y="25550"/>
                  </a:cubicBezTo>
                  <a:cubicBezTo>
                    <a:pt x="19115" y="26895"/>
                    <a:pt x="18827" y="27855"/>
                    <a:pt x="18635" y="29200"/>
                  </a:cubicBezTo>
                  <a:cubicBezTo>
                    <a:pt x="18539" y="29392"/>
                    <a:pt x="17770" y="29872"/>
                    <a:pt x="17674" y="29968"/>
                  </a:cubicBezTo>
                  <a:cubicBezTo>
                    <a:pt x="16810" y="30256"/>
                    <a:pt x="15849" y="30064"/>
                    <a:pt x="14793" y="29776"/>
                  </a:cubicBezTo>
                  <a:lnTo>
                    <a:pt x="9702" y="28335"/>
                  </a:lnTo>
                  <a:cubicBezTo>
                    <a:pt x="9030" y="28047"/>
                    <a:pt x="8742" y="27951"/>
                    <a:pt x="8453" y="27471"/>
                  </a:cubicBezTo>
                  <a:lnTo>
                    <a:pt x="7301" y="26414"/>
                  </a:lnTo>
                  <a:lnTo>
                    <a:pt x="7013" y="26030"/>
                  </a:lnTo>
                  <a:cubicBezTo>
                    <a:pt x="6052" y="24974"/>
                    <a:pt x="4227" y="24686"/>
                    <a:pt x="2882" y="24397"/>
                  </a:cubicBezTo>
                  <a:cubicBezTo>
                    <a:pt x="2402" y="24205"/>
                    <a:pt x="2786" y="24493"/>
                    <a:pt x="2306" y="24013"/>
                  </a:cubicBezTo>
                  <a:cubicBezTo>
                    <a:pt x="2306" y="23245"/>
                    <a:pt x="1250" y="20940"/>
                    <a:pt x="577" y="19979"/>
                  </a:cubicBezTo>
                  <a:cubicBezTo>
                    <a:pt x="289" y="19307"/>
                    <a:pt x="1" y="18538"/>
                    <a:pt x="97" y="17482"/>
                  </a:cubicBezTo>
                  <a:cubicBezTo>
                    <a:pt x="97" y="16425"/>
                    <a:pt x="289" y="15177"/>
                    <a:pt x="385" y="14120"/>
                  </a:cubicBezTo>
                  <a:cubicBezTo>
                    <a:pt x="481" y="12295"/>
                    <a:pt x="865" y="10662"/>
                    <a:pt x="1058" y="8837"/>
                  </a:cubicBezTo>
                  <a:cubicBezTo>
                    <a:pt x="1250" y="7493"/>
                    <a:pt x="1250" y="6244"/>
                    <a:pt x="1346" y="4899"/>
                  </a:cubicBezTo>
                  <a:cubicBezTo>
                    <a:pt x="1346" y="4323"/>
                    <a:pt x="1346" y="3170"/>
                    <a:pt x="1442" y="2594"/>
                  </a:cubicBezTo>
                  <a:cubicBezTo>
                    <a:pt x="2306" y="2018"/>
                    <a:pt x="3459" y="2018"/>
                    <a:pt x="4611" y="1922"/>
                  </a:cubicBezTo>
                  <a:lnTo>
                    <a:pt x="4804" y="1922"/>
                  </a:lnTo>
                  <a:cubicBezTo>
                    <a:pt x="5764" y="1730"/>
                    <a:pt x="6821" y="1633"/>
                    <a:pt x="7781" y="1441"/>
                  </a:cubicBezTo>
                  <a:cubicBezTo>
                    <a:pt x="9030" y="865"/>
                    <a:pt x="10086" y="385"/>
                    <a:pt x="11335" y="9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1758100" y="4816900"/>
              <a:ext cx="206550" cy="509075"/>
            </a:xfrm>
            <a:custGeom>
              <a:rect b="b" l="l" r="r" t="t"/>
              <a:pathLst>
                <a:path extrusionOk="0" fill="none" h="20363" w="8262">
                  <a:moveTo>
                    <a:pt x="7781" y="20363"/>
                  </a:moveTo>
                  <a:cubicBezTo>
                    <a:pt x="6052" y="19979"/>
                    <a:pt x="4131" y="19403"/>
                    <a:pt x="2498" y="18826"/>
                  </a:cubicBezTo>
                  <a:cubicBezTo>
                    <a:pt x="1730" y="18538"/>
                    <a:pt x="1057" y="18250"/>
                    <a:pt x="289" y="17962"/>
                  </a:cubicBezTo>
                  <a:cubicBezTo>
                    <a:pt x="1" y="17866"/>
                    <a:pt x="289" y="18058"/>
                    <a:pt x="1" y="17578"/>
                  </a:cubicBezTo>
                  <a:cubicBezTo>
                    <a:pt x="769" y="17001"/>
                    <a:pt x="193" y="14696"/>
                    <a:pt x="289" y="13928"/>
                  </a:cubicBezTo>
                  <a:cubicBezTo>
                    <a:pt x="577" y="12487"/>
                    <a:pt x="769" y="11046"/>
                    <a:pt x="961" y="9605"/>
                  </a:cubicBezTo>
                  <a:cubicBezTo>
                    <a:pt x="1057" y="8357"/>
                    <a:pt x="1442" y="7300"/>
                    <a:pt x="1538" y="6052"/>
                  </a:cubicBezTo>
                  <a:cubicBezTo>
                    <a:pt x="1634" y="5283"/>
                    <a:pt x="1538" y="4323"/>
                    <a:pt x="1538" y="3458"/>
                  </a:cubicBezTo>
                  <a:cubicBezTo>
                    <a:pt x="1538" y="3074"/>
                    <a:pt x="1442" y="2306"/>
                    <a:pt x="1538" y="1921"/>
                  </a:cubicBezTo>
                  <a:cubicBezTo>
                    <a:pt x="1634" y="1441"/>
                    <a:pt x="2402" y="1249"/>
                    <a:pt x="2690" y="1057"/>
                  </a:cubicBezTo>
                  <a:cubicBezTo>
                    <a:pt x="3555" y="577"/>
                    <a:pt x="4611" y="96"/>
                    <a:pt x="5572" y="0"/>
                  </a:cubicBezTo>
                  <a:cubicBezTo>
                    <a:pt x="5956" y="577"/>
                    <a:pt x="6532" y="1057"/>
                    <a:pt x="6532" y="1729"/>
                  </a:cubicBezTo>
                  <a:cubicBezTo>
                    <a:pt x="6532" y="3458"/>
                    <a:pt x="7013" y="5187"/>
                    <a:pt x="7397" y="6820"/>
                  </a:cubicBezTo>
                  <a:cubicBezTo>
                    <a:pt x="7877" y="9125"/>
                    <a:pt x="7685" y="11526"/>
                    <a:pt x="7685" y="13736"/>
                  </a:cubicBezTo>
                  <a:lnTo>
                    <a:pt x="7685" y="17385"/>
                  </a:lnTo>
                  <a:cubicBezTo>
                    <a:pt x="7685" y="18442"/>
                    <a:pt x="7877" y="19210"/>
                    <a:pt x="7973" y="20171"/>
                  </a:cubicBezTo>
                  <a:cubicBezTo>
                    <a:pt x="8261" y="20075"/>
                    <a:pt x="7685" y="20363"/>
                    <a:pt x="7781" y="20363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9" name="Google Shape;579;p28"/>
          <p:cNvSpPr txBox="1"/>
          <p:nvPr>
            <p:ph type="ctrTitle"/>
          </p:nvPr>
        </p:nvSpPr>
        <p:spPr>
          <a:xfrm>
            <a:off x="3629025" y="1264350"/>
            <a:ext cx="4947300" cy="10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BIKE</a:t>
            </a:r>
            <a:r>
              <a:rPr lang="en"/>
              <a:t>’N’ROLL</a:t>
            </a:r>
            <a:endParaRPr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580" name="Google Shape;580;p28"/>
          <p:cNvSpPr txBox="1"/>
          <p:nvPr>
            <p:ph idx="1" type="subTitle"/>
          </p:nvPr>
        </p:nvSpPr>
        <p:spPr>
          <a:xfrm>
            <a:off x="3629025" y="2114550"/>
            <a:ext cx="49473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L’aventure commence à deux roues.</a:t>
            </a:r>
            <a:r>
              <a:rPr lang="en" sz="1800">
                <a:solidFill>
                  <a:srgbClr val="F3F3F3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endParaRPr sz="1800">
              <a:solidFill>
                <a:srgbClr val="F3F3F3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581" name="Google Shape;581;p28"/>
          <p:cNvSpPr txBox="1"/>
          <p:nvPr/>
        </p:nvSpPr>
        <p:spPr>
          <a:xfrm>
            <a:off x="3758650" y="2840875"/>
            <a:ext cx="51255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alanquin"/>
                <a:ea typeface="Palanquin"/>
                <a:cs typeface="Palanquin"/>
                <a:sym typeface="Palanquin"/>
              </a:rPr>
              <a:t>Par Laetitia Deken</a:t>
            </a:r>
            <a:endParaRPr>
              <a:solidFill>
                <a:srgbClr val="FFFFFF"/>
              </a:solidFill>
              <a:latin typeface="Palanquin"/>
              <a:ea typeface="Palanquin"/>
              <a:cs typeface="Palanquin"/>
              <a:sym typeface="Palanqu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alanquin"/>
                <a:ea typeface="Palanquin"/>
                <a:cs typeface="Palanquin"/>
                <a:sym typeface="Palanquin"/>
              </a:rPr>
              <a:t>Certification Titre Data Analyst - 11, 12 et 15 Juillet 2024</a:t>
            </a:r>
            <a:endParaRPr>
              <a:solidFill>
                <a:srgbClr val="FFFFFF"/>
              </a:solidFill>
              <a:latin typeface="Palanquin"/>
              <a:ea typeface="Palanquin"/>
              <a:cs typeface="Palanquin"/>
              <a:sym typeface="Palanqui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7"/>
          <p:cNvSpPr txBox="1"/>
          <p:nvPr>
            <p:ph type="title"/>
          </p:nvPr>
        </p:nvSpPr>
        <p:spPr>
          <a:xfrm>
            <a:off x="720000" y="1714200"/>
            <a:ext cx="7704000" cy="12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113 000</a:t>
            </a:r>
            <a:endParaRPr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727" name="Google Shape;727;p37"/>
          <p:cNvSpPr txBox="1"/>
          <p:nvPr>
            <p:ph idx="1" type="subTitle"/>
          </p:nvPr>
        </p:nvSpPr>
        <p:spPr>
          <a:xfrm>
            <a:off x="1633500" y="2828925"/>
            <a:ext cx="5877000" cy="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références dans le jeu de données fourni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dont près de 11 000 en France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2" name="Google Shape;7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30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" name="Google Shape;7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3" y="-9275"/>
            <a:ext cx="9144001" cy="5128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2" name="Google Shape;74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3" y="-9500"/>
            <a:ext cx="9143999" cy="5142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" name="Google Shape;74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32221"/>
            <a:ext cx="9144001" cy="509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2" name="Google Shape;75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550"/>
            <a:ext cx="914222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" name="Google Shape;75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68049" cy="509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4796"/>
        </a:solidFill>
      </p:bgPr>
    </p:bg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2" name="Google Shape;762;p44"/>
          <p:cNvGrpSpPr/>
          <p:nvPr/>
        </p:nvGrpSpPr>
        <p:grpSpPr>
          <a:xfrm>
            <a:off x="1126673" y="1244975"/>
            <a:ext cx="6784203" cy="3204523"/>
            <a:chOff x="2654821" y="2311071"/>
            <a:chExt cx="2279715" cy="1262120"/>
          </a:xfrm>
        </p:grpSpPr>
        <p:grpSp>
          <p:nvGrpSpPr>
            <p:cNvPr id="763" name="Google Shape;763;p44"/>
            <p:cNvGrpSpPr/>
            <p:nvPr/>
          </p:nvGrpSpPr>
          <p:grpSpPr>
            <a:xfrm>
              <a:off x="4034269" y="2840745"/>
              <a:ext cx="40212" cy="36437"/>
              <a:chOff x="4293400" y="2574725"/>
              <a:chExt cx="84425" cy="80100"/>
            </a:xfrm>
          </p:grpSpPr>
          <p:sp>
            <p:nvSpPr>
              <p:cNvPr id="764" name="Google Shape;764;p44"/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rect b="b" l="l" r="r" t="t"/>
                <a:pathLst>
                  <a:path extrusionOk="0" h="1810" w="2286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65" name="Google Shape;765;p44"/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rect b="b" l="l" r="r" t="t"/>
                <a:pathLst>
                  <a:path extrusionOk="0" h="2596" w="3139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6" name="Google Shape;766;p44"/>
            <p:cNvGrpSpPr/>
            <p:nvPr/>
          </p:nvGrpSpPr>
          <p:grpSpPr>
            <a:xfrm>
              <a:off x="3894606" y="2334874"/>
              <a:ext cx="913198" cy="518984"/>
              <a:chOff x="4000175" y="1462675"/>
              <a:chExt cx="1917275" cy="1140875"/>
            </a:xfrm>
          </p:grpSpPr>
          <p:sp>
            <p:nvSpPr>
              <p:cNvPr id="767" name="Google Shape;767;p44"/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rect b="b" l="l" r="r" t="t"/>
                <a:pathLst>
                  <a:path extrusionOk="0" h="2607" w="241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768" name="Google Shape;768;p44"/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769" name="Google Shape;769;p44"/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rect b="b" l="l" r="r" t="t"/>
                  <a:pathLst>
                    <a:path extrusionOk="0" h="20400" w="61835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770" name="Google Shape;770;p44"/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rect b="b" l="l" r="r" t="t"/>
                  <a:pathLst>
                    <a:path extrusionOk="0" h="2951" w="2324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1" name="Google Shape;771;p44"/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rect b="b" l="l" r="r" t="t"/>
                  <a:pathLst>
                    <a:path extrusionOk="0" h="4164" w="4688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2" name="Google Shape;772;p44"/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rect b="b" l="l" r="r" t="t"/>
                  <a:pathLst>
                    <a:path extrusionOk="0" h="9856" w="5232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3" name="Google Shape;773;p44"/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rect b="b" l="l" r="r" t="t"/>
                  <a:pathLst>
                    <a:path extrusionOk="0" h="40698" w="76079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A6CBC2"/>
                    </a:solidFill>
                  </a:endParaRPr>
                </a:p>
              </p:txBody>
            </p:sp>
            <p:sp>
              <p:nvSpPr>
                <p:cNvPr id="774" name="Google Shape;774;p44"/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rect b="b" l="l" r="r" t="t"/>
                  <a:pathLst>
                    <a:path extrusionOk="0" h="8350" w="3767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75" name="Google Shape;775;p44"/>
            <p:cNvGrpSpPr/>
            <p:nvPr/>
          </p:nvGrpSpPr>
          <p:grpSpPr>
            <a:xfrm>
              <a:off x="3875768" y="2846704"/>
              <a:ext cx="44796" cy="47366"/>
              <a:chOff x="3960625" y="2587825"/>
              <a:chExt cx="94050" cy="104125"/>
            </a:xfrm>
          </p:grpSpPr>
          <p:sp>
            <p:nvSpPr>
              <p:cNvPr id="776" name="Google Shape;776;p44"/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rect b="b" l="l" r="r" t="t"/>
                <a:pathLst>
                  <a:path extrusionOk="0" h="2048" w="3762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77" name="Google Shape;777;p44"/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rect b="b" l="l" r="r" t="t"/>
                <a:pathLst>
                  <a:path extrusionOk="0" h="3809" w="3474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8" name="Google Shape;778;p44"/>
            <p:cNvGrpSpPr/>
            <p:nvPr/>
          </p:nvGrpSpPr>
          <p:grpSpPr>
            <a:xfrm>
              <a:off x="3782759" y="2807162"/>
              <a:ext cx="82686" cy="85487"/>
              <a:chOff x="3765350" y="2500900"/>
              <a:chExt cx="173600" cy="187925"/>
            </a:xfrm>
          </p:grpSpPr>
          <p:sp>
            <p:nvSpPr>
              <p:cNvPr id="779" name="Google Shape;779;p44"/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rect b="b" l="l" r="r" t="t"/>
                <a:pathLst>
                  <a:path extrusionOk="0" h="2572" w="4358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80" name="Google Shape;780;p44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rect b="b" l="l" r="r" t="t"/>
                <a:pathLst>
                  <a:path extrusionOk="0" h="148" w="105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44"/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rect b="b" l="l" r="r" t="t"/>
                <a:pathLst>
                  <a:path extrusionOk="0" h="1675" w="901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44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rect b="b" l="l" r="r" t="t"/>
                <a:pathLst>
                  <a:path extrusionOk="0" h="168" w="252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44"/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rect b="b" l="l" r="r" t="t"/>
                <a:pathLst>
                  <a:path extrusionOk="0" h="64" w="63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44"/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rect b="b" l="l" r="r" t="t"/>
                <a:pathLst>
                  <a:path extrusionOk="0" h="7304" w="6571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5" name="Google Shape;785;p44"/>
            <p:cNvGrpSpPr/>
            <p:nvPr/>
          </p:nvGrpSpPr>
          <p:grpSpPr>
            <a:xfrm>
              <a:off x="3775674" y="2798496"/>
              <a:ext cx="40545" cy="23564"/>
              <a:chOff x="3750475" y="2481850"/>
              <a:chExt cx="85125" cy="51800"/>
            </a:xfrm>
          </p:grpSpPr>
          <p:sp>
            <p:nvSpPr>
              <p:cNvPr id="786" name="Google Shape;786;p44"/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rect b="b" l="l" r="r" t="t"/>
                <a:pathLst>
                  <a:path extrusionOk="0" h="1466" w="2596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44"/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rect b="b" l="l" r="r" t="t"/>
                <a:pathLst>
                  <a:path extrusionOk="0" h="2072" w="3405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788" name="Google Shape;788;p44"/>
            <p:cNvGrpSpPr/>
            <p:nvPr/>
          </p:nvGrpSpPr>
          <p:grpSpPr>
            <a:xfrm>
              <a:off x="3716946" y="2776024"/>
              <a:ext cx="81971" cy="76912"/>
              <a:chOff x="3627175" y="2432450"/>
              <a:chExt cx="172100" cy="169075"/>
            </a:xfrm>
          </p:grpSpPr>
          <p:sp>
            <p:nvSpPr>
              <p:cNvPr id="789" name="Google Shape;789;p44"/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rect b="b" l="l" r="r" t="t"/>
                <a:pathLst>
                  <a:path extrusionOk="0" h="6278" w="6592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44"/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rect b="b" l="l" r="r" t="t"/>
                <a:pathLst>
                  <a:path extrusionOk="0" h="1762" w="2834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91" name="Google Shape;791;p44"/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rect b="b" l="l" r="r" t="t"/>
                <a:pathLst>
                  <a:path extrusionOk="0" h="3596" w="319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792" name="Google Shape;792;p44"/>
            <p:cNvGrpSpPr/>
            <p:nvPr/>
          </p:nvGrpSpPr>
          <p:grpSpPr>
            <a:xfrm>
              <a:off x="3685682" y="2845624"/>
              <a:ext cx="29311" cy="45055"/>
              <a:chOff x="3561536" y="2585450"/>
              <a:chExt cx="61539" cy="99045"/>
            </a:xfrm>
          </p:grpSpPr>
          <p:sp>
            <p:nvSpPr>
              <p:cNvPr id="793" name="Google Shape;793;p44"/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rect b="b" l="l" r="r" t="t"/>
                <a:pathLst>
                  <a:path extrusionOk="0" h="3579" w="178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44"/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rect b="b" l="l" r="r" t="t"/>
                <a:pathLst>
                  <a:path extrusionOk="0" h="3738" w="1691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795" name="Google Shape;795;p44"/>
            <p:cNvGrpSpPr/>
            <p:nvPr/>
          </p:nvGrpSpPr>
          <p:grpSpPr>
            <a:xfrm>
              <a:off x="3849905" y="2572252"/>
              <a:ext cx="74339" cy="119559"/>
              <a:chOff x="3906325" y="1984500"/>
              <a:chExt cx="156075" cy="262825"/>
            </a:xfrm>
          </p:grpSpPr>
          <p:sp>
            <p:nvSpPr>
              <p:cNvPr id="796" name="Google Shape;796;p44"/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rect b="b" l="l" r="r" t="t"/>
                <a:pathLst>
                  <a:path extrusionOk="0" h="4968" w="4033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97" name="Google Shape;797;p44"/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rect b="b" l="l" r="r" t="t"/>
                <a:pathLst>
                  <a:path extrusionOk="0" h="10295" w="5713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8" name="Google Shape;798;p44"/>
            <p:cNvGrpSpPr/>
            <p:nvPr/>
          </p:nvGrpSpPr>
          <p:grpSpPr>
            <a:xfrm>
              <a:off x="2654821" y="2414345"/>
              <a:ext cx="667570" cy="558731"/>
              <a:chOff x="1397225" y="1637375"/>
              <a:chExt cx="1401575" cy="1228250"/>
            </a:xfrm>
          </p:grpSpPr>
          <p:sp>
            <p:nvSpPr>
              <p:cNvPr id="799" name="Google Shape;799;p44"/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rect b="b" l="l" r="r" t="t"/>
                <a:pathLst>
                  <a:path extrusionOk="0" h="19889" w="29915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800" name="Google Shape;800;p44"/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801" name="Google Shape;801;p44"/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rect b="b" l="l" r="r" t="t"/>
                  <a:pathLst>
                    <a:path extrusionOk="0" h="23770" w="27704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2" name="Google Shape;802;p44"/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rect b="b" l="l" r="r" t="t"/>
                  <a:pathLst>
                    <a:path extrusionOk="0" h="19251" w="32642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03" name="Google Shape;803;p44"/>
            <p:cNvGrpSpPr/>
            <p:nvPr/>
          </p:nvGrpSpPr>
          <p:grpSpPr>
            <a:xfrm>
              <a:off x="3230417" y="3103734"/>
              <a:ext cx="282982" cy="280332"/>
              <a:chOff x="2605700" y="3152850"/>
              <a:chExt cx="594125" cy="616250"/>
            </a:xfrm>
          </p:grpSpPr>
          <p:sp>
            <p:nvSpPr>
              <p:cNvPr id="804" name="Google Shape;804;p44"/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rect b="b" l="l" r="r" t="t"/>
                <a:pathLst>
                  <a:path extrusionOk="0" h="24650" w="15193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05" name="Google Shape;805;p44"/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rect b="b" l="l" r="r" t="t"/>
                <a:pathLst>
                  <a:path extrusionOk="0" h="23602" w="22682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6B65"/>
                  </a:solidFill>
                </a:endParaRPr>
              </a:p>
            </p:txBody>
          </p:sp>
        </p:grpSp>
        <p:grpSp>
          <p:nvGrpSpPr>
            <p:cNvPr id="806" name="Google Shape;806;p44"/>
            <p:cNvGrpSpPr/>
            <p:nvPr/>
          </p:nvGrpSpPr>
          <p:grpSpPr>
            <a:xfrm>
              <a:off x="3265985" y="3226989"/>
              <a:ext cx="87151" cy="346202"/>
              <a:chOff x="2680375" y="3423800"/>
              <a:chExt cx="182975" cy="761050"/>
            </a:xfrm>
          </p:grpSpPr>
          <p:sp>
            <p:nvSpPr>
              <p:cNvPr id="807" name="Google Shape;807;p44"/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rect b="b" l="l" r="r" t="t"/>
                <a:pathLst>
                  <a:path extrusionOk="0" h="28155" w="6588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08" name="Google Shape;808;p44"/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rect b="b" l="l" r="r" t="t"/>
                <a:pathLst>
                  <a:path extrusionOk="0" h="26992" w="5483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9" name="Google Shape;809;p44"/>
            <p:cNvGrpSpPr/>
            <p:nvPr/>
          </p:nvGrpSpPr>
          <p:grpSpPr>
            <a:xfrm>
              <a:off x="3855466" y="3289811"/>
              <a:ext cx="112514" cy="94210"/>
              <a:chOff x="3918000" y="3561900"/>
              <a:chExt cx="236225" cy="207100"/>
            </a:xfrm>
          </p:grpSpPr>
          <p:sp>
            <p:nvSpPr>
              <p:cNvPr id="810" name="Google Shape;810;p44"/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rect b="b" l="l" r="r" t="t"/>
                <a:pathLst>
                  <a:path extrusionOk="0" h="6800" w="9137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11" name="Google Shape;811;p44"/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rect b="b" l="l" r="r" t="t"/>
                <a:pathLst>
                  <a:path extrusionOk="0" h="7973" w="9166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2" name="Google Shape;812;p44"/>
            <p:cNvSpPr/>
            <p:nvPr/>
          </p:nvSpPr>
          <p:spPr>
            <a:xfrm>
              <a:off x="3292646" y="3020419"/>
              <a:ext cx="18695" cy="5482"/>
            </a:xfrm>
            <a:custGeom>
              <a:rect b="b" l="l" r="r" t="t"/>
              <a:pathLst>
                <a:path extrusionOk="0" h="482" w="157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4"/>
            <p:cNvSpPr/>
            <p:nvPr/>
          </p:nvSpPr>
          <p:spPr>
            <a:xfrm>
              <a:off x="3260258" y="3010662"/>
              <a:ext cx="26423" cy="16661"/>
            </a:xfrm>
            <a:custGeom>
              <a:rect b="b" l="l" r="r" t="t"/>
              <a:pathLst>
                <a:path extrusionOk="0" h="1465" w="2219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4"/>
            <p:cNvSpPr/>
            <p:nvPr/>
          </p:nvSpPr>
          <p:spPr>
            <a:xfrm>
              <a:off x="3408744" y="2329870"/>
              <a:ext cx="289769" cy="354333"/>
            </a:xfrm>
            <a:custGeom>
              <a:rect b="b" l="l" r="r" t="t"/>
              <a:pathLst>
                <a:path extrusionOk="0" h="31157" w="24335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6B65"/>
                </a:solidFill>
              </a:endParaRPr>
            </a:p>
          </p:txBody>
        </p:sp>
        <p:grpSp>
          <p:nvGrpSpPr>
            <p:cNvPr id="815" name="Google Shape;815;p44"/>
            <p:cNvGrpSpPr/>
            <p:nvPr/>
          </p:nvGrpSpPr>
          <p:grpSpPr>
            <a:xfrm>
              <a:off x="2905224" y="2311071"/>
              <a:ext cx="596721" cy="528992"/>
              <a:chOff x="1922950" y="1410350"/>
              <a:chExt cx="1252825" cy="1162875"/>
            </a:xfrm>
          </p:grpSpPr>
          <p:sp>
            <p:nvSpPr>
              <p:cNvPr id="816" name="Google Shape;816;p44"/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rect b="b" l="l" r="r" t="t"/>
                <a:pathLst>
                  <a:path extrusionOk="0" h="2637" w="2093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44"/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rect b="b" l="l" r="r" t="t"/>
                <a:pathLst>
                  <a:path extrusionOk="0" h="2177" w="922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44"/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rect b="b" l="l" r="r" t="t"/>
                <a:pathLst>
                  <a:path extrusionOk="0" h="1947" w="1926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44"/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rect b="b" l="l" r="r" t="t"/>
                <a:pathLst>
                  <a:path extrusionOk="0" h="5357" w="5838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44"/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rect b="b" l="l" r="r" t="t"/>
                <a:pathLst>
                  <a:path extrusionOk="0" h="1507" w="134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44"/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rect b="b" l="l" r="r" t="t"/>
                <a:pathLst>
                  <a:path extrusionOk="0" h="1047" w="1696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44"/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rect b="b" l="l" r="r" t="t"/>
                <a:pathLst>
                  <a:path extrusionOk="0" h="2428" w="4395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44"/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rect b="b" l="l" r="r" t="t"/>
                <a:pathLst>
                  <a:path extrusionOk="0" h="1299" w="1926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44"/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rect b="b" l="l" r="r" t="t"/>
                <a:pathLst>
                  <a:path extrusionOk="0" h="3537" w="5713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44"/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rect b="b" l="l" r="r" t="t"/>
                <a:pathLst>
                  <a:path extrusionOk="0" h="2700" w="2763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44"/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rect b="b" l="l" r="r" t="t"/>
                <a:pathLst>
                  <a:path extrusionOk="0" h="3516" w="2491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44"/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rect b="b" l="l" r="r" t="t"/>
                <a:pathLst>
                  <a:path extrusionOk="0" h="6341" w="3871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44"/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rect b="b" l="l" r="r" t="t"/>
                <a:pathLst>
                  <a:path extrusionOk="0" h="1926" w="1465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44"/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rect b="b" l="l" r="r" t="t"/>
                <a:pathLst>
                  <a:path extrusionOk="0" h="12095" w="15464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44"/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rect b="b" l="l" r="r" t="t"/>
                <a:pathLst>
                  <a:path extrusionOk="0" h="3955" w="3663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44"/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rect b="b" l="l" r="r" t="t"/>
                <a:pathLst>
                  <a:path extrusionOk="0" h="36555" w="42036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A6CBC2"/>
                  </a:solidFill>
                </a:endParaRPr>
              </a:p>
            </p:txBody>
          </p:sp>
        </p:grpSp>
        <p:sp>
          <p:nvSpPr>
            <p:cNvPr id="832" name="Google Shape;832;p44"/>
            <p:cNvSpPr/>
            <p:nvPr/>
          </p:nvSpPr>
          <p:spPr>
            <a:xfrm>
              <a:off x="3216902" y="3020658"/>
              <a:ext cx="15456" cy="5959"/>
            </a:xfrm>
            <a:custGeom>
              <a:rect b="b" l="l" r="r" t="t"/>
              <a:pathLst>
                <a:path extrusionOk="0" h="524" w="1298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4"/>
            <p:cNvSpPr/>
            <p:nvPr/>
          </p:nvSpPr>
          <p:spPr>
            <a:xfrm>
              <a:off x="3243063" y="3010423"/>
              <a:ext cx="19695" cy="13340"/>
            </a:xfrm>
            <a:custGeom>
              <a:rect b="b" l="l" r="r" t="t"/>
              <a:pathLst>
                <a:path extrusionOk="0" h="1173" w="1654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4"/>
            <p:cNvSpPr/>
            <p:nvPr/>
          </p:nvSpPr>
          <p:spPr>
            <a:xfrm>
              <a:off x="3173297" y="2986859"/>
              <a:ext cx="73267" cy="24997"/>
            </a:xfrm>
            <a:custGeom>
              <a:rect b="b" l="l" r="r" t="t"/>
              <a:pathLst>
                <a:path extrusionOk="0" h="2198" w="6153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4"/>
            <p:cNvSpPr/>
            <p:nvPr/>
          </p:nvSpPr>
          <p:spPr>
            <a:xfrm>
              <a:off x="3371128" y="3527019"/>
              <a:ext cx="18695" cy="10247"/>
            </a:xfrm>
            <a:custGeom>
              <a:rect b="b" l="l" r="r" t="t"/>
              <a:pathLst>
                <a:path extrusionOk="0" h="901" w="157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4"/>
            <p:cNvSpPr/>
            <p:nvPr/>
          </p:nvSpPr>
          <p:spPr>
            <a:xfrm>
              <a:off x="3183264" y="3080853"/>
              <a:ext cx="38140" cy="16672"/>
            </a:xfrm>
            <a:custGeom>
              <a:rect b="b" l="l" r="r" t="t"/>
              <a:pathLst>
                <a:path extrusionOk="0" h="1466" w="3203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4"/>
            <p:cNvSpPr/>
            <p:nvPr/>
          </p:nvSpPr>
          <p:spPr>
            <a:xfrm>
              <a:off x="3163092" y="3070629"/>
              <a:ext cx="23172" cy="20709"/>
            </a:xfrm>
            <a:custGeom>
              <a:rect b="b" l="l" r="r" t="t"/>
              <a:pathLst>
                <a:path extrusionOk="0" h="1821" w="1946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4"/>
            <p:cNvSpPr/>
            <p:nvPr/>
          </p:nvSpPr>
          <p:spPr>
            <a:xfrm>
              <a:off x="3150875" y="3043494"/>
              <a:ext cx="32150" cy="30467"/>
            </a:xfrm>
            <a:custGeom>
              <a:rect b="b" l="l" r="r" t="t"/>
              <a:pathLst>
                <a:path extrusionOk="0" h="2679" w="270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4"/>
            <p:cNvSpPr/>
            <p:nvPr/>
          </p:nvSpPr>
          <p:spPr>
            <a:xfrm>
              <a:off x="3140409" y="3037308"/>
              <a:ext cx="43617" cy="20948"/>
            </a:xfrm>
            <a:custGeom>
              <a:rect b="b" l="l" r="r" t="t"/>
              <a:pathLst>
                <a:path extrusionOk="0" h="1842" w="3663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4"/>
            <p:cNvSpPr/>
            <p:nvPr/>
          </p:nvSpPr>
          <p:spPr>
            <a:xfrm>
              <a:off x="3134431" y="3048737"/>
              <a:ext cx="17206" cy="9519"/>
            </a:xfrm>
            <a:custGeom>
              <a:rect b="b" l="l" r="r" t="t"/>
              <a:pathLst>
                <a:path extrusionOk="0" h="837" w="1445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4"/>
            <p:cNvSpPr/>
            <p:nvPr/>
          </p:nvSpPr>
          <p:spPr>
            <a:xfrm>
              <a:off x="3142159" y="3021841"/>
              <a:ext cx="7978" cy="16672"/>
            </a:xfrm>
            <a:custGeom>
              <a:rect b="b" l="l" r="r" t="t"/>
              <a:pathLst>
                <a:path extrusionOk="0" h="1466" w="67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4"/>
            <p:cNvSpPr/>
            <p:nvPr/>
          </p:nvSpPr>
          <p:spPr>
            <a:xfrm>
              <a:off x="3120487" y="3025651"/>
              <a:ext cx="28411" cy="28568"/>
            </a:xfrm>
            <a:custGeom>
              <a:rect b="b" l="l" r="r" t="t"/>
              <a:pathLst>
                <a:path extrusionOk="0" h="2512" w="2386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4"/>
            <p:cNvSpPr/>
            <p:nvPr/>
          </p:nvSpPr>
          <p:spPr>
            <a:xfrm>
              <a:off x="2965761" y="2909287"/>
              <a:ext cx="196343" cy="138983"/>
            </a:xfrm>
            <a:custGeom>
              <a:rect b="b" l="l" r="r" t="t"/>
              <a:pathLst>
                <a:path extrusionOk="0" h="12221" w="16489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4"/>
            <p:cNvSpPr/>
            <p:nvPr/>
          </p:nvSpPr>
          <p:spPr>
            <a:xfrm>
              <a:off x="3378594" y="3107749"/>
              <a:ext cx="19445" cy="26657"/>
            </a:xfrm>
            <a:custGeom>
              <a:rect b="b" l="l" r="r" t="t"/>
              <a:pathLst>
                <a:path extrusionOk="0" h="2344" w="1633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4"/>
            <p:cNvSpPr/>
            <p:nvPr/>
          </p:nvSpPr>
          <p:spPr>
            <a:xfrm>
              <a:off x="3354434" y="3105122"/>
              <a:ext cx="27661" cy="28807"/>
            </a:xfrm>
            <a:custGeom>
              <a:rect b="b" l="l" r="r" t="t"/>
              <a:pathLst>
                <a:path extrusionOk="0" h="2533" w="2323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4"/>
            <p:cNvSpPr/>
            <p:nvPr/>
          </p:nvSpPr>
          <p:spPr>
            <a:xfrm>
              <a:off x="3331012" y="3088711"/>
              <a:ext cx="34639" cy="49743"/>
            </a:xfrm>
            <a:custGeom>
              <a:rect b="b" l="l" r="r" t="t"/>
              <a:pathLst>
                <a:path extrusionOk="0" h="4374" w="2909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4"/>
            <p:cNvSpPr/>
            <p:nvPr/>
          </p:nvSpPr>
          <p:spPr>
            <a:xfrm>
              <a:off x="3250041" y="3063487"/>
              <a:ext cx="91450" cy="78538"/>
            </a:xfrm>
            <a:custGeom>
              <a:rect b="b" l="l" r="r" t="t"/>
              <a:pathLst>
                <a:path extrusionOk="0" h="6906" w="768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4"/>
            <p:cNvSpPr/>
            <p:nvPr/>
          </p:nvSpPr>
          <p:spPr>
            <a:xfrm>
              <a:off x="3209425" y="3061815"/>
              <a:ext cx="82733" cy="112565"/>
            </a:xfrm>
            <a:custGeom>
              <a:rect b="b" l="l" r="r" t="t"/>
              <a:pathLst>
                <a:path extrusionOk="0" h="9898" w="6948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4"/>
            <p:cNvSpPr/>
            <p:nvPr/>
          </p:nvSpPr>
          <p:spPr>
            <a:xfrm>
              <a:off x="3195231" y="3136533"/>
              <a:ext cx="40867" cy="42852"/>
            </a:xfrm>
            <a:custGeom>
              <a:rect b="b" l="l" r="r" t="t"/>
              <a:pathLst>
                <a:path extrusionOk="0" h="3768" w="3432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4"/>
            <p:cNvSpPr/>
            <p:nvPr/>
          </p:nvSpPr>
          <p:spPr>
            <a:xfrm>
              <a:off x="3192980" y="3146290"/>
              <a:ext cx="88711" cy="124938"/>
            </a:xfrm>
            <a:custGeom>
              <a:rect b="b" l="l" r="r" t="t"/>
              <a:pathLst>
                <a:path extrusionOk="0" h="10986" w="745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4"/>
            <p:cNvSpPr/>
            <p:nvPr/>
          </p:nvSpPr>
          <p:spPr>
            <a:xfrm>
              <a:off x="3275452" y="3211250"/>
              <a:ext cx="85722" cy="91389"/>
            </a:xfrm>
            <a:custGeom>
              <a:rect b="b" l="l" r="r" t="t"/>
              <a:pathLst>
                <a:path extrusionOk="0" h="8036" w="7199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852" name="Google Shape;852;p44"/>
            <p:cNvSpPr/>
            <p:nvPr/>
          </p:nvSpPr>
          <p:spPr>
            <a:xfrm>
              <a:off x="3327273" y="3275982"/>
              <a:ext cx="58811" cy="59262"/>
            </a:xfrm>
            <a:custGeom>
              <a:rect b="b" l="l" r="r" t="t"/>
              <a:pathLst>
                <a:path extrusionOk="0" h="5211" w="4939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853" name="Google Shape;853;p44"/>
            <p:cNvSpPr/>
            <p:nvPr/>
          </p:nvSpPr>
          <p:spPr>
            <a:xfrm>
              <a:off x="3363150" y="3352838"/>
              <a:ext cx="34889" cy="37848"/>
            </a:xfrm>
            <a:custGeom>
              <a:rect b="b" l="l" r="r" t="t"/>
              <a:pathLst>
                <a:path extrusionOk="0" h="3328" w="293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4" name="Google Shape;854;p44"/>
            <p:cNvGrpSpPr/>
            <p:nvPr/>
          </p:nvGrpSpPr>
          <p:grpSpPr>
            <a:xfrm>
              <a:off x="3280929" y="3294542"/>
              <a:ext cx="109894" cy="272224"/>
              <a:chOff x="2711750" y="3572300"/>
              <a:chExt cx="230725" cy="598425"/>
            </a:xfrm>
          </p:grpSpPr>
          <p:sp>
            <p:nvSpPr>
              <p:cNvPr id="855" name="Google Shape;855;p44"/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rect b="b" l="l" r="r" t="t"/>
                <a:pathLst>
                  <a:path extrusionOk="0" h="21552" w="9229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44"/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rect b="b" l="l" r="r" t="t"/>
                <a:pathLst>
                  <a:path extrusionOk="0" h="1444" w="2072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7" name="Google Shape;857;p44"/>
            <p:cNvSpPr/>
            <p:nvPr/>
          </p:nvSpPr>
          <p:spPr>
            <a:xfrm>
              <a:off x="4563295" y="2964728"/>
              <a:ext cx="12467" cy="27863"/>
            </a:xfrm>
            <a:custGeom>
              <a:rect b="b" l="l" r="r" t="t"/>
              <a:pathLst>
                <a:path extrusionOk="0" h="2450" w="1047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8" name="Google Shape;858;p44"/>
            <p:cNvGrpSpPr/>
            <p:nvPr/>
          </p:nvGrpSpPr>
          <p:grpSpPr>
            <a:xfrm>
              <a:off x="3790439" y="2408636"/>
              <a:ext cx="73017" cy="75684"/>
              <a:chOff x="3781475" y="1624825"/>
              <a:chExt cx="153300" cy="166375"/>
            </a:xfrm>
          </p:grpSpPr>
          <p:sp>
            <p:nvSpPr>
              <p:cNvPr id="859" name="Google Shape;859;p44"/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rect b="b" l="l" r="r" t="t"/>
                <a:pathLst>
                  <a:path extrusionOk="0" h="2428" w="3579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44"/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rect b="b" l="l" r="r" t="t"/>
                <a:pathLst>
                  <a:path extrusionOk="0" h="734" w="859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44"/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rect b="b" l="l" r="r" t="t"/>
                <a:pathLst>
                  <a:path extrusionOk="0" h="1737" w="1571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44"/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rect b="b" l="l" r="r" t="t"/>
                <a:pathLst>
                  <a:path extrusionOk="0" h="5651" w="4102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63" name="Google Shape;863;p44"/>
            <p:cNvSpPr/>
            <p:nvPr/>
          </p:nvSpPr>
          <p:spPr>
            <a:xfrm>
              <a:off x="4614379" y="2777935"/>
              <a:ext cx="83472" cy="139700"/>
            </a:xfrm>
            <a:custGeom>
              <a:rect b="b" l="l" r="r" t="t"/>
              <a:pathLst>
                <a:path extrusionOk="0" h="12284" w="701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4"/>
            <p:cNvSpPr/>
            <p:nvPr/>
          </p:nvSpPr>
          <p:spPr>
            <a:xfrm>
              <a:off x="4580490" y="2850992"/>
              <a:ext cx="28661" cy="38087"/>
            </a:xfrm>
            <a:custGeom>
              <a:rect b="b" l="l" r="r" t="t"/>
              <a:pathLst>
                <a:path extrusionOk="0" h="3349" w="2407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4"/>
            <p:cNvSpPr/>
            <p:nvPr/>
          </p:nvSpPr>
          <p:spPr>
            <a:xfrm>
              <a:off x="4566534" y="2807208"/>
              <a:ext cx="32650" cy="53553"/>
            </a:xfrm>
            <a:custGeom>
              <a:rect b="b" l="l" r="r" t="t"/>
              <a:pathLst>
                <a:path extrusionOk="0" h="4709" w="2742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4"/>
            <p:cNvSpPr/>
            <p:nvPr/>
          </p:nvSpPr>
          <p:spPr>
            <a:xfrm>
              <a:off x="4301938" y="2737722"/>
              <a:ext cx="211787" cy="95438"/>
            </a:xfrm>
            <a:custGeom>
              <a:rect b="b" l="l" r="r" t="t"/>
              <a:pathLst>
                <a:path extrusionOk="0" h="8392" w="17786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4"/>
            <p:cNvSpPr/>
            <p:nvPr/>
          </p:nvSpPr>
          <p:spPr>
            <a:xfrm>
              <a:off x="4718522" y="3165089"/>
              <a:ext cx="67277" cy="54986"/>
            </a:xfrm>
            <a:custGeom>
              <a:rect b="b" l="l" r="r" t="t"/>
              <a:pathLst>
                <a:path extrusionOk="0" h="4835" w="565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4"/>
            <p:cNvSpPr/>
            <p:nvPr/>
          </p:nvSpPr>
          <p:spPr>
            <a:xfrm>
              <a:off x="4567785" y="3016610"/>
              <a:ext cx="54822" cy="91389"/>
            </a:xfrm>
            <a:custGeom>
              <a:rect b="b" l="l" r="r" t="t"/>
              <a:pathLst>
                <a:path extrusionOk="0" h="8036" w="4604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4"/>
            <p:cNvSpPr/>
            <p:nvPr/>
          </p:nvSpPr>
          <p:spPr>
            <a:xfrm>
              <a:off x="4595934" y="3205063"/>
              <a:ext cx="26673" cy="13340"/>
            </a:xfrm>
            <a:custGeom>
              <a:rect b="b" l="l" r="r" t="t"/>
              <a:pathLst>
                <a:path extrusionOk="0" h="1173" w="224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0" name="Google Shape;870;p44"/>
            <p:cNvGrpSpPr/>
            <p:nvPr/>
          </p:nvGrpSpPr>
          <p:grpSpPr>
            <a:xfrm>
              <a:off x="4403342" y="3107749"/>
              <a:ext cx="316680" cy="101374"/>
              <a:chOff x="5068275" y="3161675"/>
              <a:chExt cx="664875" cy="222850"/>
            </a:xfrm>
          </p:grpSpPr>
          <p:sp>
            <p:nvSpPr>
              <p:cNvPr id="871" name="Google Shape;871;p44"/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rect b="b" l="l" r="r" t="t"/>
                <a:pathLst>
                  <a:path extrusionOk="0" h="4312" w="3871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44"/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rect b="b" l="l" r="r" t="t"/>
                <a:pathLst>
                  <a:path extrusionOk="0" h="5253" w="5818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44"/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rect b="b" l="l" r="r" t="t"/>
                <a:pathLst>
                  <a:path extrusionOk="0" h="5190" w="5734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44"/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rect b="b" l="l" r="r" t="t"/>
                <a:pathLst>
                  <a:path extrusionOk="0" h="8872" w="17242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75" name="Google Shape;875;p44"/>
            <p:cNvSpPr/>
            <p:nvPr/>
          </p:nvSpPr>
          <p:spPr>
            <a:xfrm>
              <a:off x="4437231" y="3100607"/>
              <a:ext cx="29912" cy="37370"/>
            </a:xfrm>
            <a:custGeom>
              <a:rect b="b" l="l" r="r" t="t"/>
              <a:pathLst>
                <a:path extrusionOk="0" h="3286" w="2512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4"/>
            <p:cNvSpPr/>
            <p:nvPr/>
          </p:nvSpPr>
          <p:spPr>
            <a:xfrm>
              <a:off x="4503746" y="3099174"/>
              <a:ext cx="65289" cy="42135"/>
            </a:xfrm>
            <a:custGeom>
              <a:rect b="b" l="l" r="r" t="t"/>
              <a:pathLst>
                <a:path extrusionOk="0" h="3705" w="5483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4"/>
            <p:cNvSpPr/>
            <p:nvPr/>
          </p:nvSpPr>
          <p:spPr>
            <a:xfrm>
              <a:off x="4442708" y="2983061"/>
              <a:ext cx="56823" cy="104945"/>
            </a:xfrm>
            <a:custGeom>
              <a:rect b="b" l="l" r="r" t="t"/>
              <a:pathLst>
                <a:path extrusionOk="0" h="9228" w="4772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4"/>
            <p:cNvSpPr/>
            <p:nvPr/>
          </p:nvSpPr>
          <p:spPr>
            <a:xfrm>
              <a:off x="4450186" y="3045644"/>
              <a:ext cx="36139" cy="29750"/>
            </a:xfrm>
            <a:custGeom>
              <a:rect b="b" l="l" r="r" t="t"/>
              <a:pathLst>
                <a:path extrusionOk="0" h="2616" w="3035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4"/>
            <p:cNvSpPr/>
            <p:nvPr/>
          </p:nvSpPr>
          <p:spPr>
            <a:xfrm>
              <a:off x="4429753" y="2990191"/>
              <a:ext cx="55822" cy="61650"/>
            </a:xfrm>
            <a:custGeom>
              <a:rect b="b" l="l" r="r" t="t"/>
              <a:pathLst>
                <a:path extrusionOk="0" h="5421" w="4688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4"/>
            <p:cNvSpPr/>
            <p:nvPr/>
          </p:nvSpPr>
          <p:spPr>
            <a:xfrm>
              <a:off x="4413309" y="3004475"/>
              <a:ext cx="58061" cy="103285"/>
            </a:xfrm>
            <a:custGeom>
              <a:rect b="b" l="l" r="r" t="t"/>
              <a:pathLst>
                <a:path extrusionOk="0" h="9082" w="4876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4"/>
            <p:cNvSpPr/>
            <p:nvPr/>
          </p:nvSpPr>
          <p:spPr>
            <a:xfrm>
              <a:off x="4375443" y="2948079"/>
              <a:ext cx="61050" cy="131125"/>
            </a:xfrm>
            <a:custGeom>
              <a:rect b="b" l="l" r="r" t="t"/>
              <a:pathLst>
                <a:path extrusionOk="0" h="11530" w="5127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4"/>
            <p:cNvSpPr/>
            <p:nvPr/>
          </p:nvSpPr>
          <p:spPr>
            <a:xfrm>
              <a:off x="4343054" y="2959975"/>
              <a:ext cx="35389" cy="43557"/>
            </a:xfrm>
            <a:custGeom>
              <a:rect b="b" l="l" r="r" t="t"/>
              <a:pathLst>
                <a:path extrusionOk="0" h="3830" w="2972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4"/>
            <p:cNvSpPr/>
            <p:nvPr/>
          </p:nvSpPr>
          <p:spPr>
            <a:xfrm>
              <a:off x="3793178" y="2712975"/>
              <a:ext cx="26423" cy="30945"/>
            </a:xfrm>
            <a:custGeom>
              <a:rect b="b" l="l" r="r" t="t"/>
              <a:pathLst>
                <a:path extrusionOk="0" h="2721" w="2219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4"/>
            <p:cNvSpPr/>
            <p:nvPr/>
          </p:nvSpPr>
          <p:spPr>
            <a:xfrm>
              <a:off x="3772256" y="2560208"/>
              <a:ext cx="138282" cy="153495"/>
            </a:xfrm>
            <a:custGeom>
              <a:rect b="b" l="l" r="r" t="t"/>
              <a:pathLst>
                <a:path extrusionOk="0" h="13497" w="11613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4"/>
            <p:cNvSpPr/>
            <p:nvPr/>
          </p:nvSpPr>
          <p:spPr>
            <a:xfrm>
              <a:off x="3810372" y="2589242"/>
              <a:ext cx="68528" cy="147786"/>
            </a:xfrm>
            <a:custGeom>
              <a:rect b="b" l="l" r="r" t="t"/>
              <a:pathLst>
                <a:path extrusionOk="0" h="12995" w="5755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4"/>
            <p:cNvSpPr/>
            <p:nvPr/>
          </p:nvSpPr>
          <p:spPr>
            <a:xfrm>
              <a:off x="3883127" y="2693471"/>
              <a:ext cx="27411" cy="23803"/>
            </a:xfrm>
            <a:custGeom>
              <a:rect b="b" l="l" r="r" t="t"/>
              <a:pathLst>
                <a:path extrusionOk="0" h="2093" w="2302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4"/>
            <p:cNvSpPr/>
            <p:nvPr/>
          </p:nvSpPr>
          <p:spPr>
            <a:xfrm>
              <a:off x="3870422" y="2710598"/>
              <a:ext cx="43605" cy="22620"/>
            </a:xfrm>
            <a:custGeom>
              <a:rect b="b" l="l" r="r" t="t"/>
              <a:pathLst>
                <a:path extrusionOk="0" h="1989" w="3662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4"/>
            <p:cNvSpPr/>
            <p:nvPr/>
          </p:nvSpPr>
          <p:spPr>
            <a:xfrm>
              <a:off x="3871910" y="2726065"/>
              <a:ext cx="33901" cy="23803"/>
            </a:xfrm>
            <a:custGeom>
              <a:rect b="b" l="l" r="r" t="t"/>
              <a:pathLst>
                <a:path extrusionOk="0" h="2093" w="2847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4"/>
            <p:cNvSpPr/>
            <p:nvPr/>
          </p:nvSpPr>
          <p:spPr>
            <a:xfrm>
              <a:off x="3888104" y="2727737"/>
              <a:ext cx="57573" cy="42601"/>
            </a:xfrm>
            <a:custGeom>
              <a:rect b="b" l="l" r="r" t="t"/>
              <a:pathLst>
                <a:path extrusionOk="0" h="3746" w="4835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4"/>
            <p:cNvSpPr/>
            <p:nvPr/>
          </p:nvSpPr>
          <p:spPr>
            <a:xfrm>
              <a:off x="3848488" y="2796972"/>
              <a:ext cx="39628" cy="24519"/>
            </a:xfrm>
            <a:custGeom>
              <a:rect b="b" l="l" r="r" t="t"/>
              <a:pathLst>
                <a:path extrusionOk="0" h="2156" w="3328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4"/>
            <p:cNvSpPr/>
            <p:nvPr/>
          </p:nvSpPr>
          <p:spPr>
            <a:xfrm>
              <a:off x="3851727" y="2789842"/>
              <a:ext cx="34151" cy="14284"/>
            </a:xfrm>
            <a:custGeom>
              <a:rect b="b" l="l" r="r" t="t"/>
              <a:pathLst>
                <a:path extrusionOk="0" h="1256" w="2868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4"/>
            <p:cNvSpPr/>
            <p:nvPr/>
          </p:nvSpPr>
          <p:spPr>
            <a:xfrm>
              <a:off x="3869672" y="2845760"/>
              <a:ext cx="12967" cy="23803"/>
            </a:xfrm>
            <a:custGeom>
              <a:rect b="b" l="l" r="r" t="t"/>
              <a:pathLst>
                <a:path extrusionOk="0" h="2093" w="1089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4"/>
            <p:cNvSpPr/>
            <p:nvPr/>
          </p:nvSpPr>
          <p:spPr>
            <a:xfrm>
              <a:off x="3863444" y="2836958"/>
              <a:ext cx="12467" cy="15000"/>
            </a:xfrm>
            <a:custGeom>
              <a:rect b="b" l="l" r="r" t="t"/>
              <a:pathLst>
                <a:path extrusionOk="0" h="1319" w="1047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4"/>
            <p:cNvSpPr/>
            <p:nvPr/>
          </p:nvSpPr>
          <p:spPr>
            <a:xfrm>
              <a:off x="3844761" y="2824346"/>
              <a:ext cx="25923" cy="21665"/>
            </a:xfrm>
            <a:custGeom>
              <a:rect b="b" l="l" r="r" t="t"/>
              <a:pathLst>
                <a:path extrusionOk="0" h="1905" w="2177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4"/>
            <p:cNvSpPr/>
            <p:nvPr/>
          </p:nvSpPr>
          <p:spPr>
            <a:xfrm>
              <a:off x="3830555" y="2811734"/>
              <a:ext cx="20195" cy="12146"/>
            </a:xfrm>
            <a:custGeom>
              <a:rect b="b" l="l" r="r" t="t"/>
              <a:pathLst>
                <a:path extrusionOk="0" h="1068" w="1696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4"/>
            <p:cNvSpPr/>
            <p:nvPr/>
          </p:nvSpPr>
          <p:spPr>
            <a:xfrm>
              <a:off x="3804645" y="2793401"/>
              <a:ext cx="47594" cy="21903"/>
            </a:xfrm>
            <a:custGeom>
              <a:rect b="b" l="l" r="r" t="t"/>
              <a:pathLst>
                <a:path extrusionOk="0" h="1926" w="3997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4"/>
            <p:cNvSpPr/>
            <p:nvPr/>
          </p:nvSpPr>
          <p:spPr>
            <a:xfrm>
              <a:off x="3831556" y="2741054"/>
              <a:ext cx="63038" cy="50699"/>
            </a:xfrm>
            <a:custGeom>
              <a:rect b="b" l="l" r="r" t="t"/>
              <a:pathLst>
                <a:path extrusionOk="0" h="4458" w="5294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4"/>
            <p:cNvSpPr/>
            <p:nvPr/>
          </p:nvSpPr>
          <p:spPr>
            <a:xfrm>
              <a:off x="3819089" y="2776036"/>
              <a:ext cx="50345" cy="20948"/>
            </a:xfrm>
            <a:custGeom>
              <a:rect b="b" l="l" r="r" t="t"/>
              <a:pathLst>
                <a:path extrusionOk="0" h="1842" w="4228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4"/>
            <p:cNvSpPr/>
            <p:nvPr/>
          </p:nvSpPr>
          <p:spPr>
            <a:xfrm>
              <a:off x="3779972" y="2741293"/>
              <a:ext cx="57323" cy="65449"/>
            </a:xfrm>
            <a:custGeom>
              <a:rect b="b" l="l" r="r" t="t"/>
              <a:pathLst>
                <a:path extrusionOk="0" h="5755" w="4814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4"/>
            <p:cNvSpPr/>
            <p:nvPr/>
          </p:nvSpPr>
          <p:spPr>
            <a:xfrm>
              <a:off x="3764778" y="2755577"/>
              <a:ext cx="24672" cy="21426"/>
            </a:xfrm>
            <a:custGeom>
              <a:rect b="b" l="l" r="r" t="t"/>
              <a:pathLst>
                <a:path extrusionOk="0" h="1884" w="2072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4"/>
            <p:cNvSpPr/>
            <p:nvPr/>
          </p:nvSpPr>
          <p:spPr>
            <a:xfrm>
              <a:off x="3762540" y="2773181"/>
              <a:ext cx="19445" cy="15956"/>
            </a:xfrm>
            <a:custGeom>
              <a:rect b="b" l="l" r="r" t="t"/>
              <a:pathLst>
                <a:path extrusionOk="0" h="1403" w="1633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4"/>
            <p:cNvSpPr/>
            <p:nvPr/>
          </p:nvSpPr>
          <p:spPr>
            <a:xfrm>
              <a:off x="3779484" y="2783894"/>
              <a:ext cx="4739" cy="6425"/>
            </a:xfrm>
            <a:custGeom>
              <a:rect b="b" l="l" r="r" t="t"/>
              <a:pathLst>
                <a:path extrusionOk="0" h="565" w="398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4"/>
            <p:cNvSpPr/>
            <p:nvPr/>
          </p:nvSpPr>
          <p:spPr>
            <a:xfrm>
              <a:off x="3681319" y="2737017"/>
              <a:ext cx="27661" cy="34982"/>
            </a:xfrm>
            <a:custGeom>
              <a:rect b="b" l="l" r="r" t="t"/>
              <a:pathLst>
                <a:path extrusionOk="0" h="3076" w="2323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4" name="Google Shape;904;p44"/>
            <p:cNvGrpSpPr/>
            <p:nvPr/>
          </p:nvGrpSpPr>
          <p:grpSpPr>
            <a:xfrm>
              <a:off x="3697513" y="2707266"/>
              <a:ext cx="59549" cy="79733"/>
              <a:chOff x="3586375" y="2281300"/>
              <a:chExt cx="125025" cy="175275"/>
            </a:xfrm>
          </p:grpSpPr>
          <p:sp>
            <p:nvSpPr>
              <p:cNvPr id="905" name="Google Shape;905;p44"/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rect b="b" l="l" r="r" t="t"/>
                <a:pathLst>
                  <a:path extrusionOk="0" h="7011" w="406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44"/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rect b="b" l="l" r="r" t="t"/>
                <a:pathLst>
                  <a:path extrusionOk="0" h="1005" w="1277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07" name="Google Shape;907;p44"/>
            <p:cNvSpPr/>
            <p:nvPr/>
          </p:nvSpPr>
          <p:spPr>
            <a:xfrm>
              <a:off x="4037841" y="3224817"/>
              <a:ext cx="52333" cy="93527"/>
            </a:xfrm>
            <a:custGeom>
              <a:rect b="b" l="l" r="r" t="t"/>
              <a:pathLst>
                <a:path extrusionOk="0" h="8224" w="4395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8" name="Google Shape;908;p44"/>
            <p:cNvGrpSpPr/>
            <p:nvPr/>
          </p:nvGrpSpPr>
          <p:grpSpPr>
            <a:xfrm>
              <a:off x="4513224" y="3221724"/>
              <a:ext cx="274563" cy="280321"/>
              <a:chOff x="5298975" y="3412225"/>
              <a:chExt cx="576450" cy="616225"/>
            </a:xfrm>
          </p:grpSpPr>
          <p:sp>
            <p:nvSpPr>
              <p:cNvPr id="909" name="Google Shape;909;p44"/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rect b="b" l="l" r="r" t="t"/>
                <a:pathLst>
                  <a:path extrusionOk="0" h="20611" w="23058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A6CBC2"/>
                  </a:solidFill>
                </a:endParaRPr>
              </a:p>
            </p:txBody>
          </p:sp>
          <p:sp>
            <p:nvSpPr>
              <p:cNvPr id="910" name="Google Shape;910;p44"/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rect b="b" l="l" r="r" t="t"/>
                <a:pathLst>
                  <a:path extrusionOk="0" h="2847" w="2198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1" name="Google Shape;911;p44"/>
            <p:cNvGrpSpPr/>
            <p:nvPr/>
          </p:nvGrpSpPr>
          <p:grpSpPr>
            <a:xfrm>
              <a:off x="4824403" y="3421846"/>
              <a:ext cx="110132" cy="130647"/>
              <a:chOff x="5952300" y="3852150"/>
              <a:chExt cx="231225" cy="287200"/>
            </a:xfrm>
          </p:grpSpPr>
          <p:sp>
            <p:nvSpPr>
              <p:cNvPr id="912" name="Google Shape;912;p44"/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rect b="b" l="l" r="r" t="t"/>
                <a:pathLst>
                  <a:path extrusionOk="0" h="5713" w="5818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44"/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rect b="b" l="l" r="r" t="t"/>
                <a:pathLst>
                  <a:path extrusionOk="0" h="6843" w="3286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14" name="Google Shape;914;p44"/>
            <p:cNvSpPr/>
            <p:nvPr/>
          </p:nvSpPr>
          <p:spPr>
            <a:xfrm>
              <a:off x="3608564" y="2619698"/>
              <a:ext cx="60550" cy="35232"/>
            </a:xfrm>
            <a:custGeom>
              <a:rect b="b" l="l" r="r" t="t"/>
              <a:pathLst>
                <a:path extrusionOk="0" h="3098" w="5085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4"/>
            <p:cNvSpPr/>
            <p:nvPr/>
          </p:nvSpPr>
          <p:spPr>
            <a:xfrm>
              <a:off x="4188328" y="2704412"/>
              <a:ext cx="421823" cy="300791"/>
            </a:xfrm>
            <a:custGeom>
              <a:rect b="b" l="l" r="r" t="t"/>
              <a:pathLst>
                <a:path extrusionOk="0" h="26449" w="35425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4"/>
            <p:cNvSpPr/>
            <p:nvPr/>
          </p:nvSpPr>
          <p:spPr>
            <a:xfrm>
              <a:off x="4442708" y="2990191"/>
              <a:ext cx="762" cy="967"/>
            </a:xfrm>
            <a:custGeom>
              <a:rect b="b" l="l" r="r" t="t"/>
              <a:pathLst>
                <a:path extrusionOk="0" h="85" w="64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4"/>
            <p:cNvSpPr/>
            <p:nvPr/>
          </p:nvSpPr>
          <p:spPr>
            <a:xfrm>
              <a:off x="4434742" y="2997094"/>
              <a:ext cx="1250" cy="1205"/>
            </a:xfrm>
            <a:custGeom>
              <a:rect b="b" l="l" r="r" t="t"/>
              <a:pathLst>
                <a:path extrusionOk="0" h="106" w="105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4"/>
            <p:cNvSpPr/>
            <p:nvPr/>
          </p:nvSpPr>
          <p:spPr>
            <a:xfrm>
              <a:off x="4184339" y="2879787"/>
              <a:ext cx="2512" cy="728"/>
            </a:xfrm>
            <a:custGeom>
              <a:rect b="b" l="l" r="r" t="t"/>
              <a:pathLst>
                <a:path extrusionOk="0" h="64" w="211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4"/>
            <p:cNvSpPr/>
            <p:nvPr/>
          </p:nvSpPr>
          <p:spPr>
            <a:xfrm>
              <a:off x="4038591" y="2720356"/>
              <a:ext cx="260870" cy="130886"/>
            </a:xfrm>
            <a:custGeom>
              <a:rect b="b" l="l" r="r" t="t"/>
              <a:pathLst>
                <a:path extrusionOk="0" h="11509" w="21908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4"/>
            <p:cNvSpPr/>
            <p:nvPr/>
          </p:nvSpPr>
          <p:spPr>
            <a:xfrm>
              <a:off x="4105619" y="2816249"/>
              <a:ext cx="110383" cy="65688"/>
            </a:xfrm>
            <a:custGeom>
              <a:rect b="b" l="l" r="r" t="t"/>
              <a:pathLst>
                <a:path extrusionOk="0" h="5776" w="927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4"/>
            <p:cNvSpPr/>
            <p:nvPr/>
          </p:nvSpPr>
          <p:spPr>
            <a:xfrm>
              <a:off x="4085936" y="2839096"/>
              <a:ext cx="98666" cy="59262"/>
            </a:xfrm>
            <a:custGeom>
              <a:rect b="b" l="l" r="r" t="t"/>
              <a:pathLst>
                <a:path extrusionOk="0" h="5211" w="8286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2" name="Google Shape;922;p44"/>
            <p:cNvGrpSpPr/>
            <p:nvPr/>
          </p:nvGrpSpPr>
          <p:grpSpPr>
            <a:xfrm>
              <a:off x="4295710" y="3079670"/>
              <a:ext cx="14968" cy="27135"/>
              <a:chOff x="4842300" y="3099950"/>
              <a:chExt cx="31425" cy="59650"/>
            </a:xfrm>
          </p:grpSpPr>
          <p:sp>
            <p:nvSpPr>
              <p:cNvPr id="923" name="Google Shape;923;p44"/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rect b="b" l="l" r="r" t="t"/>
                <a:pathLst>
                  <a:path extrusionOk="0" h="273" w="85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44"/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rect b="b" l="l" r="r" t="t"/>
                <a:pathLst>
                  <a:path extrusionOk="0" h="2135" w="1257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44"/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rect b="b" l="l" r="r" t="t"/>
                <a:pathLst>
                  <a:path extrusionOk="0" h="189" w="21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44"/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rect b="b" l="l" r="r" t="t"/>
                <a:pathLst>
                  <a:path extrusionOk="0" h="252" w="315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7" name="Google Shape;927;p44"/>
            <p:cNvSpPr/>
            <p:nvPr/>
          </p:nvSpPr>
          <p:spPr>
            <a:xfrm>
              <a:off x="4210500" y="2911903"/>
              <a:ext cx="193104" cy="180152"/>
            </a:xfrm>
            <a:custGeom>
              <a:rect b="b" l="l" r="r" t="t"/>
              <a:pathLst>
                <a:path extrusionOk="0" h="15841" w="16217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4"/>
            <p:cNvSpPr/>
            <p:nvPr/>
          </p:nvSpPr>
          <p:spPr>
            <a:xfrm>
              <a:off x="4286244" y="2933329"/>
              <a:ext cx="56823" cy="29034"/>
            </a:xfrm>
            <a:custGeom>
              <a:rect b="b" l="l" r="r" t="t"/>
              <a:pathLst>
                <a:path extrusionOk="0" h="2553" w="4772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4"/>
            <p:cNvSpPr/>
            <p:nvPr/>
          </p:nvSpPr>
          <p:spPr>
            <a:xfrm>
              <a:off x="4155440" y="2884541"/>
              <a:ext cx="95439" cy="100431"/>
            </a:xfrm>
            <a:custGeom>
              <a:rect b="b" l="l" r="r" t="t"/>
              <a:pathLst>
                <a:path extrusionOk="0" h="8831" w="8015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4"/>
            <p:cNvSpPr/>
            <p:nvPr/>
          </p:nvSpPr>
          <p:spPr>
            <a:xfrm>
              <a:off x="4148462" y="2870746"/>
              <a:ext cx="91200" cy="72579"/>
            </a:xfrm>
            <a:custGeom>
              <a:rect b="b" l="l" r="r" t="t"/>
              <a:pathLst>
                <a:path extrusionOk="0" h="6382" w="7659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4"/>
            <p:cNvSpPr/>
            <p:nvPr/>
          </p:nvSpPr>
          <p:spPr>
            <a:xfrm>
              <a:off x="3884115" y="2761763"/>
              <a:ext cx="113133" cy="67348"/>
            </a:xfrm>
            <a:custGeom>
              <a:rect b="b" l="l" r="r" t="t"/>
              <a:pathLst>
                <a:path extrusionOk="0" h="5922" w="9501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4"/>
            <p:cNvSpPr/>
            <p:nvPr/>
          </p:nvSpPr>
          <p:spPr>
            <a:xfrm>
              <a:off x="3912027" y="2795073"/>
              <a:ext cx="23684" cy="25236"/>
            </a:xfrm>
            <a:custGeom>
              <a:rect b="b" l="l" r="r" t="t"/>
              <a:pathLst>
                <a:path extrusionOk="0" h="2219" w="1989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4"/>
            <p:cNvSpPr/>
            <p:nvPr/>
          </p:nvSpPr>
          <p:spPr>
            <a:xfrm>
              <a:off x="3874161" y="2799361"/>
              <a:ext cx="60800" cy="37131"/>
            </a:xfrm>
            <a:custGeom>
              <a:rect b="b" l="l" r="r" t="t"/>
              <a:pathLst>
                <a:path extrusionOk="0" h="3265" w="5106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4"/>
            <p:cNvSpPr/>
            <p:nvPr/>
          </p:nvSpPr>
          <p:spPr>
            <a:xfrm>
              <a:off x="3889355" y="2831954"/>
              <a:ext cx="39878" cy="24041"/>
            </a:xfrm>
            <a:custGeom>
              <a:rect b="b" l="l" r="r" t="t"/>
              <a:pathLst>
                <a:path extrusionOk="0" h="2114" w="3349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5" name="Google Shape;935;p44"/>
            <p:cNvGrpSpPr/>
            <p:nvPr/>
          </p:nvGrpSpPr>
          <p:grpSpPr>
            <a:xfrm>
              <a:off x="3831056" y="2816010"/>
              <a:ext cx="37378" cy="27612"/>
              <a:chOff x="3866750" y="2520350"/>
              <a:chExt cx="78475" cy="60700"/>
            </a:xfrm>
          </p:grpSpPr>
          <p:sp>
            <p:nvSpPr>
              <p:cNvPr id="936" name="Google Shape;936;p44"/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rect b="b" l="l" r="r" t="t"/>
                <a:pathLst>
                  <a:path extrusionOk="0" h="252" w="189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44"/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rect b="b" l="l" r="r" t="t"/>
                <a:pathLst>
                  <a:path extrusionOk="0" h="127" w="106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44"/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rect b="b" l="l" r="r" t="t"/>
                <a:pathLst>
                  <a:path extrusionOk="0" h="2428" w="3139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44"/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rect b="b" l="l" r="r" t="t"/>
                <a:pathLst>
                  <a:path extrusionOk="0" h="210" w="147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0" name="Google Shape;940;p44"/>
            <p:cNvSpPr/>
            <p:nvPr/>
          </p:nvSpPr>
          <p:spPr>
            <a:xfrm>
              <a:off x="3799155" y="2842190"/>
              <a:ext cx="6990" cy="13340"/>
            </a:xfrm>
            <a:custGeom>
              <a:rect b="b" l="l" r="r" t="t"/>
              <a:pathLst>
                <a:path extrusionOk="0" h="1173" w="587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4"/>
            <p:cNvSpPr/>
            <p:nvPr/>
          </p:nvSpPr>
          <p:spPr>
            <a:xfrm>
              <a:off x="3688535" y="2836242"/>
              <a:ext cx="76506" cy="61161"/>
            </a:xfrm>
            <a:custGeom>
              <a:rect b="b" l="l" r="r" t="t"/>
              <a:pathLst>
                <a:path extrusionOk="0" h="5378" w="6425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4"/>
            <p:cNvSpPr/>
            <p:nvPr/>
          </p:nvSpPr>
          <p:spPr>
            <a:xfrm>
              <a:off x="4036603" y="2865264"/>
              <a:ext cx="11967" cy="9064"/>
            </a:xfrm>
            <a:custGeom>
              <a:rect b="b" l="l" r="r" t="t"/>
              <a:pathLst>
                <a:path extrusionOk="0" h="797" w="1005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4"/>
            <p:cNvSpPr/>
            <p:nvPr/>
          </p:nvSpPr>
          <p:spPr>
            <a:xfrm>
              <a:off x="4033614" y="2866458"/>
              <a:ext cx="140532" cy="108039"/>
            </a:xfrm>
            <a:custGeom>
              <a:rect b="b" l="l" r="r" t="t"/>
              <a:pathLst>
                <a:path extrusionOk="0" h="9500" w="11802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4"/>
            <p:cNvSpPr/>
            <p:nvPr/>
          </p:nvSpPr>
          <p:spPr>
            <a:xfrm>
              <a:off x="4026636" y="2853369"/>
              <a:ext cx="24672" cy="20004"/>
            </a:xfrm>
            <a:custGeom>
              <a:rect b="b" l="l" r="r" t="t"/>
              <a:pathLst>
                <a:path extrusionOk="0" h="1759" w="2072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4"/>
            <p:cNvSpPr/>
            <p:nvPr/>
          </p:nvSpPr>
          <p:spPr>
            <a:xfrm>
              <a:off x="3915766" y="2848615"/>
              <a:ext cx="124088" cy="48788"/>
            </a:xfrm>
            <a:custGeom>
              <a:rect b="b" l="l" r="r" t="t"/>
              <a:pathLst>
                <a:path extrusionOk="0" h="4290" w="10421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4"/>
            <p:cNvSpPr/>
            <p:nvPr/>
          </p:nvSpPr>
          <p:spPr>
            <a:xfrm>
              <a:off x="3914265" y="2848854"/>
              <a:ext cx="18945" cy="15956"/>
            </a:xfrm>
            <a:custGeom>
              <a:rect b="b" l="l" r="r" t="t"/>
              <a:pathLst>
                <a:path extrusionOk="0" h="1403" w="1591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4"/>
            <p:cNvSpPr/>
            <p:nvPr/>
          </p:nvSpPr>
          <p:spPr>
            <a:xfrm>
              <a:off x="4004703" y="2885735"/>
              <a:ext cx="66539" cy="61161"/>
            </a:xfrm>
            <a:custGeom>
              <a:rect b="b" l="l" r="r" t="t"/>
              <a:pathLst>
                <a:path extrusionOk="0" h="5378" w="5588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4"/>
            <p:cNvSpPr/>
            <p:nvPr/>
          </p:nvSpPr>
          <p:spPr>
            <a:xfrm>
              <a:off x="4059025" y="2939277"/>
              <a:ext cx="11967" cy="11668"/>
            </a:xfrm>
            <a:custGeom>
              <a:rect b="b" l="l" r="r" t="t"/>
              <a:pathLst>
                <a:path extrusionOk="0" h="1026" w="1005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4"/>
            <p:cNvSpPr/>
            <p:nvPr/>
          </p:nvSpPr>
          <p:spPr>
            <a:xfrm>
              <a:off x="3959359" y="2899768"/>
              <a:ext cx="15468" cy="8347"/>
            </a:xfrm>
            <a:custGeom>
              <a:rect b="b" l="l" r="r" t="t"/>
              <a:pathLst>
                <a:path extrusionOk="0" h="734" w="1299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4"/>
            <p:cNvSpPr/>
            <p:nvPr/>
          </p:nvSpPr>
          <p:spPr>
            <a:xfrm>
              <a:off x="3982281" y="2887395"/>
              <a:ext cx="42867" cy="36426"/>
            </a:xfrm>
            <a:custGeom>
              <a:rect b="b" l="l" r="r" t="t"/>
              <a:pathLst>
                <a:path extrusionOk="0" h="3203" w="360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4"/>
            <p:cNvSpPr/>
            <p:nvPr/>
          </p:nvSpPr>
          <p:spPr>
            <a:xfrm>
              <a:off x="3973565" y="2916668"/>
              <a:ext cx="10479" cy="29045"/>
            </a:xfrm>
            <a:custGeom>
              <a:rect b="b" l="l" r="r" t="t"/>
              <a:pathLst>
                <a:path extrusionOk="0" h="2554" w="88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4"/>
            <p:cNvSpPr/>
            <p:nvPr/>
          </p:nvSpPr>
          <p:spPr>
            <a:xfrm>
              <a:off x="3982781" y="2916668"/>
              <a:ext cx="2751" cy="5959"/>
            </a:xfrm>
            <a:custGeom>
              <a:rect b="b" l="l" r="r" t="t"/>
              <a:pathLst>
                <a:path extrusionOk="0" h="524" w="231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4"/>
            <p:cNvSpPr/>
            <p:nvPr/>
          </p:nvSpPr>
          <p:spPr>
            <a:xfrm>
              <a:off x="3979792" y="2923093"/>
              <a:ext cx="3751" cy="8336"/>
            </a:xfrm>
            <a:custGeom>
              <a:rect b="b" l="l" r="r" t="t"/>
              <a:pathLst>
                <a:path extrusionOk="0" h="733" w="315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4"/>
            <p:cNvSpPr/>
            <p:nvPr/>
          </p:nvSpPr>
          <p:spPr>
            <a:xfrm>
              <a:off x="3979792" y="2907627"/>
              <a:ext cx="8978" cy="10713"/>
            </a:xfrm>
            <a:custGeom>
              <a:rect b="b" l="l" r="r" t="t"/>
              <a:pathLst>
                <a:path extrusionOk="0" h="942" w="754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4"/>
            <p:cNvSpPr/>
            <p:nvPr/>
          </p:nvSpPr>
          <p:spPr>
            <a:xfrm>
              <a:off x="3980292" y="2915952"/>
              <a:ext cx="27661" cy="32616"/>
            </a:xfrm>
            <a:custGeom>
              <a:rect b="b" l="l" r="r" t="t"/>
              <a:pathLst>
                <a:path extrusionOk="0" h="2868" w="2323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4"/>
            <p:cNvSpPr/>
            <p:nvPr/>
          </p:nvSpPr>
          <p:spPr>
            <a:xfrm>
              <a:off x="3979792" y="2924515"/>
              <a:ext cx="142521" cy="114714"/>
            </a:xfrm>
            <a:custGeom>
              <a:rect b="b" l="l" r="r" t="t"/>
              <a:pathLst>
                <a:path extrusionOk="0" h="10087" w="11969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957" name="Google Shape;957;p44"/>
            <p:cNvSpPr/>
            <p:nvPr/>
          </p:nvSpPr>
          <p:spPr>
            <a:xfrm>
              <a:off x="4089663" y="2967116"/>
              <a:ext cx="5251" cy="10952"/>
            </a:xfrm>
            <a:custGeom>
              <a:rect b="b" l="l" r="r" t="t"/>
              <a:pathLst>
                <a:path extrusionOk="0" h="963" w="441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4"/>
            <p:cNvSpPr/>
            <p:nvPr/>
          </p:nvSpPr>
          <p:spPr>
            <a:xfrm>
              <a:off x="4095152" y="2967833"/>
              <a:ext cx="32900" cy="24758"/>
            </a:xfrm>
            <a:custGeom>
              <a:rect b="b" l="l" r="r" t="t"/>
              <a:pathLst>
                <a:path extrusionOk="0" h="2177" w="2763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4"/>
            <p:cNvSpPr/>
            <p:nvPr/>
          </p:nvSpPr>
          <p:spPr>
            <a:xfrm>
              <a:off x="4101380" y="2973303"/>
              <a:ext cx="51583" cy="60684"/>
            </a:xfrm>
            <a:custGeom>
              <a:rect b="b" l="l" r="r" t="t"/>
              <a:pathLst>
                <a:path extrusionOk="0" h="5336" w="4332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4"/>
            <p:cNvSpPr/>
            <p:nvPr/>
          </p:nvSpPr>
          <p:spPr>
            <a:xfrm>
              <a:off x="4124802" y="2964728"/>
              <a:ext cx="2751" cy="5971"/>
            </a:xfrm>
            <a:custGeom>
              <a:rect b="b" l="l" r="r" t="t"/>
              <a:pathLst>
                <a:path extrusionOk="0" h="525" w="231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4"/>
            <p:cNvSpPr/>
            <p:nvPr/>
          </p:nvSpPr>
          <p:spPr>
            <a:xfrm>
              <a:off x="4037591" y="3015893"/>
              <a:ext cx="73267" cy="45456"/>
            </a:xfrm>
            <a:custGeom>
              <a:rect b="b" l="l" r="r" t="t"/>
              <a:pathLst>
                <a:path extrusionOk="0" h="3997" w="6153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4"/>
            <p:cNvSpPr/>
            <p:nvPr/>
          </p:nvSpPr>
          <p:spPr>
            <a:xfrm>
              <a:off x="3911526" y="2929280"/>
              <a:ext cx="85972" cy="69020"/>
            </a:xfrm>
            <a:custGeom>
              <a:rect b="b" l="l" r="r" t="t"/>
              <a:pathLst>
                <a:path extrusionOk="0" h="6069" w="722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4"/>
            <p:cNvSpPr/>
            <p:nvPr/>
          </p:nvSpPr>
          <p:spPr>
            <a:xfrm>
              <a:off x="3896332" y="2997572"/>
              <a:ext cx="113621" cy="124461"/>
            </a:xfrm>
            <a:custGeom>
              <a:rect b="b" l="l" r="r" t="t"/>
              <a:pathLst>
                <a:path extrusionOk="0" h="10944" w="9542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4"/>
            <p:cNvSpPr/>
            <p:nvPr/>
          </p:nvSpPr>
          <p:spPr>
            <a:xfrm>
              <a:off x="3973815" y="3045871"/>
              <a:ext cx="104655" cy="75923"/>
            </a:xfrm>
            <a:custGeom>
              <a:rect b="b" l="l" r="r" t="t"/>
              <a:pathLst>
                <a:path extrusionOk="0" h="6676" w="8789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4"/>
            <p:cNvSpPr/>
            <p:nvPr/>
          </p:nvSpPr>
          <p:spPr>
            <a:xfrm>
              <a:off x="3996236" y="3024695"/>
              <a:ext cx="46106" cy="39042"/>
            </a:xfrm>
            <a:custGeom>
              <a:rect b="b" l="l" r="r" t="t"/>
              <a:pathLst>
                <a:path extrusionOk="0" h="3433" w="3872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4"/>
            <p:cNvSpPr/>
            <p:nvPr/>
          </p:nvSpPr>
          <p:spPr>
            <a:xfrm>
              <a:off x="4033614" y="3061110"/>
              <a:ext cx="10467" cy="11907"/>
            </a:xfrm>
            <a:custGeom>
              <a:rect b="b" l="l" r="r" t="t"/>
              <a:pathLst>
                <a:path extrusionOk="0" h="1047" w="879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4"/>
            <p:cNvSpPr/>
            <p:nvPr/>
          </p:nvSpPr>
          <p:spPr>
            <a:xfrm>
              <a:off x="4029125" y="3065864"/>
              <a:ext cx="70516" cy="89240"/>
            </a:xfrm>
            <a:custGeom>
              <a:rect b="b" l="l" r="r" t="t"/>
              <a:pathLst>
                <a:path extrusionOk="0" h="7847" w="5922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4"/>
            <p:cNvSpPr/>
            <p:nvPr/>
          </p:nvSpPr>
          <p:spPr>
            <a:xfrm>
              <a:off x="3978054" y="3108693"/>
              <a:ext cx="57811" cy="66882"/>
            </a:xfrm>
            <a:custGeom>
              <a:rect b="b" l="l" r="r" t="t"/>
              <a:pathLst>
                <a:path extrusionOk="0" h="5881" w="4855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969" name="Google Shape;969;p44"/>
            <p:cNvSpPr/>
            <p:nvPr/>
          </p:nvSpPr>
          <p:spPr>
            <a:xfrm>
              <a:off x="3963598" y="3151999"/>
              <a:ext cx="5239" cy="11"/>
            </a:xfrm>
            <a:custGeom>
              <a:rect b="b" l="l" r="r" t="t"/>
              <a:pathLst>
                <a:path extrusionOk="0" h="1" w="44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4"/>
            <p:cNvSpPr/>
            <p:nvPr/>
          </p:nvSpPr>
          <p:spPr>
            <a:xfrm>
              <a:off x="3949392" y="3117029"/>
              <a:ext cx="39878" cy="37609"/>
            </a:xfrm>
            <a:custGeom>
              <a:rect b="b" l="l" r="r" t="t"/>
              <a:pathLst>
                <a:path extrusionOk="0" h="3307" w="3349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4"/>
            <p:cNvSpPr/>
            <p:nvPr/>
          </p:nvSpPr>
          <p:spPr>
            <a:xfrm>
              <a:off x="3845999" y="3071334"/>
              <a:ext cx="89711" cy="57841"/>
            </a:xfrm>
            <a:custGeom>
              <a:rect b="b" l="l" r="r" t="t"/>
              <a:pathLst>
                <a:path extrusionOk="0" h="5086" w="7534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4"/>
            <p:cNvSpPr/>
            <p:nvPr/>
          </p:nvSpPr>
          <p:spPr>
            <a:xfrm>
              <a:off x="3809372" y="2919523"/>
              <a:ext cx="106405" cy="94483"/>
            </a:xfrm>
            <a:custGeom>
              <a:rect b="b" l="l" r="r" t="t"/>
              <a:pathLst>
                <a:path extrusionOk="0" h="8308" w="8936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4"/>
            <p:cNvSpPr/>
            <p:nvPr/>
          </p:nvSpPr>
          <p:spPr>
            <a:xfrm>
              <a:off x="3795917" y="2888589"/>
              <a:ext cx="27173" cy="50699"/>
            </a:xfrm>
            <a:custGeom>
              <a:rect b="b" l="l" r="r" t="t"/>
              <a:pathLst>
                <a:path extrusionOk="0" h="4458" w="2282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4"/>
            <p:cNvSpPr/>
            <p:nvPr/>
          </p:nvSpPr>
          <p:spPr>
            <a:xfrm>
              <a:off x="3689035" y="2890250"/>
              <a:ext cx="138044" cy="127554"/>
            </a:xfrm>
            <a:custGeom>
              <a:rect b="b" l="l" r="r" t="t"/>
              <a:pathLst>
                <a:path extrusionOk="0" h="11216" w="11593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4"/>
            <p:cNvSpPr/>
            <p:nvPr/>
          </p:nvSpPr>
          <p:spPr>
            <a:xfrm>
              <a:off x="3661636" y="2898825"/>
              <a:ext cx="79733" cy="60206"/>
            </a:xfrm>
            <a:custGeom>
              <a:rect b="b" l="l" r="r" t="t"/>
              <a:pathLst>
                <a:path extrusionOk="0" h="5294" w="6696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4"/>
            <p:cNvSpPr/>
            <p:nvPr/>
          </p:nvSpPr>
          <p:spPr>
            <a:xfrm>
              <a:off x="3632974" y="2958780"/>
              <a:ext cx="56573" cy="43318"/>
            </a:xfrm>
            <a:custGeom>
              <a:rect b="b" l="l" r="r" t="t"/>
              <a:pathLst>
                <a:path extrusionOk="0" h="3809" w="4751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4"/>
            <p:cNvSpPr/>
            <p:nvPr/>
          </p:nvSpPr>
          <p:spPr>
            <a:xfrm>
              <a:off x="3632736" y="2960691"/>
              <a:ext cx="81233" cy="85430"/>
            </a:xfrm>
            <a:custGeom>
              <a:rect b="b" l="l" r="r" t="t"/>
              <a:pathLst>
                <a:path extrusionOk="0" h="7512" w="6822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4"/>
            <p:cNvSpPr/>
            <p:nvPr/>
          </p:nvSpPr>
          <p:spPr>
            <a:xfrm>
              <a:off x="3665125" y="2976874"/>
              <a:ext cx="112121" cy="99236"/>
            </a:xfrm>
            <a:custGeom>
              <a:rect b="b" l="l" r="r" t="t"/>
              <a:pathLst>
                <a:path extrusionOk="0" h="8726" w="9416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4"/>
            <p:cNvSpPr/>
            <p:nvPr/>
          </p:nvSpPr>
          <p:spPr>
            <a:xfrm>
              <a:off x="3712457" y="3043733"/>
              <a:ext cx="51833" cy="35948"/>
            </a:xfrm>
            <a:custGeom>
              <a:rect b="b" l="l" r="r" t="t"/>
              <a:pathLst>
                <a:path extrusionOk="0" h="3161" w="4353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4"/>
            <p:cNvSpPr/>
            <p:nvPr/>
          </p:nvSpPr>
          <p:spPr>
            <a:xfrm>
              <a:off x="3628997" y="3033259"/>
              <a:ext cx="44355" cy="30956"/>
            </a:xfrm>
            <a:custGeom>
              <a:rect b="b" l="l" r="r" t="t"/>
              <a:pathLst>
                <a:path extrusionOk="0" h="2722" w="3725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4"/>
            <p:cNvSpPr/>
            <p:nvPr/>
          </p:nvSpPr>
          <p:spPr>
            <a:xfrm>
              <a:off x="3633975" y="3059916"/>
              <a:ext cx="21195" cy="12146"/>
            </a:xfrm>
            <a:custGeom>
              <a:rect b="b" l="l" r="r" t="t"/>
              <a:pathLst>
                <a:path extrusionOk="0" h="1068" w="178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2" name="Google Shape;982;p44"/>
            <p:cNvGrpSpPr/>
            <p:nvPr/>
          </p:nvGrpSpPr>
          <p:grpSpPr>
            <a:xfrm>
              <a:off x="3632736" y="3051591"/>
              <a:ext cx="63288" cy="45217"/>
              <a:chOff x="3450375" y="3038225"/>
              <a:chExt cx="132875" cy="99400"/>
            </a:xfrm>
          </p:grpSpPr>
          <p:sp>
            <p:nvSpPr>
              <p:cNvPr id="983" name="Google Shape;983;p44"/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rect b="b" l="l" r="r" t="t"/>
                <a:pathLst>
                  <a:path extrusionOk="0" h="545" w="1842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44"/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rect b="b" l="l" r="r" t="t"/>
                <a:pathLst>
                  <a:path extrusionOk="0" h="3244" w="4081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5" name="Google Shape;985;p44"/>
            <p:cNvSpPr/>
            <p:nvPr/>
          </p:nvSpPr>
          <p:spPr>
            <a:xfrm>
              <a:off x="3657897" y="3077759"/>
              <a:ext cx="19195" cy="21903"/>
            </a:xfrm>
            <a:custGeom>
              <a:rect b="b" l="l" r="r" t="t"/>
              <a:pathLst>
                <a:path extrusionOk="0" h="1926" w="1612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4"/>
            <p:cNvSpPr/>
            <p:nvPr/>
          </p:nvSpPr>
          <p:spPr>
            <a:xfrm>
              <a:off x="3670352" y="3087756"/>
              <a:ext cx="27911" cy="28568"/>
            </a:xfrm>
            <a:custGeom>
              <a:rect b="b" l="l" r="r" t="t"/>
              <a:pathLst>
                <a:path extrusionOk="0" h="2512" w="2344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4"/>
            <p:cNvSpPr/>
            <p:nvPr/>
          </p:nvSpPr>
          <p:spPr>
            <a:xfrm>
              <a:off x="3689785" y="3073722"/>
              <a:ext cx="42617" cy="42840"/>
            </a:xfrm>
            <a:custGeom>
              <a:rect b="b" l="l" r="r" t="t"/>
              <a:pathLst>
                <a:path extrusionOk="0" h="3767" w="3579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4"/>
            <p:cNvSpPr/>
            <p:nvPr/>
          </p:nvSpPr>
          <p:spPr>
            <a:xfrm>
              <a:off x="3726412" y="3070151"/>
              <a:ext cx="29161" cy="43557"/>
            </a:xfrm>
            <a:custGeom>
              <a:rect b="b" l="l" r="r" t="t"/>
              <a:pathLst>
                <a:path extrusionOk="0" h="3830" w="2449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4"/>
            <p:cNvSpPr/>
            <p:nvPr/>
          </p:nvSpPr>
          <p:spPr>
            <a:xfrm>
              <a:off x="3746846" y="3070151"/>
              <a:ext cx="13956" cy="35459"/>
            </a:xfrm>
            <a:custGeom>
              <a:rect b="b" l="l" r="r" t="t"/>
              <a:pathLst>
                <a:path extrusionOk="0" h="3118" w="1172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4"/>
            <p:cNvSpPr/>
            <p:nvPr/>
          </p:nvSpPr>
          <p:spPr>
            <a:xfrm>
              <a:off x="3754312" y="3061110"/>
              <a:ext cx="21445" cy="42840"/>
            </a:xfrm>
            <a:custGeom>
              <a:rect b="b" l="l" r="r" t="t"/>
              <a:pathLst>
                <a:path extrusionOk="0" h="3767" w="1801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4"/>
            <p:cNvSpPr/>
            <p:nvPr/>
          </p:nvSpPr>
          <p:spPr>
            <a:xfrm>
              <a:off x="3838283" y="2987337"/>
              <a:ext cx="71755" cy="108994"/>
            </a:xfrm>
            <a:custGeom>
              <a:rect b="b" l="l" r="r" t="t"/>
              <a:pathLst>
                <a:path extrusionOk="0" h="9584" w="6026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4"/>
            <p:cNvSpPr/>
            <p:nvPr/>
          </p:nvSpPr>
          <p:spPr>
            <a:xfrm>
              <a:off x="3829555" y="3057778"/>
              <a:ext cx="2251" cy="1194"/>
            </a:xfrm>
            <a:custGeom>
              <a:rect b="b" l="l" r="r" t="t"/>
              <a:pathLst>
                <a:path extrusionOk="0" h="105" w="189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4"/>
            <p:cNvSpPr/>
            <p:nvPr/>
          </p:nvSpPr>
          <p:spPr>
            <a:xfrm>
              <a:off x="3749584" y="2988770"/>
              <a:ext cx="104905" cy="77822"/>
            </a:xfrm>
            <a:custGeom>
              <a:rect b="b" l="l" r="r" t="t"/>
              <a:pathLst>
                <a:path extrusionOk="0" h="6843" w="881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994" name="Google Shape;994;p44"/>
            <p:cNvSpPr/>
            <p:nvPr/>
          </p:nvSpPr>
          <p:spPr>
            <a:xfrm>
              <a:off x="3767267" y="3053013"/>
              <a:ext cx="78744" cy="64493"/>
            </a:xfrm>
            <a:custGeom>
              <a:rect b="b" l="l" r="r" t="t"/>
              <a:pathLst>
                <a:path extrusionOk="0" h="5671" w="6613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4"/>
            <p:cNvSpPr/>
            <p:nvPr/>
          </p:nvSpPr>
          <p:spPr>
            <a:xfrm>
              <a:off x="3805645" y="3058722"/>
              <a:ext cx="52322" cy="74968"/>
            </a:xfrm>
            <a:custGeom>
              <a:rect b="b" l="l" r="r" t="t"/>
              <a:pathLst>
                <a:path extrusionOk="0" h="6592" w="4394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4"/>
            <p:cNvSpPr/>
            <p:nvPr/>
          </p:nvSpPr>
          <p:spPr>
            <a:xfrm>
              <a:off x="3805883" y="3130585"/>
              <a:ext cx="39378" cy="40702"/>
            </a:xfrm>
            <a:custGeom>
              <a:rect b="b" l="l" r="r" t="t"/>
              <a:pathLst>
                <a:path extrusionOk="0" h="3579" w="3307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4"/>
            <p:cNvSpPr/>
            <p:nvPr/>
          </p:nvSpPr>
          <p:spPr>
            <a:xfrm>
              <a:off x="3809622" y="3131301"/>
              <a:ext cx="13967" cy="8575"/>
            </a:xfrm>
            <a:custGeom>
              <a:rect b="b" l="l" r="r" t="t"/>
              <a:pathLst>
                <a:path extrusionOk="0" h="754" w="1173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4"/>
            <p:cNvSpPr/>
            <p:nvPr/>
          </p:nvSpPr>
          <p:spPr>
            <a:xfrm>
              <a:off x="3822327" y="3120122"/>
              <a:ext cx="52834" cy="59023"/>
            </a:xfrm>
            <a:custGeom>
              <a:rect b="b" l="l" r="r" t="t"/>
              <a:pathLst>
                <a:path extrusionOk="0" h="5190" w="4437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4"/>
            <p:cNvSpPr/>
            <p:nvPr/>
          </p:nvSpPr>
          <p:spPr>
            <a:xfrm>
              <a:off x="3828067" y="3174369"/>
              <a:ext cx="7478" cy="9769"/>
            </a:xfrm>
            <a:custGeom>
              <a:rect b="b" l="l" r="r" t="t"/>
              <a:pathLst>
                <a:path extrusionOk="0" h="859" w="628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4"/>
            <p:cNvSpPr/>
            <p:nvPr/>
          </p:nvSpPr>
          <p:spPr>
            <a:xfrm>
              <a:off x="3947654" y="3151533"/>
              <a:ext cx="76994" cy="74956"/>
            </a:xfrm>
            <a:custGeom>
              <a:rect b="b" l="l" r="r" t="t"/>
              <a:pathLst>
                <a:path extrusionOk="0" h="6591" w="6466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4"/>
            <p:cNvSpPr/>
            <p:nvPr/>
          </p:nvSpPr>
          <p:spPr>
            <a:xfrm>
              <a:off x="3945415" y="3152954"/>
              <a:ext cx="13956" cy="10963"/>
            </a:xfrm>
            <a:custGeom>
              <a:rect b="b" l="l" r="r" t="t"/>
              <a:pathLst>
                <a:path extrusionOk="0" h="964" w="1172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4"/>
            <p:cNvSpPr/>
            <p:nvPr/>
          </p:nvSpPr>
          <p:spPr>
            <a:xfrm>
              <a:off x="3945415" y="3159380"/>
              <a:ext cx="13706" cy="15956"/>
            </a:xfrm>
            <a:custGeom>
              <a:rect b="b" l="l" r="r" t="t"/>
              <a:pathLst>
                <a:path extrusionOk="0" h="1403" w="1151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4"/>
            <p:cNvSpPr/>
            <p:nvPr/>
          </p:nvSpPr>
          <p:spPr>
            <a:xfrm>
              <a:off x="3829055" y="3110126"/>
              <a:ext cx="131316" cy="124222"/>
            </a:xfrm>
            <a:custGeom>
              <a:rect b="b" l="l" r="r" t="t"/>
              <a:pathLst>
                <a:path extrusionOk="0" h="10923" w="11028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1004" name="Google Shape;1004;p44"/>
            <p:cNvSpPr/>
            <p:nvPr/>
          </p:nvSpPr>
          <p:spPr>
            <a:xfrm>
              <a:off x="3970326" y="3207451"/>
              <a:ext cx="21934" cy="52837"/>
            </a:xfrm>
            <a:custGeom>
              <a:rect b="b" l="l" r="r" t="t"/>
              <a:pathLst>
                <a:path extrusionOk="0" h="4646" w="1842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4"/>
            <p:cNvSpPr/>
            <p:nvPr/>
          </p:nvSpPr>
          <p:spPr>
            <a:xfrm>
              <a:off x="3895082" y="3199593"/>
              <a:ext cx="81233" cy="66165"/>
            </a:xfrm>
            <a:custGeom>
              <a:rect b="b" l="l" r="r" t="t"/>
              <a:pathLst>
                <a:path extrusionOk="0" h="5818" w="6822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4"/>
            <p:cNvSpPr/>
            <p:nvPr/>
          </p:nvSpPr>
          <p:spPr>
            <a:xfrm>
              <a:off x="3824328" y="3184365"/>
              <a:ext cx="86210" cy="81393"/>
            </a:xfrm>
            <a:custGeom>
              <a:rect b="b" l="l" r="r" t="t"/>
              <a:pathLst>
                <a:path extrusionOk="0" h="7157" w="724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4"/>
            <p:cNvSpPr/>
            <p:nvPr/>
          </p:nvSpPr>
          <p:spPr>
            <a:xfrm>
              <a:off x="3916754" y="3249086"/>
              <a:ext cx="53834" cy="46889"/>
            </a:xfrm>
            <a:custGeom>
              <a:rect b="b" l="l" r="r" t="t"/>
              <a:pathLst>
                <a:path extrusionOk="0" h="4123" w="4521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4"/>
            <p:cNvSpPr/>
            <p:nvPr/>
          </p:nvSpPr>
          <p:spPr>
            <a:xfrm>
              <a:off x="3879638" y="3263609"/>
              <a:ext cx="64539" cy="61639"/>
            </a:xfrm>
            <a:custGeom>
              <a:rect b="b" l="l" r="r" t="t"/>
              <a:pathLst>
                <a:path extrusionOk="0" h="5420" w="542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4"/>
            <p:cNvSpPr/>
            <p:nvPr/>
          </p:nvSpPr>
          <p:spPr>
            <a:xfrm>
              <a:off x="3824578" y="3257889"/>
              <a:ext cx="92188" cy="82826"/>
            </a:xfrm>
            <a:custGeom>
              <a:rect b="b" l="l" r="r" t="t"/>
              <a:pathLst>
                <a:path extrusionOk="0" h="7283" w="7742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010" name="Google Shape;1010;p44"/>
            <p:cNvSpPr/>
            <p:nvPr/>
          </p:nvSpPr>
          <p:spPr>
            <a:xfrm>
              <a:off x="3953131" y="3215060"/>
              <a:ext cx="71767" cy="110427"/>
            </a:xfrm>
            <a:custGeom>
              <a:rect b="b" l="l" r="r" t="t"/>
              <a:pathLst>
                <a:path extrusionOk="0" h="9710" w="6027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4"/>
            <p:cNvSpPr/>
            <p:nvPr/>
          </p:nvSpPr>
          <p:spPr>
            <a:xfrm>
              <a:off x="3951893" y="3317378"/>
              <a:ext cx="9978" cy="10724"/>
            </a:xfrm>
            <a:custGeom>
              <a:rect b="b" l="l" r="r" t="t"/>
              <a:pathLst>
                <a:path extrusionOk="0" h="943" w="838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4"/>
            <p:cNvSpPr/>
            <p:nvPr/>
          </p:nvSpPr>
          <p:spPr>
            <a:xfrm>
              <a:off x="3925232" y="3338554"/>
              <a:ext cx="15956" cy="14295"/>
            </a:xfrm>
            <a:custGeom>
              <a:rect b="b" l="l" r="r" t="t"/>
              <a:pathLst>
                <a:path extrusionOk="0" h="1257" w="134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4"/>
            <p:cNvSpPr/>
            <p:nvPr/>
          </p:nvSpPr>
          <p:spPr>
            <a:xfrm>
              <a:off x="4226694" y="2879548"/>
              <a:ext cx="50095" cy="39508"/>
            </a:xfrm>
            <a:custGeom>
              <a:rect b="b" l="l" r="r" t="t"/>
              <a:pathLst>
                <a:path extrusionOk="0" h="3474" w="4207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4"/>
            <p:cNvSpPr/>
            <p:nvPr/>
          </p:nvSpPr>
          <p:spPr>
            <a:xfrm>
              <a:off x="4226694" y="2879548"/>
              <a:ext cx="50095" cy="39508"/>
            </a:xfrm>
            <a:custGeom>
              <a:rect b="b" l="l" r="r" t="t"/>
              <a:pathLst>
                <a:path extrusionOk="0" h="3474" w="4207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4"/>
            <p:cNvSpPr/>
            <p:nvPr/>
          </p:nvSpPr>
          <p:spPr>
            <a:xfrm>
              <a:off x="4014919" y="2846238"/>
              <a:ext cx="33651" cy="9053"/>
            </a:xfrm>
            <a:custGeom>
              <a:rect b="b" l="l" r="r" t="t"/>
              <a:pathLst>
                <a:path extrusionOk="0" h="796" w="2826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4"/>
            <p:cNvSpPr/>
            <p:nvPr/>
          </p:nvSpPr>
          <p:spPr>
            <a:xfrm>
              <a:off x="4036853" y="2853608"/>
              <a:ext cx="1250" cy="1205"/>
            </a:xfrm>
            <a:custGeom>
              <a:rect b="b" l="l" r="r" t="t"/>
              <a:pathLst>
                <a:path extrusionOk="0" fill="none" h="106" w="105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accent6"/>
            </a:solidFill>
            <a:ln cap="rnd" cmpd="sng" w="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4"/>
            <p:cNvSpPr/>
            <p:nvPr/>
          </p:nvSpPr>
          <p:spPr>
            <a:xfrm>
              <a:off x="4346543" y="2948318"/>
              <a:ext cx="21183" cy="11907"/>
            </a:xfrm>
            <a:custGeom>
              <a:rect b="b" l="l" r="r" t="t"/>
              <a:pathLst>
                <a:path extrusionOk="0" h="1047" w="1779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4"/>
            <p:cNvSpPr/>
            <p:nvPr/>
          </p:nvSpPr>
          <p:spPr>
            <a:xfrm>
              <a:off x="3878888" y="2847660"/>
              <a:ext cx="16706" cy="13579"/>
            </a:xfrm>
            <a:custGeom>
              <a:rect b="b" l="l" r="r" t="t"/>
              <a:pathLst>
                <a:path extrusionOk="0" h="1194" w="1403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4"/>
            <p:cNvSpPr/>
            <p:nvPr/>
          </p:nvSpPr>
          <p:spPr>
            <a:xfrm>
              <a:off x="3865182" y="2817204"/>
              <a:ext cx="27923" cy="34993"/>
            </a:xfrm>
            <a:custGeom>
              <a:rect b="b" l="l" r="r" t="t"/>
              <a:pathLst>
                <a:path extrusionOk="0" h="3077" w="2345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0" name="Google Shape;1020;p4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AUTRES CHIFFRES</a:t>
            </a:r>
            <a:endParaRPr/>
          </a:p>
        </p:txBody>
      </p:sp>
      <p:sp>
        <p:nvSpPr>
          <p:cNvPr id="1021" name="Google Shape;1021;p44"/>
          <p:cNvSpPr txBox="1"/>
          <p:nvPr>
            <p:ph idx="2" type="title"/>
          </p:nvPr>
        </p:nvSpPr>
        <p:spPr>
          <a:xfrm>
            <a:off x="1939209" y="2532750"/>
            <a:ext cx="2251800" cy="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PAYS</a:t>
            </a:r>
            <a:endParaRPr/>
          </a:p>
        </p:txBody>
      </p:sp>
      <p:sp>
        <p:nvSpPr>
          <p:cNvPr id="1022" name="Google Shape;1022;p44"/>
          <p:cNvSpPr txBox="1"/>
          <p:nvPr>
            <p:ph idx="1" type="subTitle"/>
          </p:nvPr>
        </p:nvSpPr>
        <p:spPr>
          <a:xfrm>
            <a:off x="1939200" y="2904400"/>
            <a:ext cx="22518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6 Pays représentés : USA, Australie, France, UK, Allemagne et Canada</a:t>
            </a:r>
            <a:endParaRPr b="1"/>
          </a:p>
        </p:txBody>
      </p:sp>
      <p:sp>
        <p:nvSpPr>
          <p:cNvPr id="1023" name="Google Shape;1023;p44"/>
          <p:cNvSpPr txBox="1"/>
          <p:nvPr>
            <p:ph idx="3" type="title"/>
          </p:nvPr>
        </p:nvSpPr>
        <p:spPr>
          <a:xfrm>
            <a:off x="4665299" y="2532750"/>
            <a:ext cx="2380800" cy="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ETATS / DEPARTEMENTS</a:t>
            </a:r>
            <a:endParaRPr/>
          </a:p>
        </p:txBody>
      </p:sp>
      <p:sp>
        <p:nvSpPr>
          <p:cNvPr id="1024" name="Google Shape;1024;p44"/>
          <p:cNvSpPr txBox="1"/>
          <p:nvPr>
            <p:ph idx="4" type="subTitle"/>
          </p:nvPr>
        </p:nvSpPr>
        <p:spPr>
          <a:xfrm>
            <a:off x="4665300" y="2904400"/>
            <a:ext cx="22518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53 Etats / Départements représentés</a:t>
            </a:r>
            <a:endParaRPr b="1"/>
          </a:p>
        </p:txBody>
      </p:sp>
      <p:sp>
        <p:nvSpPr>
          <p:cNvPr id="1025" name="Google Shape;1025;p44"/>
          <p:cNvSpPr/>
          <p:nvPr/>
        </p:nvSpPr>
        <p:spPr>
          <a:xfrm>
            <a:off x="2819313" y="1945154"/>
            <a:ext cx="491574" cy="450530"/>
          </a:xfrm>
          <a:custGeom>
            <a:rect b="b" l="l" r="r" t="t"/>
            <a:pathLst>
              <a:path extrusionOk="0" h="39703" w="43320">
                <a:moveTo>
                  <a:pt x="21471" y="1"/>
                </a:moveTo>
                <a:cubicBezTo>
                  <a:pt x="17691" y="1"/>
                  <a:pt x="13935" y="1361"/>
                  <a:pt x="9797" y="3483"/>
                </a:cubicBezTo>
                <a:cubicBezTo>
                  <a:pt x="6916" y="4923"/>
                  <a:pt x="4034" y="6556"/>
                  <a:pt x="2113" y="9149"/>
                </a:cubicBezTo>
                <a:cubicBezTo>
                  <a:pt x="192" y="11935"/>
                  <a:pt x="0" y="15489"/>
                  <a:pt x="0" y="18851"/>
                </a:cubicBezTo>
                <a:lnTo>
                  <a:pt x="0" y="22404"/>
                </a:lnTo>
                <a:cubicBezTo>
                  <a:pt x="0" y="32105"/>
                  <a:pt x="8165" y="35563"/>
                  <a:pt x="16329" y="38445"/>
                </a:cubicBezTo>
                <a:cubicBezTo>
                  <a:pt x="18706" y="39295"/>
                  <a:pt x="20802" y="39703"/>
                  <a:pt x="22692" y="39703"/>
                </a:cubicBezTo>
                <a:cubicBezTo>
                  <a:pt x="28056" y="39703"/>
                  <a:pt x="31749" y="36418"/>
                  <a:pt x="35443" y="30665"/>
                </a:cubicBezTo>
                <a:cubicBezTo>
                  <a:pt x="38036" y="26535"/>
                  <a:pt x="42455" y="21636"/>
                  <a:pt x="42839" y="16641"/>
                </a:cubicBezTo>
                <a:cubicBezTo>
                  <a:pt x="43319" y="10686"/>
                  <a:pt x="35443" y="5788"/>
                  <a:pt x="30929" y="3002"/>
                </a:cubicBezTo>
                <a:cubicBezTo>
                  <a:pt x="27617" y="895"/>
                  <a:pt x="24536" y="1"/>
                  <a:pt x="21471" y="1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44"/>
          <p:cNvSpPr/>
          <p:nvPr/>
        </p:nvSpPr>
        <p:spPr>
          <a:xfrm>
            <a:off x="5545413" y="1945154"/>
            <a:ext cx="491574" cy="450530"/>
          </a:xfrm>
          <a:custGeom>
            <a:rect b="b" l="l" r="r" t="t"/>
            <a:pathLst>
              <a:path extrusionOk="0" h="39703" w="43320">
                <a:moveTo>
                  <a:pt x="21471" y="1"/>
                </a:moveTo>
                <a:cubicBezTo>
                  <a:pt x="17691" y="1"/>
                  <a:pt x="13935" y="1361"/>
                  <a:pt x="9797" y="3483"/>
                </a:cubicBezTo>
                <a:cubicBezTo>
                  <a:pt x="6916" y="4923"/>
                  <a:pt x="4034" y="6556"/>
                  <a:pt x="2113" y="9149"/>
                </a:cubicBezTo>
                <a:cubicBezTo>
                  <a:pt x="192" y="11935"/>
                  <a:pt x="0" y="15489"/>
                  <a:pt x="0" y="18851"/>
                </a:cubicBezTo>
                <a:lnTo>
                  <a:pt x="0" y="22404"/>
                </a:lnTo>
                <a:cubicBezTo>
                  <a:pt x="0" y="32105"/>
                  <a:pt x="8165" y="35563"/>
                  <a:pt x="16329" y="38445"/>
                </a:cubicBezTo>
                <a:cubicBezTo>
                  <a:pt x="18706" y="39295"/>
                  <a:pt x="20802" y="39703"/>
                  <a:pt x="22692" y="39703"/>
                </a:cubicBezTo>
                <a:cubicBezTo>
                  <a:pt x="28056" y="39703"/>
                  <a:pt x="31749" y="36418"/>
                  <a:pt x="35443" y="30665"/>
                </a:cubicBezTo>
                <a:cubicBezTo>
                  <a:pt x="38036" y="26535"/>
                  <a:pt x="42455" y="21636"/>
                  <a:pt x="42839" y="16641"/>
                </a:cubicBezTo>
                <a:cubicBezTo>
                  <a:pt x="43319" y="10686"/>
                  <a:pt x="35443" y="5788"/>
                  <a:pt x="30929" y="3002"/>
                </a:cubicBezTo>
                <a:cubicBezTo>
                  <a:pt x="27617" y="895"/>
                  <a:pt x="24536" y="1"/>
                  <a:pt x="21471" y="1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44"/>
          <p:cNvSpPr txBox="1"/>
          <p:nvPr>
            <p:ph idx="1" type="subTitle"/>
          </p:nvPr>
        </p:nvSpPr>
        <p:spPr>
          <a:xfrm>
            <a:off x="1939200" y="4675075"/>
            <a:ext cx="5106900" cy="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Note : Le magasin sera situé en France.</a:t>
            </a:r>
            <a:endParaRPr>
              <a:latin typeface="Palanquin"/>
              <a:ea typeface="Palanquin"/>
              <a:cs typeface="Palanquin"/>
              <a:sym typeface="Palanqui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4796"/>
        </a:solidFill>
      </p:bgPr>
    </p:bg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45"/>
          <p:cNvSpPr/>
          <p:nvPr/>
        </p:nvSpPr>
        <p:spPr>
          <a:xfrm>
            <a:off x="2731150" y="4476450"/>
            <a:ext cx="3977170" cy="262101"/>
          </a:xfrm>
          <a:custGeom>
            <a:rect b="b" l="l" r="r" t="t"/>
            <a:pathLst>
              <a:path extrusionOk="0" h="9981" w="145086">
                <a:moveTo>
                  <a:pt x="72543" y="0"/>
                </a:moveTo>
                <a:cubicBezTo>
                  <a:pt x="32474" y="0"/>
                  <a:pt x="1" y="2218"/>
                  <a:pt x="1" y="4980"/>
                </a:cubicBezTo>
                <a:cubicBezTo>
                  <a:pt x="1" y="7742"/>
                  <a:pt x="32474" y="9981"/>
                  <a:pt x="72543" y="9981"/>
                </a:cubicBezTo>
                <a:cubicBezTo>
                  <a:pt x="112612" y="9981"/>
                  <a:pt x="145085" y="7742"/>
                  <a:pt x="145085" y="4980"/>
                </a:cubicBezTo>
                <a:cubicBezTo>
                  <a:pt x="145085" y="2218"/>
                  <a:pt x="112612" y="0"/>
                  <a:pt x="725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45"/>
          <p:cNvSpPr txBox="1"/>
          <p:nvPr>
            <p:ph type="title"/>
          </p:nvPr>
        </p:nvSpPr>
        <p:spPr>
          <a:xfrm>
            <a:off x="2102100" y="540000"/>
            <a:ext cx="49398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RENDEZ-VOUS SUR POWER BI !</a:t>
            </a:r>
            <a:endParaRPr/>
          </a:p>
        </p:txBody>
      </p:sp>
      <p:grpSp>
        <p:nvGrpSpPr>
          <p:cNvPr id="1034" name="Google Shape;1034;p45"/>
          <p:cNvGrpSpPr/>
          <p:nvPr/>
        </p:nvGrpSpPr>
        <p:grpSpPr>
          <a:xfrm>
            <a:off x="2859065" y="2463603"/>
            <a:ext cx="3721932" cy="2170028"/>
            <a:chOff x="3009763" y="2483650"/>
            <a:chExt cx="3394375" cy="1979050"/>
          </a:xfrm>
        </p:grpSpPr>
        <p:grpSp>
          <p:nvGrpSpPr>
            <p:cNvPr id="1035" name="Google Shape;1035;p45"/>
            <p:cNvGrpSpPr/>
            <p:nvPr/>
          </p:nvGrpSpPr>
          <p:grpSpPr>
            <a:xfrm>
              <a:off x="3052663" y="3185800"/>
              <a:ext cx="1233475" cy="1234000"/>
              <a:chOff x="3052663" y="3185800"/>
              <a:chExt cx="1233475" cy="1234000"/>
            </a:xfrm>
          </p:grpSpPr>
          <p:sp>
            <p:nvSpPr>
              <p:cNvPr id="1036" name="Google Shape;1036;p45"/>
              <p:cNvSpPr/>
              <p:nvPr/>
            </p:nvSpPr>
            <p:spPr>
              <a:xfrm>
                <a:off x="3665738" y="3185800"/>
                <a:ext cx="7350" cy="1234000"/>
              </a:xfrm>
              <a:custGeom>
                <a:rect b="b" l="l" r="r" t="t"/>
                <a:pathLst>
                  <a:path extrusionOk="0" h="49360" w="294">
                    <a:moveTo>
                      <a:pt x="0" y="1"/>
                    </a:moveTo>
                    <a:lnTo>
                      <a:pt x="0" y="49359"/>
                    </a:lnTo>
                    <a:lnTo>
                      <a:pt x="293" y="49359"/>
                    </a:ln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45"/>
              <p:cNvSpPr/>
              <p:nvPr/>
            </p:nvSpPr>
            <p:spPr>
              <a:xfrm>
                <a:off x="3230513" y="3364700"/>
                <a:ext cx="877250" cy="877250"/>
              </a:xfrm>
              <a:custGeom>
                <a:rect b="b" l="l" r="r" t="t"/>
                <a:pathLst>
                  <a:path extrusionOk="0" h="35090" w="35090">
                    <a:moveTo>
                      <a:pt x="189" y="0"/>
                    </a:moveTo>
                    <a:lnTo>
                      <a:pt x="1" y="189"/>
                    </a:lnTo>
                    <a:lnTo>
                      <a:pt x="34901" y="35089"/>
                    </a:lnTo>
                    <a:lnTo>
                      <a:pt x="35090" y="3488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45"/>
              <p:cNvSpPr/>
              <p:nvPr/>
            </p:nvSpPr>
            <p:spPr>
              <a:xfrm>
                <a:off x="3052663" y="3799375"/>
                <a:ext cx="1233475" cy="6825"/>
              </a:xfrm>
              <a:custGeom>
                <a:rect b="b" l="l" r="r" t="t"/>
                <a:pathLst>
                  <a:path extrusionOk="0" h="273" w="49339">
                    <a:moveTo>
                      <a:pt x="1" y="1"/>
                    </a:moveTo>
                    <a:lnTo>
                      <a:pt x="1" y="273"/>
                    </a:lnTo>
                    <a:lnTo>
                      <a:pt x="49338" y="273"/>
                    </a:lnTo>
                    <a:lnTo>
                      <a:pt x="493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45"/>
              <p:cNvSpPr/>
              <p:nvPr/>
            </p:nvSpPr>
            <p:spPr>
              <a:xfrm>
                <a:off x="3231563" y="3363650"/>
                <a:ext cx="876725" cy="878300"/>
              </a:xfrm>
              <a:custGeom>
                <a:rect b="b" l="l" r="r" t="t"/>
                <a:pathLst>
                  <a:path extrusionOk="0" h="35132" w="35069">
                    <a:moveTo>
                      <a:pt x="34859" y="1"/>
                    </a:moveTo>
                    <a:lnTo>
                      <a:pt x="0" y="34922"/>
                    </a:lnTo>
                    <a:lnTo>
                      <a:pt x="189" y="35131"/>
                    </a:lnTo>
                    <a:lnTo>
                      <a:pt x="35068" y="210"/>
                    </a:lnTo>
                    <a:lnTo>
                      <a:pt x="348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45"/>
              <p:cNvSpPr/>
              <p:nvPr/>
            </p:nvSpPr>
            <p:spPr>
              <a:xfrm>
                <a:off x="3427713" y="3232350"/>
                <a:ext cx="483375" cy="1140900"/>
              </a:xfrm>
              <a:custGeom>
                <a:rect b="b" l="l" r="r" t="t"/>
                <a:pathLst>
                  <a:path extrusionOk="0" h="45636" w="19335">
                    <a:moveTo>
                      <a:pt x="19062" y="1"/>
                    </a:moveTo>
                    <a:lnTo>
                      <a:pt x="1" y="45531"/>
                    </a:lnTo>
                    <a:lnTo>
                      <a:pt x="273" y="45635"/>
                    </a:lnTo>
                    <a:lnTo>
                      <a:pt x="19334" y="126"/>
                    </a:lnTo>
                    <a:lnTo>
                      <a:pt x="190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45"/>
              <p:cNvSpPr/>
              <p:nvPr/>
            </p:nvSpPr>
            <p:spPr>
              <a:xfrm>
                <a:off x="3431913" y="3230775"/>
                <a:ext cx="473950" cy="1145075"/>
              </a:xfrm>
              <a:custGeom>
                <a:rect b="b" l="l" r="r" t="t"/>
                <a:pathLst>
                  <a:path extrusionOk="0" h="45803" w="18958">
                    <a:moveTo>
                      <a:pt x="272" y="1"/>
                    </a:moveTo>
                    <a:lnTo>
                      <a:pt x="0" y="106"/>
                    </a:lnTo>
                    <a:lnTo>
                      <a:pt x="18685" y="45803"/>
                    </a:lnTo>
                    <a:lnTo>
                      <a:pt x="18957" y="45677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45"/>
              <p:cNvSpPr/>
              <p:nvPr/>
            </p:nvSpPr>
            <p:spPr>
              <a:xfrm>
                <a:off x="3099213" y="3560850"/>
                <a:ext cx="1140900" cy="483900"/>
              </a:xfrm>
              <a:custGeom>
                <a:rect b="b" l="l" r="r" t="t"/>
                <a:pathLst>
                  <a:path extrusionOk="0" h="19356" w="45636">
                    <a:moveTo>
                      <a:pt x="105" y="1"/>
                    </a:moveTo>
                    <a:lnTo>
                      <a:pt x="1" y="273"/>
                    </a:lnTo>
                    <a:lnTo>
                      <a:pt x="45510" y="19355"/>
                    </a:lnTo>
                    <a:lnTo>
                      <a:pt x="45635" y="19083"/>
                    </a:lnTo>
                    <a:lnTo>
                      <a:pt x="1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45"/>
              <p:cNvSpPr/>
              <p:nvPr/>
            </p:nvSpPr>
            <p:spPr>
              <a:xfrm>
                <a:off x="3097663" y="3565575"/>
                <a:ext cx="1144525" cy="474450"/>
              </a:xfrm>
              <a:custGeom>
                <a:rect b="b" l="l" r="r" t="t"/>
                <a:pathLst>
                  <a:path extrusionOk="0" h="18978" w="45781">
                    <a:moveTo>
                      <a:pt x="45676" y="0"/>
                    </a:moveTo>
                    <a:lnTo>
                      <a:pt x="0" y="18706"/>
                    </a:lnTo>
                    <a:lnTo>
                      <a:pt x="105" y="18978"/>
                    </a:lnTo>
                    <a:lnTo>
                      <a:pt x="45781" y="272"/>
                    </a:lnTo>
                    <a:lnTo>
                      <a:pt x="45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45"/>
              <p:cNvSpPr/>
              <p:nvPr/>
            </p:nvSpPr>
            <p:spPr>
              <a:xfrm>
                <a:off x="3550113" y="3196275"/>
                <a:ext cx="238575" cy="1213050"/>
              </a:xfrm>
              <a:custGeom>
                <a:rect b="b" l="l" r="r" t="t"/>
                <a:pathLst>
                  <a:path extrusionOk="0" h="48522" w="9543">
                    <a:moveTo>
                      <a:pt x="9249" y="0"/>
                    </a:moveTo>
                    <a:lnTo>
                      <a:pt x="1" y="48480"/>
                    </a:lnTo>
                    <a:lnTo>
                      <a:pt x="294" y="48522"/>
                    </a:lnTo>
                    <a:lnTo>
                      <a:pt x="9542" y="42"/>
                    </a:lnTo>
                    <a:lnTo>
                      <a:pt x="9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45"/>
              <p:cNvSpPr/>
              <p:nvPr/>
            </p:nvSpPr>
            <p:spPr>
              <a:xfrm>
                <a:off x="3319963" y="3290425"/>
                <a:ext cx="698350" cy="1025275"/>
              </a:xfrm>
              <a:custGeom>
                <a:rect b="b" l="l" r="r" t="t"/>
                <a:pathLst>
                  <a:path extrusionOk="0" h="41011" w="27934">
                    <a:moveTo>
                      <a:pt x="231" y="0"/>
                    </a:moveTo>
                    <a:lnTo>
                      <a:pt x="1" y="168"/>
                    </a:lnTo>
                    <a:lnTo>
                      <a:pt x="27703" y="41011"/>
                    </a:lnTo>
                    <a:lnTo>
                      <a:pt x="27934" y="40843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45"/>
              <p:cNvSpPr/>
              <p:nvPr/>
            </p:nvSpPr>
            <p:spPr>
              <a:xfrm>
                <a:off x="3062613" y="3683250"/>
                <a:ext cx="1213075" cy="239075"/>
              </a:xfrm>
              <a:custGeom>
                <a:rect b="b" l="l" r="r" t="t"/>
                <a:pathLst>
                  <a:path extrusionOk="0" h="9563" w="48523">
                    <a:moveTo>
                      <a:pt x="63" y="1"/>
                    </a:moveTo>
                    <a:lnTo>
                      <a:pt x="0" y="273"/>
                    </a:lnTo>
                    <a:lnTo>
                      <a:pt x="48480" y="9563"/>
                    </a:lnTo>
                    <a:lnTo>
                      <a:pt x="48522" y="9291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45"/>
              <p:cNvSpPr/>
              <p:nvPr/>
            </p:nvSpPr>
            <p:spPr>
              <a:xfrm>
                <a:off x="3156763" y="3453625"/>
                <a:ext cx="1025800" cy="698350"/>
              </a:xfrm>
              <a:custGeom>
                <a:rect b="b" l="l" r="r" t="t"/>
                <a:pathLst>
                  <a:path extrusionOk="0" h="27934" w="41032">
                    <a:moveTo>
                      <a:pt x="40864" y="0"/>
                    </a:moveTo>
                    <a:lnTo>
                      <a:pt x="0" y="27703"/>
                    </a:lnTo>
                    <a:lnTo>
                      <a:pt x="168" y="27933"/>
                    </a:lnTo>
                    <a:lnTo>
                      <a:pt x="41032" y="252"/>
                    </a:lnTo>
                    <a:lnTo>
                      <a:pt x="408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45"/>
              <p:cNvSpPr/>
              <p:nvPr/>
            </p:nvSpPr>
            <p:spPr>
              <a:xfrm>
                <a:off x="3325188" y="3286750"/>
                <a:ext cx="688425" cy="1032100"/>
              </a:xfrm>
              <a:custGeom>
                <a:rect b="b" l="l" r="r" t="t"/>
                <a:pathLst>
                  <a:path extrusionOk="0" h="41284" w="27537">
                    <a:moveTo>
                      <a:pt x="27306" y="1"/>
                    </a:moveTo>
                    <a:lnTo>
                      <a:pt x="1" y="41116"/>
                    </a:lnTo>
                    <a:lnTo>
                      <a:pt x="231" y="41283"/>
                    </a:lnTo>
                    <a:lnTo>
                      <a:pt x="27536" y="168"/>
                    </a:lnTo>
                    <a:lnTo>
                      <a:pt x="2730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45"/>
              <p:cNvSpPr/>
              <p:nvPr/>
            </p:nvSpPr>
            <p:spPr>
              <a:xfrm>
                <a:off x="3543313" y="3197825"/>
                <a:ext cx="251125" cy="1210975"/>
              </a:xfrm>
              <a:custGeom>
                <a:rect b="b" l="l" r="r" t="t"/>
                <a:pathLst>
                  <a:path extrusionOk="0" h="48439" w="10045">
                    <a:moveTo>
                      <a:pt x="294" y="1"/>
                    </a:moveTo>
                    <a:lnTo>
                      <a:pt x="1" y="43"/>
                    </a:lnTo>
                    <a:lnTo>
                      <a:pt x="9772" y="48439"/>
                    </a:lnTo>
                    <a:lnTo>
                      <a:pt x="10044" y="48376"/>
                    </a:lnTo>
                    <a:lnTo>
                      <a:pt x="2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45"/>
              <p:cNvSpPr/>
              <p:nvPr/>
            </p:nvSpPr>
            <p:spPr>
              <a:xfrm>
                <a:off x="3153088" y="3458850"/>
                <a:ext cx="1031575" cy="688950"/>
              </a:xfrm>
              <a:custGeom>
                <a:rect b="b" l="l" r="r" t="t"/>
                <a:pathLst>
                  <a:path extrusionOk="0" h="27558" w="41263">
                    <a:moveTo>
                      <a:pt x="168" y="1"/>
                    </a:moveTo>
                    <a:lnTo>
                      <a:pt x="1" y="252"/>
                    </a:lnTo>
                    <a:lnTo>
                      <a:pt x="41116" y="27557"/>
                    </a:lnTo>
                    <a:lnTo>
                      <a:pt x="41262" y="27306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45"/>
              <p:cNvSpPr/>
              <p:nvPr/>
            </p:nvSpPr>
            <p:spPr>
              <a:xfrm>
                <a:off x="3064163" y="3676975"/>
                <a:ext cx="1211000" cy="251650"/>
              </a:xfrm>
              <a:custGeom>
                <a:rect b="b" l="l" r="r" t="t"/>
                <a:pathLst>
                  <a:path extrusionOk="0" h="10066" w="48440">
                    <a:moveTo>
                      <a:pt x="48376" y="1"/>
                    </a:moveTo>
                    <a:lnTo>
                      <a:pt x="1" y="9772"/>
                    </a:lnTo>
                    <a:lnTo>
                      <a:pt x="64" y="10065"/>
                    </a:lnTo>
                    <a:lnTo>
                      <a:pt x="48439" y="294"/>
                    </a:lnTo>
                    <a:lnTo>
                      <a:pt x="483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52" name="Google Shape;1052;p45"/>
            <p:cNvSpPr/>
            <p:nvPr/>
          </p:nvSpPr>
          <p:spPr>
            <a:xfrm>
              <a:off x="3047963" y="3181100"/>
              <a:ext cx="1243400" cy="1243925"/>
            </a:xfrm>
            <a:custGeom>
              <a:rect b="b" l="l" r="r" t="t"/>
              <a:pathLst>
                <a:path extrusionOk="0" h="49757" w="49736">
                  <a:moveTo>
                    <a:pt x="24878" y="3264"/>
                  </a:moveTo>
                  <a:cubicBezTo>
                    <a:pt x="36805" y="3264"/>
                    <a:pt x="46493" y="12952"/>
                    <a:pt x="46493" y="24878"/>
                  </a:cubicBezTo>
                  <a:cubicBezTo>
                    <a:pt x="46493" y="36805"/>
                    <a:pt x="36805" y="46513"/>
                    <a:pt x="24858" y="46513"/>
                  </a:cubicBezTo>
                  <a:cubicBezTo>
                    <a:pt x="12952" y="46513"/>
                    <a:pt x="3243" y="36805"/>
                    <a:pt x="3243" y="24878"/>
                  </a:cubicBezTo>
                  <a:cubicBezTo>
                    <a:pt x="3243" y="12952"/>
                    <a:pt x="12952" y="3264"/>
                    <a:pt x="24878" y="3264"/>
                  </a:cubicBezTo>
                  <a:close/>
                  <a:moveTo>
                    <a:pt x="24878" y="0"/>
                  </a:moveTo>
                  <a:cubicBezTo>
                    <a:pt x="11174" y="0"/>
                    <a:pt x="0" y="11173"/>
                    <a:pt x="0" y="24878"/>
                  </a:cubicBezTo>
                  <a:cubicBezTo>
                    <a:pt x="0" y="38583"/>
                    <a:pt x="11174" y="49757"/>
                    <a:pt x="24878" y="49757"/>
                  </a:cubicBezTo>
                  <a:cubicBezTo>
                    <a:pt x="38583" y="49757"/>
                    <a:pt x="49736" y="38583"/>
                    <a:pt x="49736" y="24878"/>
                  </a:cubicBezTo>
                  <a:cubicBezTo>
                    <a:pt x="49736" y="11173"/>
                    <a:pt x="38583" y="0"/>
                    <a:pt x="248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5"/>
            <p:cNvSpPr/>
            <p:nvPr/>
          </p:nvSpPr>
          <p:spPr>
            <a:xfrm>
              <a:off x="3602963" y="3736625"/>
              <a:ext cx="133400" cy="133400"/>
            </a:xfrm>
            <a:custGeom>
              <a:rect b="b" l="l" r="r" t="t"/>
              <a:pathLst>
                <a:path extrusionOk="0" h="5336" w="5336">
                  <a:moveTo>
                    <a:pt x="2658" y="0"/>
                  </a:moveTo>
                  <a:cubicBezTo>
                    <a:pt x="1193" y="0"/>
                    <a:pt x="0" y="1193"/>
                    <a:pt x="0" y="2657"/>
                  </a:cubicBezTo>
                  <a:cubicBezTo>
                    <a:pt x="0" y="4143"/>
                    <a:pt x="1193" y="5336"/>
                    <a:pt x="2658" y="5336"/>
                  </a:cubicBezTo>
                  <a:cubicBezTo>
                    <a:pt x="4143" y="5336"/>
                    <a:pt x="5336" y="4143"/>
                    <a:pt x="5336" y="2657"/>
                  </a:cubicBezTo>
                  <a:cubicBezTo>
                    <a:pt x="5336" y="1193"/>
                    <a:pt x="4143" y="0"/>
                    <a:pt x="26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5"/>
            <p:cNvSpPr/>
            <p:nvPr/>
          </p:nvSpPr>
          <p:spPr>
            <a:xfrm>
              <a:off x="3009763" y="3143425"/>
              <a:ext cx="1319800" cy="1319275"/>
            </a:xfrm>
            <a:custGeom>
              <a:rect b="b" l="l" r="r" t="t"/>
              <a:pathLst>
                <a:path extrusionOk="0" h="52771" w="52792">
                  <a:moveTo>
                    <a:pt x="26406" y="3432"/>
                  </a:moveTo>
                  <a:cubicBezTo>
                    <a:pt x="39065" y="3432"/>
                    <a:pt x="49360" y="13727"/>
                    <a:pt x="49360" y="26385"/>
                  </a:cubicBezTo>
                  <a:cubicBezTo>
                    <a:pt x="49360" y="39044"/>
                    <a:pt x="39065" y="49360"/>
                    <a:pt x="26406" y="49360"/>
                  </a:cubicBezTo>
                  <a:cubicBezTo>
                    <a:pt x="13748" y="49360"/>
                    <a:pt x="3432" y="39044"/>
                    <a:pt x="3432" y="26385"/>
                  </a:cubicBezTo>
                  <a:cubicBezTo>
                    <a:pt x="3432" y="13727"/>
                    <a:pt x="13748" y="3432"/>
                    <a:pt x="26406" y="3432"/>
                  </a:cubicBezTo>
                  <a:close/>
                  <a:moveTo>
                    <a:pt x="26406" y="1"/>
                  </a:moveTo>
                  <a:cubicBezTo>
                    <a:pt x="11865" y="1"/>
                    <a:pt x="1" y="11823"/>
                    <a:pt x="1" y="26385"/>
                  </a:cubicBezTo>
                  <a:cubicBezTo>
                    <a:pt x="1" y="40927"/>
                    <a:pt x="11823" y="52770"/>
                    <a:pt x="26406" y="52770"/>
                  </a:cubicBezTo>
                  <a:cubicBezTo>
                    <a:pt x="40948" y="52770"/>
                    <a:pt x="52791" y="40969"/>
                    <a:pt x="52791" y="26385"/>
                  </a:cubicBezTo>
                  <a:cubicBezTo>
                    <a:pt x="52791" y="11843"/>
                    <a:pt x="40948" y="1"/>
                    <a:pt x="26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5"/>
            <p:cNvSpPr/>
            <p:nvPr/>
          </p:nvSpPr>
          <p:spPr>
            <a:xfrm>
              <a:off x="3963363" y="2969250"/>
              <a:ext cx="1187975" cy="63825"/>
            </a:xfrm>
            <a:custGeom>
              <a:rect b="b" l="l" r="r" t="t"/>
              <a:pathLst>
                <a:path extrusionOk="0" h="2553" w="47519">
                  <a:moveTo>
                    <a:pt x="1" y="0"/>
                  </a:moveTo>
                  <a:lnTo>
                    <a:pt x="1" y="2553"/>
                  </a:lnTo>
                  <a:lnTo>
                    <a:pt x="47518" y="2553"/>
                  </a:lnTo>
                  <a:lnTo>
                    <a:pt x="475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5"/>
            <p:cNvSpPr/>
            <p:nvPr/>
          </p:nvSpPr>
          <p:spPr>
            <a:xfrm>
              <a:off x="3914188" y="3062875"/>
              <a:ext cx="994425" cy="754325"/>
            </a:xfrm>
            <a:custGeom>
              <a:rect b="b" l="l" r="r" t="t"/>
              <a:pathLst>
                <a:path extrusionOk="0" h="30173" w="39777">
                  <a:moveTo>
                    <a:pt x="1235" y="0"/>
                  </a:moveTo>
                  <a:lnTo>
                    <a:pt x="1" y="2239"/>
                  </a:lnTo>
                  <a:lnTo>
                    <a:pt x="38563" y="30172"/>
                  </a:lnTo>
                  <a:lnTo>
                    <a:pt x="39777" y="27975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5"/>
            <p:cNvSpPr/>
            <p:nvPr/>
          </p:nvSpPr>
          <p:spPr>
            <a:xfrm>
              <a:off x="3629113" y="2652250"/>
              <a:ext cx="467150" cy="1173325"/>
            </a:xfrm>
            <a:custGeom>
              <a:rect b="b" l="l" r="r" t="t"/>
              <a:pathLst>
                <a:path extrusionOk="0" h="46933" w="18686">
                  <a:moveTo>
                    <a:pt x="5252" y="0"/>
                  </a:moveTo>
                  <a:cubicBezTo>
                    <a:pt x="2365" y="0"/>
                    <a:pt x="0" y="2365"/>
                    <a:pt x="0" y="5273"/>
                  </a:cubicBezTo>
                  <a:cubicBezTo>
                    <a:pt x="0" y="8161"/>
                    <a:pt x="2365" y="10525"/>
                    <a:pt x="5252" y="10525"/>
                  </a:cubicBezTo>
                  <a:cubicBezTo>
                    <a:pt x="6047" y="10525"/>
                    <a:pt x="6675" y="9897"/>
                    <a:pt x="6675" y="9102"/>
                  </a:cubicBezTo>
                  <a:cubicBezTo>
                    <a:pt x="6675" y="8328"/>
                    <a:pt x="6047" y="7700"/>
                    <a:pt x="5252" y="7700"/>
                  </a:cubicBezTo>
                  <a:cubicBezTo>
                    <a:pt x="3934" y="7700"/>
                    <a:pt x="2825" y="6591"/>
                    <a:pt x="2825" y="5273"/>
                  </a:cubicBezTo>
                  <a:cubicBezTo>
                    <a:pt x="2825" y="3934"/>
                    <a:pt x="3913" y="2825"/>
                    <a:pt x="5252" y="2825"/>
                  </a:cubicBezTo>
                  <a:lnTo>
                    <a:pt x="15442" y="2825"/>
                  </a:lnTo>
                  <a:lnTo>
                    <a:pt x="649" y="46137"/>
                  </a:lnTo>
                  <a:lnTo>
                    <a:pt x="2951" y="46932"/>
                  </a:lnTo>
                  <a:lnTo>
                    <a:pt x="18267" y="2825"/>
                  </a:lnTo>
                  <a:cubicBezTo>
                    <a:pt x="18267" y="2825"/>
                    <a:pt x="18685" y="1758"/>
                    <a:pt x="17681" y="733"/>
                  </a:cubicBezTo>
                  <a:cubicBezTo>
                    <a:pt x="16969" y="0"/>
                    <a:pt x="15777" y="0"/>
                    <a:pt x="157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5"/>
            <p:cNvSpPr/>
            <p:nvPr/>
          </p:nvSpPr>
          <p:spPr>
            <a:xfrm>
              <a:off x="3629638" y="2652250"/>
              <a:ext cx="465575" cy="290350"/>
            </a:xfrm>
            <a:custGeom>
              <a:rect b="b" l="l" r="r" t="t"/>
              <a:pathLst>
                <a:path extrusionOk="0" h="11614" w="18623">
                  <a:moveTo>
                    <a:pt x="5273" y="0"/>
                  </a:moveTo>
                  <a:cubicBezTo>
                    <a:pt x="2365" y="0"/>
                    <a:pt x="0" y="2365"/>
                    <a:pt x="0" y="5273"/>
                  </a:cubicBezTo>
                  <a:cubicBezTo>
                    <a:pt x="0" y="8161"/>
                    <a:pt x="2365" y="10525"/>
                    <a:pt x="5273" y="10525"/>
                  </a:cubicBezTo>
                  <a:cubicBezTo>
                    <a:pt x="6047" y="10525"/>
                    <a:pt x="6675" y="9897"/>
                    <a:pt x="6675" y="9102"/>
                  </a:cubicBezTo>
                  <a:cubicBezTo>
                    <a:pt x="6675" y="8328"/>
                    <a:pt x="6047" y="7700"/>
                    <a:pt x="5273" y="7700"/>
                  </a:cubicBezTo>
                  <a:cubicBezTo>
                    <a:pt x="3934" y="7700"/>
                    <a:pt x="2825" y="6591"/>
                    <a:pt x="2825" y="5273"/>
                  </a:cubicBezTo>
                  <a:cubicBezTo>
                    <a:pt x="2825" y="3934"/>
                    <a:pt x="3934" y="2825"/>
                    <a:pt x="5273" y="2825"/>
                  </a:cubicBezTo>
                  <a:lnTo>
                    <a:pt x="15442" y="2825"/>
                  </a:lnTo>
                  <a:lnTo>
                    <a:pt x="12429" y="11613"/>
                  </a:lnTo>
                  <a:lnTo>
                    <a:pt x="15170" y="11613"/>
                  </a:lnTo>
                  <a:lnTo>
                    <a:pt x="18204" y="2825"/>
                  </a:lnTo>
                  <a:cubicBezTo>
                    <a:pt x="18204" y="2825"/>
                    <a:pt x="18622" y="1758"/>
                    <a:pt x="17639" y="733"/>
                  </a:cubicBezTo>
                  <a:cubicBezTo>
                    <a:pt x="16948" y="0"/>
                    <a:pt x="15756" y="0"/>
                    <a:pt x="157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5"/>
            <p:cNvSpPr/>
            <p:nvPr/>
          </p:nvSpPr>
          <p:spPr>
            <a:xfrm>
              <a:off x="3629113" y="2653300"/>
              <a:ext cx="229125" cy="262600"/>
            </a:xfrm>
            <a:custGeom>
              <a:rect b="b" l="l" r="r" t="t"/>
              <a:pathLst>
                <a:path extrusionOk="0" h="10504" w="9165">
                  <a:moveTo>
                    <a:pt x="5252" y="0"/>
                  </a:moveTo>
                  <a:cubicBezTo>
                    <a:pt x="2365" y="0"/>
                    <a:pt x="0" y="2344"/>
                    <a:pt x="0" y="5252"/>
                  </a:cubicBezTo>
                  <a:cubicBezTo>
                    <a:pt x="0" y="8161"/>
                    <a:pt x="2365" y="10504"/>
                    <a:pt x="5252" y="10504"/>
                  </a:cubicBezTo>
                  <a:cubicBezTo>
                    <a:pt x="6047" y="10504"/>
                    <a:pt x="6675" y="9876"/>
                    <a:pt x="6675" y="9102"/>
                  </a:cubicBezTo>
                  <a:cubicBezTo>
                    <a:pt x="6675" y="8307"/>
                    <a:pt x="6047" y="7679"/>
                    <a:pt x="5252" y="7679"/>
                  </a:cubicBezTo>
                  <a:cubicBezTo>
                    <a:pt x="3934" y="7679"/>
                    <a:pt x="2825" y="6591"/>
                    <a:pt x="2825" y="5252"/>
                  </a:cubicBezTo>
                  <a:cubicBezTo>
                    <a:pt x="2825" y="3913"/>
                    <a:pt x="3913" y="2825"/>
                    <a:pt x="5252" y="2825"/>
                  </a:cubicBezTo>
                  <a:lnTo>
                    <a:pt x="9165" y="2825"/>
                  </a:lnTo>
                  <a:lnTo>
                    <a:pt x="91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5"/>
            <p:cNvSpPr/>
            <p:nvPr/>
          </p:nvSpPr>
          <p:spPr>
            <a:xfrm>
              <a:off x="4849488" y="2520425"/>
              <a:ext cx="468175" cy="1315075"/>
            </a:xfrm>
            <a:custGeom>
              <a:rect b="b" l="l" r="r" t="t"/>
              <a:pathLst>
                <a:path extrusionOk="0" h="52603" w="18727">
                  <a:moveTo>
                    <a:pt x="15944" y="1"/>
                  </a:moveTo>
                  <a:lnTo>
                    <a:pt x="0" y="51808"/>
                  </a:lnTo>
                  <a:lnTo>
                    <a:pt x="2302" y="52603"/>
                  </a:lnTo>
                  <a:lnTo>
                    <a:pt x="187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5"/>
            <p:cNvSpPr/>
            <p:nvPr/>
          </p:nvSpPr>
          <p:spPr>
            <a:xfrm>
              <a:off x="4947288" y="2483650"/>
              <a:ext cx="507425" cy="108150"/>
            </a:xfrm>
            <a:custGeom>
              <a:rect b="b" l="l" r="r" t="t"/>
              <a:pathLst>
                <a:path extrusionOk="0" h="4326" w="20297">
                  <a:moveTo>
                    <a:pt x="4197" y="1"/>
                  </a:moveTo>
                  <a:cubicBezTo>
                    <a:pt x="3376" y="1"/>
                    <a:pt x="2646" y="47"/>
                    <a:pt x="2114" y="154"/>
                  </a:cubicBezTo>
                  <a:cubicBezTo>
                    <a:pt x="524" y="467"/>
                    <a:pt x="1" y="1283"/>
                    <a:pt x="712" y="1597"/>
                  </a:cubicBezTo>
                  <a:cubicBezTo>
                    <a:pt x="1424" y="1932"/>
                    <a:pt x="3432" y="2141"/>
                    <a:pt x="5755" y="2350"/>
                  </a:cubicBezTo>
                  <a:cubicBezTo>
                    <a:pt x="8077" y="2560"/>
                    <a:pt x="9437" y="3146"/>
                    <a:pt x="10588" y="3606"/>
                  </a:cubicBezTo>
                  <a:cubicBezTo>
                    <a:pt x="11635" y="4044"/>
                    <a:pt x="11886" y="4326"/>
                    <a:pt x="12694" y="4326"/>
                  </a:cubicBezTo>
                  <a:cubicBezTo>
                    <a:pt x="12775" y="4326"/>
                    <a:pt x="12860" y="4323"/>
                    <a:pt x="12953" y="4317"/>
                  </a:cubicBezTo>
                  <a:cubicBezTo>
                    <a:pt x="13978" y="4275"/>
                    <a:pt x="15547" y="3397"/>
                    <a:pt x="16907" y="3250"/>
                  </a:cubicBezTo>
                  <a:cubicBezTo>
                    <a:pt x="17204" y="3223"/>
                    <a:pt x="17509" y="3213"/>
                    <a:pt x="17806" y="3213"/>
                  </a:cubicBezTo>
                  <a:cubicBezTo>
                    <a:pt x="18467" y="3213"/>
                    <a:pt x="19088" y="3260"/>
                    <a:pt x="19490" y="3260"/>
                  </a:cubicBezTo>
                  <a:cubicBezTo>
                    <a:pt x="19734" y="3260"/>
                    <a:pt x="19898" y="3243"/>
                    <a:pt x="19941" y="3187"/>
                  </a:cubicBezTo>
                  <a:cubicBezTo>
                    <a:pt x="19941" y="3187"/>
                    <a:pt x="20297" y="2936"/>
                    <a:pt x="20067" y="2350"/>
                  </a:cubicBezTo>
                  <a:cubicBezTo>
                    <a:pt x="19837" y="1765"/>
                    <a:pt x="19230" y="551"/>
                    <a:pt x="17012" y="509"/>
                  </a:cubicBezTo>
                  <a:cubicBezTo>
                    <a:pt x="16747" y="499"/>
                    <a:pt x="16469" y="495"/>
                    <a:pt x="16181" y="495"/>
                  </a:cubicBezTo>
                  <a:cubicBezTo>
                    <a:pt x="14881" y="495"/>
                    <a:pt x="13369" y="578"/>
                    <a:pt x="11929" y="578"/>
                  </a:cubicBezTo>
                  <a:cubicBezTo>
                    <a:pt x="10986" y="578"/>
                    <a:pt x="10073" y="542"/>
                    <a:pt x="9270" y="426"/>
                  </a:cubicBezTo>
                  <a:cubicBezTo>
                    <a:pt x="7749" y="177"/>
                    <a:pt x="5798" y="1"/>
                    <a:pt x="4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5"/>
            <p:cNvSpPr/>
            <p:nvPr/>
          </p:nvSpPr>
          <p:spPr>
            <a:xfrm>
              <a:off x="4927938" y="3855350"/>
              <a:ext cx="813425" cy="122950"/>
            </a:xfrm>
            <a:custGeom>
              <a:rect b="b" l="l" r="r" t="t"/>
              <a:pathLst>
                <a:path extrusionOk="0" h="4918" w="32537">
                  <a:moveTo>
                    <a:pt x="32453" y="1"/>
                  </a:moveTo>
                  <a:lnTo>
                    <a:pt x="1" y="4353"/>
                  </a:lnTo>
                  <a:lnTo>
                    <a:pt x="43" y="4918"/>
                  </a:lnTo>
                  <a:lnTo>
                    <a:pt x="32537" y="587"/>
                  </a:lnTo>
                  <a:lnTo>
                    <a:pt x="32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063" name="Google Shape;1063;p45"/>
            <p:cNvSpPr/>
            <p:nvPr/>
          </p:nvSpPr>
          <p:spPr>
            <a:xfrm>
              <a:off x="4915913" y="3601650"/>
              <a:ext cx="818650" cy="167950"/>
            </a:xfrm>
            <a:custGeom>
              <a:rect b="b" l="l" r="r" t="t"/>
              <a:pathLst>
                <a:path extrusionOk="0" h="6718" w="32746">
                  <a:moveTo>
                    <a:pt x="147" y="1"/>
                  </a:moveTo>
                  <a:lnTo>
                    <a:pt x="1" y="859"/>
                  </a:lnTo>
                  <a:lnTo>
                    <a:pt x="32600" y="6717"/>
                  </a:lnTo>
                  <a:lnTo>
                    <a:pt x="32746" y="5859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064" name="Google Shape;1064;p45"/>
            <p:cNvSpPr/>
            <p:nvPr/>
          </p:nvSpPr>
          <p:spPr>
            <a:xfrm>
              <a:off x="4700388" y="3609500"/>
              <a:ext cx="356775" cy="358350"/>
            </a:xfrm>
            <a:custGeom>
              <a:rect b="b" l="l" r="r" t="t"/>
              <a:pathLst>
                <a:path extrusionOk="0" h="14334" w="14271">
                  <a:moveTo>
                    <a:pt x="7136" y="1"/>
                  </a:moveTo>
                  <a:lnTo>
                    <a:pt x="5169" y="524"/>
                  </a:lnTo>
                  <a:cubicBezTo>
                    <a:pt x="5169" y="524"/>
                    <a:pt x="6592" y="2993"/>
                    <a:pt x="5985" y="4792"/>
                  </a:cubicBezTo>
                  <a:cubicBezTo>
                    <a:pt x="5441" y="5064"/>
                    <a:pt x="5023" y="5483"/>
                    <a:pt x="4751" y="6027"/>
                  </a:cubicBezTo>
                  <a:cubicBezTo>
                    <a:pt x="4445" y="6123"/>
                    <a:pt x="4121" y="6162"/>
                    <a:pt x="3795" y="6162"/>
                  </a:cubicBezTo>
                  <a:cubicBezTo>
                    <a:pt x="2197" y="6162"/>
                    <a:pt x="524" y="5211"/>
                    <a:pt x="524" y="5211"/>
                  </a:cubicBezTo>
                  <a:lnTo>
                    <a:pt x="1" y="7177"/>
                  </a:lnTo>
                  <a:lnTo>
                    <a:pt x="524" y="9144"/>
                  </a:lnTo>
                  <a:cubicBezTo>
                    <a:pt x="524" y="9144"/>
                    <a:pt x="2170" y="8185"/>
                    <a:pt x="3758" y="8185"/>
                  </a:cubicBezTo>
                  <a:cubicBezTo>
                    <a:pt x="4090" y="8185"/>
                    <a:pt x="4419" y="8227"/>
                    <a:pt x="4730" y="8328"/>
                  </a:cubicBezTo>
                  <a:cubicBezTo>
                    <a:pt x="4981" y="8893"/>
                    <a:pt x="5462" y="9374"/>
                    <a:pt x="6006" y="9626"/>
                  </a:cubicBezTo>
                  <a:cubicBezTo>
                    <a:pt x="6550" y="11425"/>
                    <a:pt x="5169" y="13810"/>
                    <a:pt x="5169" y="13810"/>
                  </a:cubicBezTo>
                  <a:lnTo>
                    <a:pt x="7136" y="14333"/>
                  </a:lnTo>
                  <a:lnTo>
                    <a:pt x="9103" y="13810"/>
                  </a:lnTo>
                  <a:cubicBezTo>
                    <a:pt x="9103" y="13810"/>
                    <a:pt x="7743" y="11404"/>
                    <a:pt x="8266" y="9626"/>
                  </a:cubicBezTo>
                  <a:cubicBezTo>
                    <a:pt x="8831" y="9374"/>
                    <a:pt x="9270" y="8893"/>
                    <a:pt x="9542" y="8328"/>
                  </a:cubicBezTo>
                  <a:cubicBezTo>
                    <a:pt x="9848" y="8232"/>
                    <a:pt x="10171" y="8193"/>
                    <a:pt x="10497" y="8193"/>
                  </a:cubicBezTo>
                  <a:cubicBezTo>
                    <a:pt x="12089" y="8193"/>
                    <a:pt x="13748" y="9144"/>
                    <a:pt x="13748" y="9144"/>
                  </a:cubicBezTo>
                  <a:lnTo>
                    <a:pt x="14271" y="7177"/>
                  </a:lnTo>
                  <a:lnTo>
                    <a:pt x="13748" y="5211"/>
                  </a:lnTo>
                  <a:cubicBezTo>
                    <a:pt x="13748" y="5211"/>
                    <a:pt x="12061" y="6162"/>
                    <a:pt x="10470" y="6162"/>
                  </a:cubicBezTo>
                  <a:cubicBezTo>
                    <a:pt x="10145" y="6162"/>
                    <a:pt x="9823" y="6123"/>
                    <a:pt x="9521" y="6027"/>
                  </a:cubicBezTo>
                  <a:cubicBezTo>
                    <a:pt x="9249" y="5504"/>
                    <a:pt x="8810" y="5064"/>
                    <a:pt x="8287" y="4792"/>
                  </a:cubicBezTo>
                  <a:cubicBezTo>
                    <a:pt x="7680" y="2993"/>
                    <a:pt x="9103" y="524"/>
                    <a:pt x="9103" y="524"/>
                  </a:cubicBezTo>
                  <a:lnTo>
                    <a:pt x="7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5"/>
            <p:cNvSpPr/>
            <p:nvPr/>
          </p:nvSpPr>
          <p:spPr>
            <a:xfrm>
              <a:off x="4682613" y="3593800"/>
              <a:ext cx="391825" cy="391300"/>
            </a:xfrm>
            <a:custGeom>
              <a:rect b="b" l="l" r="r" t="t"/>
              <a:pathLst>
                <a:path extrusionOk="0" h="15652" w="15673">
                  <a:moveTo>
                    <a:pt x="7826" y="1131"/>
                  </a:moveTo>
                  <a:cubicBezTo>
                    <a:pt x="11509" y="1131"/>
                    <a:pt x="14522" y="4144"/>
                    <a:pt x="14480" y="7805"/>
                  </a:cubicBezTo>
                  <a:cubicBezTo>
                    <a:pt x="14480" y="11467"/>
                    <a:pt x="11509" y="14480"/>
                    <a:pt x="7826" y="14480"/>
                  </a:cubicBezTo>
                  <a:cubicBezTo>
                    <a:pt x="4164" y="14480"/>
                    <a:pt x="1151" y="11488"/>
                    <a:pt x="1151" y="7805"/>
                  </a:cubicBezTo>
                  <a:cubicBezTo>
                    <a:pt x="1151" y="4144"/>
                    <a:pt x="4123" y="1131"/>
                    <a:pt x="7826" y="1131"/>
                  </a:cubicBezTo>
                  <a:close/>
                  <a:moveTo>
                    <a:pt x="7826" y="1"/>
                  </a:moveTo>
                  <a:cubicBezTo>
                    <a:pt x="3495" y="1"/>
                    <a:pt x="1" y="3516"/>
                    <a:pt x="1" y="7826"/>
                  </a:cubicBezTo>
                  <a:cubicBezTo>
                    <a:pt x="1" y="12137"/>
                    <a:pt x="3495" y="15652"/>
                    <a:pt x="7826" y="15652"/>
                  </a:cubicBezTo>
                  <a:cubicBezTo>
                    <a:pt x="12136" y="15652"/>
                    <a:pt x="15672" y="12137"/>
                    <a:pt x="15631" y="7826"/>
                  </a:cubicBezTo>
                  <a:cubicBezTo>
                    <a:pt x="15631" y="3516"/>
                    <a:pt x="12136" y="1"/>
                    <a:pt x="78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5"/>
            <p:cNvSpPr/>
            <p:nvPr/>
          </p:nvSpPr>
          <p:spPr>
            <a:xfrm>
              <a:off x="4853663" y="3767475"/>
              <a:ext cx="218675" cy="249025"/>
            </a:xfrm>
            <a:custGeom>
              <a:rect b="b" l="l" r="r" t="t"/>
              <a:pathLst>
                <a:path extrusionOk="0" h="9961" w="8747">
                  <a:moveTo>
                    <a:pt x="1110" y="1"/>
                  </a:moveTo>
                  <a:lnTo>
                    <a:pt x="1" y="1716"/>
                  </a:lnTo>
                  <a:cubicBezTo>
                    <a:pt x="1" y="1716"/>
                    <a:pt x="628" y="2051"/>
                    <a:pt x="921" y="2637"/>
                  </a:cubicBezTo>
                  <a:cubicBezTo>
                    <a:pt x="1214" y="3202"/>
                    <a:pt x="2407" y="5190"/>
                    <a:pt x="3558" y="6445"/>
                  </a:cubicBezTo>
                  <a:cubicBezTo>
                    <a:pt x="4708" y="7700"/>
                    <a:pt x="6696" y="9960"/>
                    <a:pt x="6696" y="9960"/>
                  </a:cubicBezTo>
                  <a:lnTo>
                    <a:pt x="8747" y="9960"/>
                  </a:lnTo>
                  <a:cubicBezTo>
                    <a:pt x="8747" y="9960"/>
                    <a:pt x="7512" y="8475"/>
                    <a:pt x="7094" y="7700"/>
                  </a:cubicBezTo>
                  <a:cubicBezTo>
                    <a:pt x="6654" y="6968"/>
                    <a:pt x="5085" y="4729"/>
                    <a:pt x="4060" y="3558"/>
                  </a:cubicBezTo>
                  <a:cubicBezTo>
                    <a:pt x="3014" y="2365"/>
                    <a:pt x="1967" y="1402"/>
                    <a:pt x="1779" y="963"/>
                  </a:cubicBezTo>
                  <a:cubicBezTo>
                    <a:pt x="1612" y="524"/>
                    <a:pt x="1110" y="1"/>
                    <a:pt x="1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5"/>
            <p:cNvSpPr/>
            <p:nvPr/>
          </p:nvSpPr>
          <p:spPr>
            <a:xfrm>
              <a:off x="4981813" y="4011250"/>
              <a:ext cx="151725" cy="68025"/>
            </a:xfrm>
            <a:custGeom>
              <a:rect b="b" l="l" r="r" t="t"/>
              <a:pathLst>
                <a:path extrusionOk="0" h="2721" w="6069">
                  <a:moveTo>
                    <a:pt x="1361" y="0"/>
                  </a:moveTo>
                  <a:cubicBezTo>
                    <a:pt x="608" y="0"/>
                    <a:pt x="1" y="628"/>
                    <a:pt x="1" y="1360"/>
                  </a:cubicBezTo>
                  <a:cubicBezTo>
                    <a:pt x="1" y="2113"/>
                    <a:pt x="629" y="2720"/>
                    <a:pt x="1361" y="2720"/>
                  </a:cubicBezTo>
                  <a:lnTo>
                    <a:pt x="4709" y="2720"/>
                  </a:lnTo>
                  <a:cubicBezTo>
                    <a:pt x="5483" y="2720"/>
                    <a:pt x="6069" y="2113"/>
                    <a:pt x="6069" y="1360"/>
                  </a:cubicBezTo>
                  <a:cubicBezTo>
                    <a:pt x="6069" y="607"/>
                    <a:pt x="5483" y="0"/>
                    <a:pt x="4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068" name="Google Shape;1068;p45"/>
            <p:cNvSpPr/>
            <p:nvPr/>
          </p:nvSpPr>
          <p:spPr>
            <a:xfrm>
              <a:off x="5033613" y="4021175"/>
              <a:ext cx="48675" cy="48150"/>
            </a:xfrm>
            <a:custGeom>
              <a:rect b="b" l="l" r="r" t="t"/>
              <a:pathLst>
                <a:path extrusionOk="0" h="1926" w="1947">
                  <a:moveTo>
                    <a:pt x="963" y="1"/>
                  </a:moveTo>
                  <a:cubicBezTo>
                    <a:pt x="440" y="1"/>
                    <a:pt x="0" y="440"/>
                    <a:pt x="0" y="963"/>
                  </a:cubicBezTo>
                  <a:cubicBezTo>
                    <a:pt x="0" y="1486"/>
                    <a:pt x="440" y="1926"/>
                    <a:pt x="963" y="1926"/>
                  </a:cubicBezTo>
                  <a:cubicBezTo>
                    <a:pt x="1486" y="1926"/>
                    <a:pt x="1946" y="1486"/>
                    <a:pt x="1946" y="963"/>
                  </a:cubicBezTo>
                  <a:cubicBezTo>
                    <a:pt x="1946" y="419"/>
                    <a:pt x="1528" y="1"/>
                    <a:pt x="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5"/>
            <p:cNvSpPr/>
            <p:nvPr/>
          </p:nvSpPr>
          <p:spPr>
            <a:xfrm>
              <a:off x="4841638" y="3752825"/>
              <a:ext cx="73250" cy="73275"/>
            </a:xfrm>
            <a:custGeom>
              <a:rect b="b" l="l" r="r" t="t"/>
              <a:pathLst>
                <a:path extrusionOk="0" h="2931" w="2930">
                  <a:moveTo>
                    <a:pt x="1465" y="1"/>
                  </a:moveTo>
                  <a:cubicBezTo>
                    <a:pt x="649" y="1"/>
                    <a:pt x="0" y="649"/>
                    <a:pt x="0" y="1465"/>
                  </a:cubicBezTo>
                  <a:cubicBezTo>
                    <a:pt x="0" y="2281"/>
                    <a:pt x="649" y="2930"/>
                    <a:pt x="1465" y="2930"/>
                  </a:cubicBezTo>
                  <a:cubicBezTo>
                    <a:pt x="2260" y="2930"/>
                    <a:pt x="2930" y="2281"/>
                    <a:pt x="2930" y="1465"/>
                  </a:cubicBezTo>
                  <a:cubicBezTo>
                    <a:pt x="2930" y="649"/>
                    <a:pt x="2260" y="1"/>
                    <a:pt x="1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grpSp>
          <p:nvGrpSpPr>
            <p:cNvPr id="1070" name="Google Shape;1070;p45"/>
            <p:cNvGrpSpPr/>
            <p:nvPr/>
          </p:nvGrpSpPr>
          <p:grpSpPr>
            <a:xfrm>
              <a:off x="5127238" y="3185800"/>
              <a:ext cx="1233475" cy="1234000"/>
              <a:chOff x="5127238" y="3185800"/>
              <a:chExt cx="1233475" cy="1234000"/>
            </a:xfrm>
          </p:grpSpPr>
          <p:sp>
            <p:nvSpPr>
              <p:cNvPr id="1071" name="Google Shape;1071;p45"/>
              <p:cNvSpPr/>
              <p:nvPr/>
            </p:nvSpPr>
            <p:spPr>
              <a:xfrm>
                <a:off x="5740313" y="3185800"/>
                <a:ext cx="7350" cy="1234000"/>
              </a:xfrm>
              <a:custGeom>
                <a:rect b="b" l="l" r="r" t="t"/>
                <a:pathLst>
                  <a:path extrusionOk="0" h="49360" w="294">
                    <a:moveTo>
                      <a:pt x="0" y="1"/>
                    </a:moveTo>
                    <a:lnTo>
                      <a:pt x="0" y="49359"/>
                    </a:lnTo>
                    <a:lnTo>
                      <a:pt x="293" y="49359"/>
                    </a:ln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45"/>
              <p:cNvSpPr/>
              <p:nvPr/>
            </p:nvSpPr>
            <p:spPr>
              <a:xfrm>
                <a:off x="5305088" y="3364700"/>
                <a:ext cx="877250" cy="877775"/>
              </a:xfrm>
              <a:custGeom>
                <a:rect b="b" l="l" r="r" t="t"/>
                <a:pathLst>
                  <a:path extrusionOk="0" h="35111" w="35090">
                    <a:moveTo>
                      <a:pt x="210" y="0"/>
                    </a:moveTo>
                    <a:lnTo>
                      <a:pt x="1" y="210"/>
                    </a:lnTo>
                    <a:lnTo>
                      <a:pt x="34901" y="35110"/>
                    </a:lnTo>
                    <a:lnTo>
                      <a:pt x="35090" y="3490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45"/>
              <p:cNvSpPr/>
              <p:nvPr/>
            </p:nvSpPr>
            <p:spPr>
              <a:xfrm>
                <a:off x="5127238" y="3799375"/>
                <a:ext cx="1233475" cy="6825"/>
              </a:xfrm>
              <a:custGeom>
                <a:rect b="b" l="l" r="r" t="t"/>
                <a:pathLst>
                  <a:path extrusionOk="0" h="273" w="49339">
                    <a:moveTo>
                      <a:pt x="1" y="1"/>
                    </a:moveTo>
                    <a:lnTo>
                      <a:pt x="1" y="273"/>
                    </a:lnTo>
                    <a:lnTo>
                      <a:pt x="49339" y="273"/>
                    </a:lnTo>
                    <a:lnTo>
                      <a:pt x="4933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45"/>
              <p:cNvSpPr/>
              <p:nvPr/>
            </p:nvSpPr>
            <p:spPr>
              <a:xfrm>
                <a:off x="5305613" y="3364175"/>
                <a:ext cx="877250" cy="877775"/>
              </a:xfrm>
              <a:custGeom>
                <a:rect b="b" l="l" r="r" t="t"/>
                <a:pathLst>
                  <a:path extrusionOk="0" h="35111" w="35090">
                    <a:moveTo>
                      <a:pt x="34901" y="0"/>
                    </a:moveTo>
                    <a:lnTo>
                      <a:pt x="1" y="34901"/>
                    </a:lnTo>
                    <a:lnTo>
                      <a:pt x="189" y="35110"/>
                    </a:lnTo>
                    <a:lnTo>
                      <a:pt x="35090" y="210"/>
                    </a:lnTo>
                    <a:lnTo>
                      <a:pt x="349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45"/>
              <p:cNvSpPr/>
              <p:nvPr/>
            </p:nvSpPr>
            <p:spPr>
              <a:xfrm>
                <a:off x="5502288" y="3232350"/>
                <a:ext cx="483375" cy="1140900"/>
              </a:xfrm>
              <a:custGeom>
                <a:rect b="b" l="l" r="r" t="t"/>
                <a:pathLst>
                  <a:path extrusionOk="0" h="45636" w="19335">
                    <a:moveTo>
                      <a:pt x="19083" y="1"/>
                    </a:moveTo>
                    <a:lnTo>
                      <a:pt x="1" y="45510"/>
                    </a:lnTo>
                    <a:lnTo>
                      <a:pt x="273" y="45635"/>
                    </a:lnTo>
                    <a:lnTo>
                      <a:pt x="19334" y="105"/>
                    </a:lnTo>
                    <a:lnTo>
                      <a:pt x="190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45"/>
              <p:cNvSpPr/>
              <p:nvPr/>
            </p:nvSpPr>
            <p:spPr>
              <a:xfrm>
                <a:off x="5506488" y="3231300"/>
                <a:ext cx="473950" cy="1144550"/>
              </a:xfrm>
              <a:custGeom>
                <a:rect b="b" l="l" r="r" t="t"/>
                <a:pathLst>
                  <a:path extrusionOk="0" h="45782" w="18958">
                    <a:moveTo>
                      <a:pt x="272" y="1"/>
                    </a:moveTo>
                    <a:lnTo>
                      <a:pt x="0" y="106"/>
                    </a:lnTo>
                    <a:lnTo>
                      <a:pt x="18685" y="45782"/>
                    </a:lnTo>
                    <a:lnTo>
                      <a:pt x="18957" y="45677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45"/>
              <p:cNvSpPr/>
              <p:nvPr/>
            </p:nvSpPr>
            <p:spPr>
              <a:xfrm>
                <a:off x="5173788" y="3561375"/>
                <a:ext cx="1140375" cy="483900"/>
              </a:xfrm>
              <a:custGeom>
                <a:rect b="b" l="l" r="r" t="t"/>
                <a:pathLst>
                  <a:path extrusionOk="0" h="19356" w="45615">
                    <a:moveTo>
                      <a:pt x="105" y="1"/>
                    </a:moveTo>
                    <a:lnTo>
                      <a:pt x="1" y="273"/>
                    </a:lnTo>
                    <a:lnTo>
                      <a:pt x="45510" y="19355"/>
                    </a:lnTo>
                    <a:lnTo>
                      <a:pt x="45614" y="19083"/>
                    </a:lnTo>
                    <a:lnTo>
                      <a:pt x="1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45"/>
              <p:cNvSpPr/>
              <p:nvPr/>
            </p:nvSpPr>
            <p:spPr>
              <a:xfrm>
                <a:off x="5172238" y="3566100"/>
                <a:ext cx="1144525" cy="474450"/>
              </a:xfrm>
              <a:custGeom>
                <a:rect b="b" l="l" r="r" t="t"/>
                <a:pathLst>
                  <a:path extrusionOk="0" h="18978" w="45781">
                    <a:moveTo>
                      <a:pt x="45655" y="0"/>
                    </a:moveTo>
                    <a:lnTo>
                      <a:pt x="0" y="18706"/>
                    </a:lnTo>
                    <a:lnTo>
                      <a:pt x="105" y="18978"/>
                    </a:lnTo>
                    <a:lnTo>
                      <a:pt x="45781" y="272"/>
                    </a:lnTo>
                    <a:lnTo>
                      <a:pt x="4565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45"/>
              <p:cNvSpPr/>
              <p:nvPr/>
            </p:nvSpPr>
            <p:spPr>
              <a:xfrm>
                <a:off x="5624713" y="3196275"/>
                <a:ext cx="238550" cy="1213575"/>
              </a:xfrm>
              <a:custGeom>
                <a:rect b="b" l="l" r="r" t="t"/>
                <a:pathLst>
                  <a:path extrusionOk="0" h="48543" w="9542">
                    <a:moveTo>
                      <a:pt x="9248" y="0"/>
                    </a:moveTo>
                    <a:lnTo>
                      <a:pt x="0" y="48480"/>
                    </a:lnTo>
                    <a:lnTo>
                      <a:pt x="293" y="48543"/>
                    </a:lnTo>
                    <a:lnTo>
                      <a:pt x="9541" y="63"/>
                    </a:lnTo>
                    <a:lnTo>
                      <a:pt x="92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45"/>
              <p:cNvSpPr/>
              <p:nvPr/>
            </p:nvSpPr>
            <p:spPr>
              <a:xfrm>
                <a:off x="5394538" y="3290950"/>
                <a:ext cx="698350" cy="1024750"/>
              </a:xfrm>
              <a:custGeom>
                <a:rect b="b" l="l" r="r" t="t"/>
                <a:pathLst>
                  <a:path extrusionOk="0" h="40990" w="27934">
                    <a:moveTo>
                      <a:pt x="231" y="0"/>
                    </a:moveTo>
                    <a:lnTo>
                      <a:pt x="1" y="147"/>
                    </a:lnTo>
                    <a:lnTo>
                      <a:pt x="27703" y="40990"/>
                    </a:lnTo>
                    <a:lnTo>
                      <a:pt x="27934" y="40843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45"/>
              <p:cNvSpPr/>
              <p:nvPr/>
            </p:nvSpPr>
            <p:spPr>
              <a:xfrm>
                <a:off x="5137188" y="3683250"/>
                <a:ext cx="1213075" cy="239075"/>
              </a:xfrm>
              <a:custGeom>
                <a:rect b="b" l="l" r="r" t="t"/>
                <a:pathLst>
                  <a:path extrusionOk="0" h="9563" w="48523">
                    <a:moveTo>
                      <a:pt x="63" y="1"/>
                    </a:moveTo>
                    <a:lnTo>
                      <a:pt x="0" y="294"/>
                    </a:lnTo>
                    <a:lnTo>
                      <a:pt x="48480" y="9563"/>
                    </a:lnTo>
                    <a:lnTo>
                      <a:pt x="48522" y="9291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45"/>
              <p:cNvSpPr/>
              <p:nvPr/>
            </p:nvSpPr>
            <p:spPr>
              <a:xfrm>
                <a:off x="5231338" y="3454150"/>
                <a:ext cx="1025800" cy="697825"/>
              </a:xfrm>
              <a:custGeom>
                <a:rect b="b" l="l" r="r" t="t"/>
                <a:pathLst>
                  <a:path extrusionOk="0" h="27913" w="41032">
                    <a:moveTo>
                      <a:pt x="40864" y="0"/>
                    </a:moveTo>
                    <a:lnTo>
                      <a:pt x="0" y="27682"/>
                    </a:lnTo>
                    <a:lnTo>
                      <a:pt x="168" y="27912"/>
                    </a:lnTo>
                    <a:lnTo>
                      <a:pt x="41032" y="231"/>
                    </a:lnTo>
                    <a:lnTo>
                      <a:pt x="408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45"/>
              <p:cNvSpPr/>
              <p:nvPr/>
            </p:nvSpPr>
            <p:spPr>
              <a:xfrm>
                <a:off x="5399763" y="3287275"/>
                <a:ext cx="688425" cy="1031575"/>
              </a:xfrm>
              <a:custGeom>
                <a:rect b="b" l="l" r="r" t="t"/>
                <a:pathLst>
                  <a:path extrusionOk="0" h="41263" w="27537">
                    <a:moveTo>
                      <a:pt x="27306" y="1"/>
                    </a:moveTo>
                    <a:lnTo>
                      <a:pt x="1" y="41116"/>
                    </a:lnTo>
                    <a:lnTo>
                      <a:pt x="231" y="41262"/>
                    </a:lnTo>
                    <a:lnTo>
                      <a:pt x="27536" y="147"/>
                    </a:lnTo>
                    <a:lnTo>
                      <a:pt x="2730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45"/>
              <p:cNvSpPr/>
              <p:nvPr/>
            </p:nvSpPr>
            <p:spPr>
              <a:xfrm>
                <a:off x="5617913" y="3197825"/>
                <a:ext cx="251100" cy="1210975"/>
              </a:xfrm>
              <a:custGeom>
                <a:rect b="b" l="l" r="r" t="t"/>
                <a:pathLst>
                  <a:path extrusionOk="0" h="48439" w="10044">
                    <a:moveTo>
                      <a:pt x="293" y="1"/>
                    </a:moveTo>
                    <a:lnTo>
                      <a:pt x="0" y="64"/>
                    </a:lnTo>
                    <a:lnTo>
                      <a:pt x="9750" y="48439"/>
                    </a:lnTo>
                    <a:lnTo>
                      <a:pt x="10043" y="48397"/>
                    </a:ln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45"/>
              <p:cNvSpPr/>
              <p:nvPr/>
            </p:nvSpPr>
            <p:spPr>
              <a:xfrm>
                <a:off x="5227688" y="3459375"/>
                <a:ext cx="1031550" cy="688425"/>
              </a:xfrm>
              <a:custGeom>
                <a:rect b="b" l="l" r="r" t="t"/>
                <a:pathLst>
                  <a:path extrusionOk="0" h="27537" w="41262">
                    <a:moveTo>
                      <a:pt x="167" y="1"/>
                    </a:moveTo>
                    <a:lnTo>
                      <a:pt x="0" y="231"/>
                    </a:lnTo>
                    <a:lnTo>
                      <a:pt x="41115" y="27536"/>
                    </a:lnTo>
                    <a:lnTo>
                      <a:pt x="41261" y="2730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45"/>
              <p:cNvSpPr/>
              <p:nvPr/>
            </p:nvSpPr>
            <p:spPr>
              <a:xfrm>
                <a:off x="5138738" y="3678025"/>
                <a:ext cx="1211000" cy="250600"/>
              </a:xfrm>
              <a:custGeom>
                <a:rect b="b" l="l" r="r" t="t"/>
                <a:pathLst>
                  <a:path extrusionOk="0" h="10024" w="48440">
                    <a:moveTo>
                      <a:pt x="48397" y="1"/>
                    </a:moveTo>
                    <a:lnTo>
                      <a:pt x="1" y="9730"/>
                    </a:lnTo>
                    <a:lnTo>
                      <a:pt x="64" y="10023"/>
                    </a:lnTo>
                    <a:lnTo>
                      <a:pt x="48439" y="294"/>
                    </a:lnTo>
                    <a:lnTo>
                      <a:pt x="48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87" name="Google Shape;1087;p45"/>
            <p:cNvSpPr/>
            <p:nvPr/>
          </p:nvSpPr>
          <p:spPr>
            <a:xfrm>
              <a:off x="5122013" y="3181100"/>
              <a:ext cx="1243400" cy="1243925"/>
            </a:xfrm>
            <a:custGeom>
              <a:rect b="b" l="l" r="r" t="t"/>
              <a:pathLst>
                <a:path extrusionOk="0" h="49757" w="49736">
                  <a:moveTo>
                    <a:pt x="24879" y="3264"/>
                  </a:moveTo>
                  <a:cubicBezTo>
                    <a:pt x="36826" y="3264"/>
                    <a:pt x="46535" y="12952"/>
                    <a:pt x="46493" y="24878"/>
                  </a:cubicBezTo>
                  <a:cubicBezTo>
                    <a:pt x="46493" y="36805"/>
                    <a:pt x="36805" y="46513"/>
                    <a:pt x="24879" y="46513"/>
                  </a:cubicBezTo>
                  <a:cubicBezTo>
                    <a:pt x="12952" y="46513"/>
                    <a:pt x="3244" y="36805"/>
                    <a:pt x="3244" y="24878"/>
                  </a:cubicBezTo>
                  <a:cubicBezTo>
                    <a:pt x="3244" y="12952"/>
                    <a:pt x="12952" y="3264"/>
                    <a:pt x="24879" y="3264"/>
                  </a:cubicBezTo>
                  <a:close/>
                  <a:moveTo>
                    <a:pt x="24879" y="0"/>
                  </a:moveTo>
                  <a:cubicBezTo>
                    <a:pt x="11174" y="0"/>
                    <a:pt x="0" y="11173"/>
                    <a:pt x="0" y="24878"/>
                  </a:cubicBezTo>
                  <a:cubicBezTo>
                    <a:pt x="0" y="38583"/>
                    <a:pt x="11174" y="49757"/>
                    <a:pt x="24879" y="49757"/>
                  </a:cubicBezTo>
                  <a:cubicBezTo>
                    <a:pt x="38604" y="49757"/>
                    <a:pt x="49736" y="38583"/>
                    <a:pt x="49736" y="24878"/>
                  </a:cubicBezTo>
                  <a:cubicBezTo>
                    <a:pt x="49736" y="11173"/>
                    <a:pt x="38584" y="0"/>
                    <a:pt x="24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5"/>
            <p:cNvSpPr/>
            <p:nvPr/>
          </p:nvSpPr>
          <p:spPr>
            <a:xfrm>
              <a:off x="5677013" y="3736625"/>
              <a:ext cx="133400" cy="133400"/>
            </a:xfrm>
            <a:custGeom>
              <a:rect b="b" l="l" r="r" t="t"/>
              <a:pathLst>
                <a:path extrusionOk="0" h="5336" w="5336">
                  <a:moveTo>
                    <a:pt x="2658" y="0"/>
                  </a:moveTo>
                  <a:cubicBezTo>
                    <a:pt x="1193" y="0"/>
                    <a:pt x="0" y="1193"/>
                    <a:pt x="0" y="2657"/>
                  </a:cubicBezTo>
                  <a:cubicBezTo>
                    <a:pt x="0" y="4143"/>
                    <a:pt x="1193" y="5336"/>
                    <a:pt x="2658" y="5336"/>
                  </a:cubicBezTo>
                  <a:cubicBezTo>
                    <a:pt x="4143" y="5336"/>
                    <a:pt x="5336" y="4143"/>
                    <a:pt x="5336" y="2657"/>
                  </a:cubicBezTo>
                  <a:cubicBezTo>
                    <a:pt x="5336" y="1193"/>
                    <a:pt x="4143" y="0"/>
                    <a:pt x="26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089" name="Google Shape;1089;p45"/>
            <p:cNvSpPr/>
            <p:nvPr/>
          </p:nvSpPr>
          <p:spPr>
            <a:xfrm>
              <a:off x="5083838" y="3143425"/>
              <a:ext cx="1320300" cy="1319275"/>
            </a:xfrm>
            <a:custGeom>
              <a:rect b="b" l="l" r="r" t="t"/>
              <a:pathLst>
                <a:path extrusionOk="0" h="52771" w="52812">
                  <a:moveTo>
                    <a:pt x="26406" y="3432"/>
                  </a:moveTo>
                  <a:cubicBezTo>
                    <a:pt x="39064" y="3432"/>
                    <a:pt x="49359" y="13727"/>
                    <a:pt x="49359" y="26385"/>
                  </a:cubicBezTo>
                  <a:cubicBezTo>
                    <a:pt x="49359" y="39044"/>
                    <a:pt x="39064" y="49360"/>
                    <a:pt x="26406" y="49360"/>
                  </a:cubicBezTo>
                  <a:cubicBezTo>
                    <a:pt x="13747" y="49360"/>
                    <a:pt x="3431" y="39044"/>
                    <a:pt x="3431" y="26385"/>
                  </a:cubicBezTo>
                  <a:cubicBezTo>
                    <a:pt x="3431" y="13727"/>
                    <a:pt x="13747" y="3432"/>
                    <a:pt x="26406" y="3432"/>
                  </a:cubicBezTo>
                  <a:close/>
                  <a:moveTo>
                    <a:pt x="26406" y="1"/>
                  </a:moveTo>
                  <a:cubicBezTo>
                    <a:pt x="11864" y="1"/>
                    <a:pt x="0" y="11823"/>
                    <a:pt x="0" y="26385"/>
                  </a:cubicBezTo>
                  <a:cubicBezTo>
                    <a:pt x="0" y="40927"/>
                    <a:pt x="11822" y="52770"/>
                    <a:pt x="26406" y="52770"/>
                  </a:cubicBezTo>
                  <a:cubicBezTo>
                    <a:pt x="40968" y="52770"/>
                    <a:pt x="52811" y="40969"/>
                    <a:pt x="52790" y="26385"/>
                  </a:cubicBezTo>
                  <a:cubicBezTo>
                    <a:pt x="52790" y="11843"/>
                    <a:pt x="40968" y="1"/>
                    <a:pt x="26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5"/>
            <p:cNvSpPr/>
            <p:nvPr/>
          </p:nvSpPr>
          <p:spPr>
            <a:xfrm>
              <a:off x="5119913" y="2996450"/>
              <a:ext cx="664875" cy="847425"/>
            </a:xfrm>
            <a:custGeom>
              <a:rect b="b" l="l" r="r" t="t"/>
              <a:pathLst>
                <a:path extrusionOk="0" h="33897" w="26595">
                  <a:moveTo>
                    <a:pt x="1842" y="0"/>
                  </a:moveTo>
                  <a:lnTo>
                    <a:pt x="1" y="1758"/>
                  </a:lnTo>
                  <a:lnTo>
                    <a:pt x="23247" y="31574"/>
                  </a:lnTo>
                  <a:cubicBezTo>
                    <a:pt x="23184" y="31741"/>
                    <a:pt x="23142" y="31951"/>
                    <a:pt x="23142" y="32160"/>
                  </a:cubicBezTo>
                  <a:cubicBezTo>
                    <a:pt x="23142" y="33143"/>
                    <a:pt x="23937" y="33896"/>
                    <a:pt x="24879" y="33896"/>
                  </a:cubicBezTo>
                  <a:cubicBezTo>
                    <a:pt x="25841" y="33896"/>
                    <a:pt x="26595" y="33101"/>
                    <a:pt x="26595" y="32160"/>
                  </a:cubicBezTo>
                  <a:cubicBezTo>
                    <a:pt x="26574" y="31511"/>
                    <a:pt x="26239" y="30946"/>
                    <a:pt x="25716" y="30653"/>
                  </a:cubicBezTo>
                  <a:lnTo>
                    <a:pt x="18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4796"/>
        </a:solidFill>
      </p:bgPr>
    </p:bg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" name="Google Shape;1095;p46"/>
          <p:cNvPicPr preferRelativeResize="0"/>
          <p:nvPr/>
        </p:nvPicPr>
        <p:blipFill rotWithShape="1">
          <a:blip r:embed="rId3">
            <a:alphaModFix/>
          </a:blip>
          <a:srcRect b="0" l="10647" r="18325" t="0"/>
          <a:stretch/>
        </p:blipFill>
        <p:spPr>
          <a:xfrm>
            <a:off x="4333876" y="0"/>
            <a:ext cx="50279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6" name="Google Shape;1096;p46"/>
          <p:cNvSpPr/>
          <p:nvPr/>
        </p:nvSpPr>
        <p:spPr>
          <a:xfrm>
            <a:off x="-742950" y="-514350"/>
            <a:ext cx="6039749" cy="6343215"/>
          </a:xfrm>
          <a:custGeom>
            <a:rect b="b" l="l" r="r" t="t"/>
            <a:pathLst>
              <a:path extrusionOk="0" h="272095" w="250119">
                <a:moveTo>
                  <a:pt x="27571" y="22827"/>
                </a:moveTo>
                <a:cubicBezTo>
                  <a:pt x="62306" y="-15781"/>
                  <a:pt x="200609" y="3079"/>
                  <a:pt x="233311" y="17874"/>
                </a:cubicBezTo>
                <a:cubicBezTo>
                  <a:pt x="266014" y="32670"/>
                  <a:pt x="222961" y="73183"/>
                  <a:pt x="223786" y="111600"/>
                </a:cubicBezTo>
                <a:cubicBezTo>
                  <a:pt x="224612" y="150018"/>
                  <a:pt x="271411" y="225392"/>
                  <a:pt x="238264" y="248379"/>
                </a:cubicBezTo>
                <a:cubicBezTo>
                  <a:pt x="205117" y="271366"/>
                  <a:pt x="60020" y="287114"/>
                  <a:pt x="24904" y="249522"/>
                </a:cubicBezTo>
                <a:cubicBezTo>
                  <a:pt x="-10211" y="211930"/>
                  <a:pt x="-7163" y="61435"/>
                  <a:pt x="27571" y="22827"/>
                </a:cubicBezTo>
                <a:close/>
              </a:path>
            </a:pathLst>
          </a:custGeom>
          <a:solidFill>
            <a:srgbClr val="664796"/>
          </a:solidFill>
          <a:ln>
            <a:noFill/>
          </a:ln>
        </p:spPr>
      </p:sp>
      <p:sp>
        <p:nvSpPr>
          <p:cNvPr id="1097" name="Google Shape;1097;p46"/>
          <p:cNvSpPr txBox="1"/>
          <p:nvPr>
            <p:ph type="title"/>
          </p:nvPr>
        </p:nvSpPr>
        <p:spPr>
          <a:xfrm>
            <a:off x="1562100" y="540000"/>
            <a:ext cx="38520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ARGUMENTS</a:t>
            </a:r>
            <a:endParaRPr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98" name="Google Shape;1098;p46"/>
          <p:cNvSpPr txBox="1"/>
          <p:nvPr>
            <p:ph idx="2" type="subTitle"/>
          </p:nvPr>
        </p:nvSpPr>
        <p:spPr>
          <a:xfrm>
            <a:off x="260700" y="2495700"/>
            <a:ext cx="4438800" cy="9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Comment créer et développer efficacement un petit magasin spécialisé dans le domaine du vélo, en se positionnant de manière stratégique sur le marché.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/>
              <a:t>Pourquoi investir sur ce projet ?</a:t>
            </a:r>
            <a:endParaRPr sz="1300"/>
          </a:p>
        </p:txBody>
      </p:sp>
      <p:sp>
        <p:nvSpPr>
          <p:cNvPr id="1099" name="Google Shape;1099;p46"/>
          <p:cNvSpPr/>
          <p:nvPr/>
        </p:nvSpPr>
        <p:spPr>
          <a:xfrm rot="-1735239">
            <a:off x="6840820" y="3241434"/>
            <a:ext cx="3962532" cy="2163078"/>
          </a:xfrm>
          <a:custGeom>
            <a:rect b="b" l="l" r="r" t="t"/>
            <a:pathLst>
              <a:path extrusionOk="0" h="70123" w="128458">
                <a:moveTo>
                  <a:pt x="112028" y="0"/>
                </a:moveTo>
                <a:cubicBezTo>
                  <a:pt x="103252" y="0"/>
                  <a:pt x="93707" y="377"/>
                  <a:pt x="87407" y="7018"/>
                </a:cubicBezTo>
                <a:cubicBezTo>
                  <a:pt x="79146" y="15855"/>
                  <a:pt x="72327" y="22290"/>
                  <a:pt x="61857" y="28341"/>
                </a:cubicBezTo>
                <a:cubicBezTo>
                  <a:pt x="49563" y="33624"/>
                  <a:pt x="34099" y="34584"/>
                  <a:pt x="21036" y="37274"/>
                </a:cubicBezTo>
                <a:cubicBezTo>
                  <a:pt x="17866" y="37946"/>
                  <a:pt x="14793" y="38618"/>
                  <a:pt x="12007" y="40059"/>
                </a:cubicBezTo>
                <a:cubicBezTo>
                  <a:pt x="5764" y="43229"/>
                  <a:pt x="5091" y="49472"/>
                  <a:pt x="3363" y="55523"/>
                </a:cubicBezTo>
                <a:cubicBezTo>
                  <a:pt x="3170" y="56580"/>
                  <a:pt x="385" y="68970"/>
                  <a:pt x="1" y="68970"/>
                </a:cubicBezTo>
                <a:cubicBezTo>
                  <a:pt x="26223" y="68970"/>
                  <a:pt x="52636" y="70123"/>
                  <a:pt x="78762" y="70123"/>
                </a:cubicBezTo>
                <a:cubicBezTo>
                  <a:pt x="82412" y="70027"/>
                  <a:pt x="85870" y="70027"/>
                  <a:pt x="88943" y="68778"/>
                </a:cubicBezTo>
                <a:cubicBezTo>
                  <a:pt x="89136" y="68778"/>
                  <a:pt x="89232" y="68682"/>
                  <a:pt x="89328" y="68682"/>
                </a:cubicBezTo>
                <a:cubicBezTo>
                  <a:pt x="95187" y="66281"/>
                  <a:pt x="94514" y="60614"/>
                  <a:pt x="98452" y="56676"/>
                </a:cubicBezTo>
                <a:cubicBezTo>
                  <a:pt x="105080" y="50144"/>
                  <a:pt x="116126" y="46591"/>
                  <a:pt x="118047" y="36505"/>
                </a:cubicBezTo>
                <a:cubicBezTo>
                  <a:pt x="119483" y="29325"/>
                  <a:pt x="128458" y="5"/>
                  <a:pt x="115485" y="5"/>
                </a:cubicBezTo>
                <a:cubicBezTo>
                  <a:pt x="115442" y="5"/>
                  <a:pt x="115400" y="6"/>
                  <a:pt x="115357" y="6"/>
                </a:cubicBezTo>
                <a:cubicBezTo>
                  <a:pt x="114266" y="6"/>
                  <a:pt x="113153" y="0"/>
                  <a:pt x="112028" y="0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0" name="Google Shape;1100;p46"/>
          <p:cNvGrpSpPr/>
          <p:nvPr/>
        </p:nvGrpSpPr>
        <p:grpSpPr>
          <a:xfrm rot="-4450501">
            <a:off x="7725296" y="3129965"/>
            <a:ext cx="3092853" cy="2766277"/>
            <a:chOff x="5200" y="3589850"/>
            <a:chExt cx="3092850" cy="2766275"/>
          </a:xfrm>
        </p:grpSpPr>
        <p:sp>
          <p:nvSpPr>
            <p:cNvPr id="1101" name="Google Shape;1101;p46"/>
            <p:cNvSpPr/>
            <p:nvPr/>
          </p:nvSpPr>
          <p:spPr>
            <a:xfrm>
              <a:off x="5200" y="3589850"/>
              <a:ext cx="3092850" cy="2766275"/>
            </a:xfrm>
            <a:custGeom>
              <a:rect b="b" l="l" r="r" t="t"/>
              <a:pathLst>
                <a:path extrusionOk="0" fill="none" h="110651" w="123714">
                  <a:moveTo>
                    <a:pt x="3650" y="8741"/>
                  </a:moveTo>
                  <a:lnTo>
                    <a:pt x="3650" y="8741"/>
                  </a:lnTo>
                  <a:cubicBezTo>
                    <a:pt x="9797" y="7493"/>
                    <a:pt x="16809" y="8261"/>
                    <a:pt x="23052" y="8741"/>
                  </a:cubicBezTo>
                  <a:cubicBezTo>
                    <a:pt x="28815" y="9126"/>
                    <a:pt x="34290" y="9894"/>
                    <a:pt x="40053" y="9126"/>
                  </a:cubicBezTo>
                  <a:cubicBezTo>
                    <a:pt x="46104" y="8165"/>
                    <a:pt x="51867" y="5860"/>
                    <a:pt x="57726" y="4131"/>
                  </a:cubicBezTo>
                  <a:cubicBezTo>
                    <a:pt x="71558" y="1"/>
                    <a:pt x="83756" y="4035"/>
                    <a:pt x="96723" y="9126"/>
                  </a:cubicBezTo>
                  <a:cubicBezTo>
                    <a:pt x="103542" y="11719"/>
                    <a:pt x="103446" y="17194"/>
                    <a:pt x="107192" y="22765"/>
                  </a:cubicBezTo>
                  <a:cubicBezTo>
                    <a:pt x="109017" y="25550"/>
                    <a:pt x="112187" y="27951"/>
                    <a:pt x="113532" y="30929"/>
                  </a:cubicBezTo>
                  <a:cubicBezTo>
                    <a:pt x="115453" y="35347"/>
                    <a:pt x="112667" y="43896"/>
                    <a:pt x="111515" y="48314"/>
                  </a:cubicBezTo>
                  <a:cubicBezTo>
                    <a:pt x="110746" y="51099"/>
                    <a:pt x="109786" y="53981"/>
                    <a:pt x="109594" y="56862"/>
                  </a:cubicBezTo>
                  <a:cubicBezTo>
                    <a:pt x="109209" y="62337"/>
                    <a:pt x="112379" y="65795"/>
                    <a:pt x="115453" y="69829"/>
                  </a:cubicBezTo>
                  <a:cubicBezTo>
                    <a:pt x="118814" y="74248"/>
                    <a:pt x="123713" y="81643"/>
                    <a:pt x="120543" y="87118"/>
                  </a:cubicBezTo>
                  <a:cubicBezTo>
                    <a:pt x="116797" y="93361"/>
                    <a:pt x="111226" y="98260"/>
                    <a:pt x="105752" y="103063"/>
                  </a:cubicBezTo>
                  <a:cubicBezTo>
                    <a:pt x="98932" y="109018"/>
                    <a:pt x="93841" y="110651"/>
                    <a:pt x="85293" y="107577"/>
                  </a:cubicBezTo>
                  <a:cubicBezTo>
                    <a:pt x="76840" y="104503"/>
                    <a:pt x="68292" y="101910"/>
                    <a:pt x="59551" y="99701"/>
                  </a:cubicBezTo>
                  <a:cubicBezTo>
                    <a:pt x="55421" y="98740"/>
                    <a:pt x="55229" y="97780"/>
                    <a:pt x="53404" y="93938"/>
                  </a:cubicBezTo>
                  <a:cubicBezTo>
                    <a:pt x="51675" y="90480"/>
                    <a:pt x="50138" y="87118"/>
                    <a:pt x="48506" y="83660"/>
                  </a:cubicBezTo>
                  <a:cubicBezTo>
                    <a:pt x="45144" y="76457"/>
                    <a:pt x="34386" y="76457"/>
                    <a:pt x="27663" y="74440"/>
                  </a:cubicBezTo>
                  <a:cubicBezTo>
                    <a:pt x="20843" y="72327"/>
                    <a:pt x="14120" y="70309"/>
                    <a:pt x="7300" y="68292"/>
                  </a:cubicBezTo>
                  <a:cubicBezTo>
                    <a:pt x="3170" y="67044"/>
                    <a:pt x="769" y="66083"/>
                    <a:pt x="288" y="61761"/>
                  </a:cubicBezTo>
                  <a:cubicBezTo>
                    <a:pt x="0" y="57919"/>
                    <a:pt x="0" y="54077"/>
                    <a:pt x="0" y="50235"/>
                  </a:cubicBezTo>
                  <a:cubicBezTo>
                    <a:pt x="288" y="36212"/>
                    <a:pt x="1537" y="22380"/>
                    <a:pt x="3650" y="874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6"/>
            <p:cNvSpPr/>
            <p:nvPr/>
          </p:nvSpPr>
          <p:spPr>
            <a:xfrm>
              <a:off x="209300" y="3726725"/>
              <a:ext cx="2732650" cy="2494925"/>
            </a:xfrm>
            <a:custGeom>
              <a:rect b="b" l="l" r="r" t="t"/>
              <a:pathLst>
                <a:path extrusionOk="0" fill="none" h="99797" w="109306">
                  <a:moveTo>
                    <a:pt x="51579" y="3651"/>
                  </a:moveTo>
                  <a:cubicBezTo>
                    <a:pt x="63874" y="1"/>
                    <a:pt x="74728" y="3651"/>
                    <a:pt x="86446" y="8165"/>
                  </a:cubicBezTo>
                  <a:cubicBezTo>
                    <a:pt x="92497" y="10566"/>
                    <a:pt x="92401" y="15465"/>
                    <a:pt x="95667" y="20459"/>
                  </a:cubicBezTo>
                  <a:cubicBezTo>
                    <a:pt x="97299" y="22957"/>
                    <a:pt x="100181" y="25070"/>
                    <a:pt x="101430" y="27855"/>
                  </a:cubicBezTo>
                  <a:cubicBezTo>
                    <a:pt x="102870" y="31217"/>
                    <a:pt x="101430" y="37076"/>
                    <a:pt x="100373" y="41398"/>
                  </a:cubicBezTo>
                  <a:cubicBezTo>
                    <a:pt x="100085" y="42263"/>
                    <a:pt x="99797" y="43127"/>
                    <a:pt x="99701" y="43799"/>
                  </a:cubicBezTo>
                  <a:cubicBezTo>
                    <a:pt x="99028" y="46393"/>
                    <a:pt x="98260" y="48986"/>
                    <a:pt x="98068" y="51676"/>
                  </a:cubicBezTo>
                  <a:cubicBezTo>
                    <a:pt x="97684" y="56670"/>
                    <a:pt x="100469" y="59648"/>
                    <a:pt x="103351" y="63490"/>
                  </a:cubicBezTo>
                  <a:cubicBezTo>
                    <a:pt x="104599" y="65315"/>
                    <a:pt x="106328" y="67716"/>
                    <a:pt x="107385" y="70213"/>
                  </a:cubicBezTo>
                  <a:cubicBezTo>
                    <a:pt x="108729" y="73287"/>
                    <a:pt x="109306" y="76457"/>
                    <a:pt x="107769" y="79242"/>
                  </a:cubicBezTo>
                  <a:cubicBezTo>
                    <a:pt x="106616" y="81259"/>
                    <a:pt x="105272" y="83084"/>
                    <a:pt x="103831" y="84909"/>
                  </a:cubicBezTo>
                  <a:cubicBezTo>
                    <a:pt x="101045" y="88175"/>
                    <a:pt x="97780" y="91056"/>
                    <a:pt x="94706" y="93938"/>
                  </a:cubicBezTo>
                  <a:cubicBezTo>
                    <a:pt x="92977" y="95378"/>
                    <a:pt x="91344" y="96531"/>
                    <a:pt x="89904" y="97395"/>
                  </a:cubicBezTo>
                  <a:cubicBezTo>
                    <a:pt x="85773" y="99701"/>
                    <a:pt x="81931" y="99797"/>
                    <a:pt x="76360" y="97876"/>
                  </a:cubicBezTo>
                  <a:cubicBezTo>
                    <a:pt x="68772" y="95090"/>
                    <a:pt x="60992" y="92785"/>
                    <a:pt x="53116" y="90768"/>
                  </a:cubicBezTo>
                  <a:cubicBezTo>
                    <a:pt x="49562" y="89807"/>
                    <a:pt x="49274" y="88943"/>
                    <a:pt x="47641" y="85581"/>
                  </a:cubicBezTo>
                  <a:cubicBezTo>
                    <a:pt x="46585" y="83372"/>
                    <a:pt x="45432" y="81067"/>
                    <a:pt x="44280" y="78762"/>
                  </a:cubicBezTo>
                  <a:cubicBezTo>
                    <a:pt x="43895" y="77897"/>
                    <a:pt x="43511" y="77225"/>
                    <a:pt x="43223" y="76360"/>
                  </a:cubicBezTo>
                  <a:cubicBezTo>
                    <a:pt x="40053" y="70021"/>
                    <a:pt x="30544" y="69925"/>
                    <a:pt x="24589" y="68100"/>
                  </a:cubicBezTo>
                  <a:cubicBezTo>
                    <a:pt x="23725" y="67812"/>
                    <a:pt x="23149" y="67620"/>
                    <a:pt x="22284" y="67332"/>
                  </a:cubicBezTo>
                  <a:cubicBezTo>
                    <a:pt x="17097" y="65699"/>
                    <a:pt x="11719" y="63874"/>
                    <a:pt x="6436" y="62145"/>
                  </a:cubicBezTo>
                  <a:cubicBezTo>
                    <a:pt x="2882" y="60992"/>
                    <a:pt x="673" y="60128"/>
                    <a:pt x="289" y="56190"/>
                  </a:cubicBezTo>
                  <a:cubicBezTo>
                    <a:pt x="0" y="52732"/>
                    <a:pt x="0" y="49082"/>
                    <a:pt x="96" y="45624"/>
                  </a:cubicBezTo>
                  <a:cubicBezTo>
                    <a:pt x="192" y="39861"/>
                    <a:pt x="577" y="34098"/>
                    <a:pt x="961" y="28335"/>
                  </a:cubicBezTo>
                  <a:cubicBezTo>
                    <a:pt x="1249" y="24013"/>
                    <a:pt x="1729" y="19691"/>
                    <a:pt x="2210" y="15465"/>
                  </a:cubicBezTo>
                  <a:cubicBezTo>
                    <a:pt x="2594" y="12967"/>
                    <a:pt x="2882" y="10470"/>
                    <a:pt x="3362" y="8069"/>
                  </a:cubicBezTo>
                  <a:cubicBezTo>
                    <a:pt x="8357" y="6916"/>
                    <a:pt x="14216" y="7589"/>
                    <a:pt x="19499" y="7877"/>
                  </a:cubicBezTo>
                  <a:cubicBezTo>
                    <a:pt x="19883" y="7877"/>
                    <a:pt x="20267" y="7877"/>
                    <a:pt x="20651" y="8069"/>
                  </a:cubicBezTo>
                  <a:cubicBezTo>
                    <a:pt x="25742" y="8357"/>
                    <a:pt x="30737" y="9125"/>
                    <a:pt x="36019" y="8261"/>
                  </a:cubicBezTo>
                  <a:cubicBezTo>
                    <a:pt x="41110" y="7204"/>
                    <a:pt x="46297" y="5187"/>
                    <a:pt x="51579" y="365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6"/>
            <p:cNvSpPr/>
            <p:nvPr/>
          </p:nvSpPr>
          <p:spPr>
            <a:xfrm>
              <a:off x="399000" y="3861200"/>
              <a:ext cx="2420500" cy="2245200"/>
            </a:xfrm>
            <a:custGeom>
              <a:rect b="b" l="l" r="r" t="t"/>
              <a:pathLst>
                <a:path extrusionOk="0" fill="none" h="89808" w="96820">
                  <a:moveTo>
                    <a:pt x="46009" y="3170"/>
                  </a:moveTo>
                  <a:cubicBezTo>
                    <a:pt x="56862" y="0"/>
                    <a:pt x="66467" y="3266"/>
                    <a:pt x="76553" y="7204"/>
                  </a:cubicBezTo>
                  <a:cubicBezTo>
                    <a:pt x="81931" y="9413"/>
                    <a:pt x="81835" y="13736"/>
                    <a:pt x="84717" y="18058"/>
                  </a:cubicBezTo>
                  <a:cubicBezTo>
                    <a:pt x="86158" y="20363"/>
                    <a:pt x="88655" y="22380"/>
                    <a:pt x="89711" y="24781"/>
                  </a:cubicBezTo>
                  <a:cubicBezTo>
                    <a:pt x="91056" y="27855"/>
                    <a:pt x="89808" y="33138"/>
                    <a:pt x="88847" y="36980"/>
                  </a:cubicBezTo>
                  <a:cubicBezTo>
                    <a:pt x="88655" y="37748"/>
                    <a:pt x="88559" y="38420"/>
                    <a:pt x="88367" y="39189"/>
                  </a:cubicBezTo>
                  <a:cubicBezTo>
                    <a:pt x="87790" y="41494"/>
                    <a:pt x="87118" y="43895"/>
                    <a:pt x="86926" y="46297"/>
                  </a:cubicBezTo>
                  <a:cubicBezTo>
                    <a:pt x="86638" y="50811"/>
                    <a:pt x="89135" y="53596"/>
                    <a:pt x="91536" y="56958"/>
                  </a:cubicBezTo>
                  <a:cubicBezTo>
                    <a:pt x="92689" y="58591"/>
                    <a:pt x="94130" y="60800"/>
                    <a:pt x="95090" y="63105"/>
                  </a:cubicBezTo>
                  <a:cubicBezTo>
                    <a:pt x="96339" y="65795"/>
                    <a:pt x="96819" y="68676"/>
                    <a:pt x="95474" y="71270"/>
                  </a:cubicBezTo>
                  <a:cubicBezTo>
                    <a:pt x="94514" y="72999"/>
                    <a:pt x="93361" y="74727"/>
                    <a:pt x="92017" y="76360"/>
                  </a:cubicBezTo>
                  <a:cubicBezTo>
                    <a:pt x="89615" y="79434"/>
                    <a:pt x="86830" y="82027"/>
                    <a:pt x="84044" y="84525"/>
                  </a:cubicBezTo>
                  <a:cubicBezTo>
                    <a:pt x="82604" y="85869"/>
                    <a:pt x="81067" y="86926"/>
                    <a:pt x="79722" y="87694"/>
                  </a:cubicBezTo>
                  <a:cubicBezTo>
                    <a:pt x="76168" y="89615"/>
                    <a:pt x="72711" y="89807"/>
                    <a:pt x="67716" y="88078"/>
                  </a:cubicBezTo>
                  <a:cubicBezTo>
                    <a:pt x="60992" y="85677"/>
                    <a:pt x="54077" y="83564"/>
                    <a:pt x="47065" y="81835"/>
                  </a:cubicBezTo>
                  <a:cubicBezTo>
                    <a:pt x="43895" y="80971"/>
                    <a:pt x="43607" y="80202"/>
                    <a:pt x="42167" y="77225"/>
                  </a:cubicBezTo>
                  <a:cubicBezTo>
                    <a:pt x="41206" y="75208"/>
                    <a:pt x="40149" y="73191"/>
                    <a:pt x="39189" y="71270"/>
                  </a:cubicBezTo>
                  <a:cubicBezTo>
                    <a:pt x="38805" y="70501"/>
                    <a:pt x="38421" y="69925"/>
                    <a:pt x="38132" y="69157"/>
                  </a:cubicBezTo>
                  <a:cubicBezTo>
                    <a:pt x="35347" y="63586"/>
                    <a:pt x="26894" y="63394"/>
                    <a:pt x="21516" y="61857"/>
                  </a:cubicBezTo>
                  <a:cubicBezTo>
                    <a:pt x="20843" y="61665"/>
                    <a:pt x="20171" y="61473"/>
                    <a:pt x="19499" y="61280"/>
                  </a:cubicBezTo>
                  <a:cubicBezTo>
                    <a:pt x="15080" y="59744"/>
                    <a:pt x="10278" y="57919"/>
                    <a:pt x="5667" y="56190"/>
                  </a:cubicBezTo>
                  <a:cubicBezTo>
                    <a:pt x="2594" y="55133"/>
                    <a:pt x="673" y="54269"/>
                    <a:pt x="289" y="50715"/>
                  </a:cubicBezTo>
                  <a:cubicBezTo>
                    <a:pt x="0" y="47545"/>
                    <a:pt x="0" y="44376"/>
                    <a:pt x="0" y="41206"/>
                  </a:cubicBezTo>
                  <a:cubicBezTo>
                    <a:pt x="192" y="36019"/>
                    <a:pt x="481" y="30736"/>
                    <a:pt x="865" y="25646"/>
                  </a:cubicBezTo>
                  <a:cubicBezTo>
                    <a:pt x="1249" y="21804"/>
                    <a:pt x="1633" y="17770"/>
                    <a:pt x="2113" y="13928"/>
                  </a:cubicBezTo>
                  <a:cubicBezTo>
                    <a:pt x="2306" y="11815"/>
                    <a:pt x="2690" y="9413"/>
                    <a:pt x="3074" y="7204"/>
                  </a:cubicBezTo>
                  <a:cubicBezTo>
                    <a:pt x="7492" y="6244"/>
                    <a:pt x="12679" y="6724"/>
                    <a:pt x="17289" y="7012"/>
                  </a:cubicBezTo>
                  <a:cubicBezTo>
                    <a:pt x="17674" y="7012"/>
                    <a:pt x="18058" y="7012"/>
                    <a:pt x="18250" y="7108"/>
                  </a:cubicBezTo>
                  <a:cubicBezTo>
                    <a:pt x="22860" y="7396"/>
                    <a:pt x="27279" y="7973"/>
                    <a:pt x="31889" y="7204"/>
                  </a:cubicBezTo>
                  <a:cubicBezTo>
                    <a:pt x="36788" y="6436"/>
                    <a:pt x="41302" y="4611"/>
                    <a:pt x="46009" y="3170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6"/>
            <p:cNvSpPr/>
            <p:nvPr/>
          </p:nvSpPr>
          <p:spPr>
            <a:xfrm>
              <a:off x="595900" y="4000475"/>
              <a:ext cx="2093925" cy="2000275"/>
            </a:xfrm>
            <a:custGeom>
              <a:rect b="b" l="l" r="r" t="t"/>
              <a:pathLst>
                <a:path extrusionOk="0" fill="none" h="80011" w="83757">
                  <a:moveTo>
                    <a:pt x="40054" y="2594"/>
                  </a:moveTo>
                  <a:cubicBezTo>
                    <a:pt x="49370" y="0"/>
                    <a:pt x="57631" y="2882"/>
                    <a:pt x="66371" y="6340"/>
                  </a:cubicBezTo>
                  <a:cubicBezTo>
                    <a:pt x="70886" y="8165"/>
                    <a:pt x="70886" y="11911"/>
                    <a:pt x="73287" y="15753"/>
                  </a:cubicBezTo>
                  <a:cubicBezTo>
                    <a:pt x="74632" y="17770"/>
                    <a:pt x="76649" y="19499"/>
                    <a:pt x="77609" y="21804"/>
                  </a:cubicBezTo>
                  <a:cubicBezTo>
                    <a:pt x="78762" y="24589"/>
                    <a:pt x="77801" y="29296"/>
                    <a:pt x="76937" y="32753"/>
                  </a:cubicBezTo>
                  <a:cubicBezTo>
                    <a:pt x="76841" y="33426"/>
                    <a:pt x="76553" y="34098"/>
                    <a:pt x="76457" y="34674"/>
                  </a:cubicBezTo>
                  <a:cubicBezTo>
                    <a:pt x="75976" y="36691"/>
                    <a:pt x="75400" y="38709"/>
                    <a:pt x="75208" y="40918"/>
                  </a:cubicBezTo>
                  <a:cubicBezTo>
                    <a:pt x="75016" y="44952"/>
                    <a:pt x="77129" y="47353"/>
                    <a:pt x="79242" y="50523"/>
                  </a:cubicBezTo>
                  <a:cubicBezTo>
                    <a:pt x="80203" y="52060"/>
                    <a:pt x="81355" y="53981"/>
                    <a:pt x="82316" y="55998"/>
                  </a:cubicBezTo>
                  <a:cubicBezTo>
                    <a:pt x="83276" y="58399"/>
                    <a:pt x="83756" y="61088"/>
                    <a:pt x="82700" y="63393"/>
                  </a:cubicBezTo>
                  <a:cubicBezTo>
                    <a:pt x="81835" y="65026"/>
                    <a:pt x="80779" y="66467"/>
                    <a:pt x="79722" y="68004"/>
                  </a:cubicBezTo>
                  <a:cubicBezTo>
                    <a:pt x="77609" y="70789"/>
                    <a:pt x="75208" y="73094"/>
                    <a:pt x="72999" y="75496"/>
                  </a:cubicBezTo>
                  <a:cubicBezTo>
                    <a:pt x="71750" y="76552"/>
                    <a:pt x="70309" y="77513"/>
                    <a:pt x="69253" y="78281"/>
                  </a:cubicBezTo>
                  <a:cubicBezTo>
                    <a:pt x="66083" y="79914"/>
                    <a:pt x="63010" y="80010"/>
                    <a:pt x="58783" y="78473"/>
                  </a:cubicBezTo>
                  <a:cubicBezTo>
                    <a:pt x="52924" y="76456"/>
                    <a:pt x="46873" y="74631"/>
                    <a:pt x="40822" y="73094"/>
                  </a:cubicBezTo>
                  <a:cubicBezTo>
                    <a:pt x="38036" y="72326"/>
                    <a:pt x="37748" y="71750"/>
                    <a:pt x="36500" y="69156"/>
                  </a:cubicBezTo>
                  <a:cubicBezTo>
                    <a:pt x="35635" y="67331"/>
                    <a:pt x="34675" y="65603"/>
                    <a:pt x="33810" y="63970"/>
                  </a:cubicBezTo>
                  <a:cubicBezTo>
                    <a:pt x="33426" y="63393"/>
                    <a:pt x="33234" y="62721"/>
                    <a:pt x="32850" y="62145"/>
                  </a:cubicBezTo>
                  <a:cubicBezTo>
                    <a:pt x="30352" y="57246"/>
                    <a:pt x="23149" y="57246"/>
                    <a:pt x="18346" y="55805"/>
                  </a:cubicBezTo>
                  <a:cubicBezTo>
                    <a:pt x="17578" y="55517"/>
                    <a:pt x="17290" y="55517"/>
                    <a:pt x="16521" y="55229"/>
                  </a:cubicBezTo>
                  <a:cubicBezTo>
                    <a:pt x="12775" y="53788"/>
                    <a:pt x="8645" y="51867"/>
                    <a:pt x="4803" y="50427"/>
                  </a:cubicBezTo>
                  <a:cubicBezTo>
                    <a:pt x="2018" y="49274"/>
                    <a:pt x="481" y="48506"/>
                    <a:pt x="193" y="45336"/>
                  </a:cubicBezTo>
                  <a:cubicBezTo>
                    <a:pt x="1" y="42551"/>
                    <a:pt x="1" y="39669"/>
                    <a:pt x="97" y="36788"/>
                  </a:cubicBezTo>
                  <a:cubicBezTo>
                    <a:pt x="193" y="32177"/>
                    <a:pt x="577" y="27567"/>
                    <a:pt x="961" y="22860"/>
                  </a:cubicBezTo>
                  <a:cubicBezTo>
                    <a:pt x="1153" y="19402"/>
                    <a:pt x="1537" y="15945"/>
                    <a:pt x="1922" y="12583"/>
                  </a:cubicBezTo>
                  <a:cubicBezTo>
                    <a:pt x="2114" y="10662"/>
                    <a:pt x="2402" y="8453"/>
                    <a:pt x="2594" y="6532"/>
                  </a:cubicBezTo>
                  <a:cubicBezTo>
                    <a:pt x="6436" y="5763"/>
                    <a:pt x="11046" y="6052"/>
                    <a:pt x="15080" y="6244"/>
                  </a:cubicBezTo>
                  <a:lnTo>
                    <a:pt x="15945" y="6244"/>
                  </a:lnTo>
                  <a:cubicBezTo>
                    <a:pt x="19883" y="6436"/>
                    <a:pt x="23725" y="6916"/>
                    <a:pt x="27663" y="6244"/>
                  </a:cubicBezTo>
                  <a:cubicBezTo>
                    <a:pt x="32081" y="5379"/>
                    <a:pt x="36115" y="3842"/>
                    <a:pt x="40054" y="259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6"/>
            <p:cNvSpPr/>
            <p:nvPr/>
          </p:nvSpPr>
          <p:spPr>
            <a:xfrm>
              <a:off x="797600" y="4134950"/>
              <a:ext cx="1769750" cy="1748125"/>
            </a:xfrm>
            <a:custGeom>
              <a:rect b="b" l="l" r="r" t="t"/>
              <a:pathLst>
                <a:path extrusionOk="0" fill="none" h="69925" w="70790">
                  <a:moveTo>
                    <a:pt x="34099" y="2209"/>
                  </a:moveTo>
                  <a:cubicBezTo>
                    <a:pt x="41879" y="0"/>
                    <a:pt x="48794" y="2401"/>
                    <a:pt x="56190" y="5379"/>
                  </a:cubicBezTo>
                  <a:cubicBezTo>
                    <a:pt x="60032" y="7012"/>
                    <a:pt x="60032" y="10085"/>
                    <a:pt x="62049" y="13351"/>
                  </a:cubicBezTo>
                  <a:cubicBezTo>
                    <a:pt x="63106" y="15176"/>
                    <a:pt x="64931" y="16809"/>
                    <a:pt x="65603" y="18730"/>
                  </a:cubicBezTo>
                  <a:cubicBezTo>
                    <a:pt x="66564" y="21227"/>
                    <a:pt x="65795" y="25261"/>
                    <a:pt x="65123" y="28335"/>
                  </a:cubicBezTo>
                  <a:cubicBezTo>
                    <a:pt x="65027" y="28911"/>
                    <a:pt x="64931" y="29584"/>
                    <a:pt x="64835" y="30064"/>
                  </a:cubicBezTo>
                  <a:cubicBezTo>
                    <a:pt x="64451" y="31793"/>
                    <a:pt x="63970" y="33618"/>
                    <a:pt x="63874" y="35539"/>
                  </a:cubicBezTo>
                  <a:cubicBezTo>
                    <a:pt x="63586" y="38997"/>
                    <a:pt x="65411" y="41302"/>
                    <a:pt x="67044" y="44087"/>
                  </a:cubicBezTo>
                  <a:cubicBezTo>
                    <a:pt x="67908" y="45336"/>
                    <a:pt x="68869" y="47161"/>
                    <a:pt x="69637" y="48890"/>
                  </a:cubicBezTo>
                  <a:cubicBezTo>
                    <a:pt x="70406" y="51003"/>
                    <a:pt x="70790" y="53308"/>
                    <a:pt x="69829" y="55229"/>
                  </a:cubicBezTo>
                  <a:cubicBezTo>
                    <a:pt x="69157" y="56670"/>
                    <a:pt x="68293" y="58014"/>
                    <a:pt x="67332" y="59359"/>
                  </a:cubicBezTo>
                  <a:cubicBezTo>
                    <a:pt x="65507" y="61760"/>
                    <a:pt x="63682" y="63873"/>
                    <a:pt x="61761" y="66083"/>
                  </a:cubicBezTo>
                  <a:cubicBezTo>
                    <a:pt x="60801" y="67043"/>
                    <a:pt x="59552" y="67812"/>
                    <a:pt x="58688" y="68484"/>
                  </a:cubicBezTo>
                  <a:cubicBezTo>
                    <a:pt x="55902" y="69733"/>
                    <a:pt x="53405" y="69925"/>
                    <a:pt x="49659" y="68580"/>
                  </a:cubicBezTo>
                  <a:cubicBezTo>
                    <a:pt x="44664" y="66755"/>
                    <a:pt x="39477" y="65218"/>
                    <a:pt x="34291" y="63873"/>
                  </a:cubicBezTo>
                  <a:cubicBezTo>
                    <a:pt x="31889" y="63297"/>
                    <a:pt x="31697" y="62721"/>
                    <a:pt x="30545" y="60608"/>
                  </a:cubicBezTo>
                  <a:cubicBezTo>
                    <a:pt x="29872" y="59167"/>
                    <a:pt x="29008" y="57726"/>
                    <a:pt x="28336" y="56189"/>
                  </a:cubicBezTo>
                  <a:cubicBezTo>
                    <a:pt x="28047" y="55709"/>
                    <a:pt x="27855" y="55229"/>
                    <a:pt x="27471" y="54653"/>
                  </a:cubicBezTo>
                  <a:cubicBezTo>
                    <a:pt x="25262" y="50523"/>
                    <a:pt x="19019" y="50426"/>
                    <a:pt x="15081" y="49274"/>
                  </a:cubicBezTo>
                  <a:cubicBezTo>
                    <a:pt x="14504" y="48986"/>
                    <a:pt x="14120" y="48986"/>
                    <a:pt x="13544" y="48602"/>
                  </a:cubicBezTo>
                  <a:cubicBezTo>
                    <a:pt x="10566" y="47353"/>
                    <a:pt x="7012" y="45432"/>
                    <a:pt x="3843" y="43991"/>
                  </a:cubicBezTo>
                  <a:cubicBezTo>
                    <a:pt x="1538" y="42935"/>
                    <a:pt x="193" y="42166"/>
                    <a:pt x="97" y="39381"/>
                  </a:cubicBezTo>
                  <a:cubicBezTo>
                    <a:pt x="1" y="36883"/>
                    <a:pt x="1" y="34482"/>
                    <a:pt x="97" y="31985"/>
                  </a:cubicBezTo>
                  <a:cubicBezTo>
                    <a:pt x="193" y="27855"/>
                    <a:pt x="577" y="23917"/>
                    <a:pt x="961" y="19786"/>
                  </a:cubicBezTo>
                  <a:cubicBezTo>
                    <a:pt x="1153" y="16809"/>
                    <a:pt x="1442" y="13831"/>
                    <a:pt x="1730" y="10662"/>
                  </a:cubicBezTo>
                  <a:cubicBezTo>
                    <a:pt x="2018" y="9029"/>
                    <a:pt x="2114" y="7108"/>
                    <a:pt x="2402" y="5379"/>
                  </a:cubicBezTo>
                  <a:cubicBezTo>
                    <a:pt x="5572" y="4611"/>
                    <a:pt x="9414" y="4899"/>
                    <a:pt x="12968" y="5091"/>
                  </a:cubicBezTo>
                  <a:lnTo>
                    <a:pt x="13640" y="5091"/>
                  </a:lnTo>
                  <a:cubicBezTo>
                    <a:pt x="17002" y="5187"/>
                    <a:pt x="20267" y="5571"/>
                    <a:pt x="23725" y="4899"/>
                  </a:cubicBezTo>
                  <a:cubicBezTo>
                    <a:pt x="27183" y="4611"/>
                    <a:pt x="30545" y="3266"/>
                    <a:pt x="34099" y="220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6"/>
            <p:cNvSpPr/>
            <p:nvPr/>
          </p:nvSpPr>
          <p:spPr>
            <a:xfrm>
              <a:off x="989700" y="4276625"/>
              <a:ext cx="1455200" cy="1498400"/>
            </a:xfrm>
            <a:custGeom>
              <a:rect b="b" l="l" r="r" t="t"/>
              <a:pathLst>
                <a:path extrusionOk="0" fill="none" h="59936" w="58208">
                  <a:moveTo>
                    <a:pt x="28432" y="1537"/>
                  </a:moveTo>
                  <a:cubicBezTo>
                    <a:pt x="34675" y="0"/>
                    <a:pt x="40342" y="1921"/>
                    <a:pt x="46201" y="4418"/>
                  </a:cubicBezTo>
                  <a:cubicBezTo>
                    <a:pt x="49275" y="5763"/>
                    <a:pt x="49467" y="8260"/>
                    <a:pt x="50908" y="10950"/>
                  </a:cubicBezTo>
                  <a:cubicBezTo>
                    <a:pt x="51868" y="12487"/>
                    <a:pt x="53117" y="13927"/>
                    <a:pt x="53789" y="15752"/>
                  </a:cubicBezTo>
                  <a:cubicBezTo>
                    <a:pt x="54557" y="17865"/>
                    <a:pt x="53981" y="21323"/>
                    <a:pt x="53501" y="24013"/>
                  </a:cubicBezTo>
                  <a:cubicBezTo>
                    <a:pt x="53405" y="24493"/>
                    <a:pt x="53309" y="24973"/>
                    <a:pt x="53309" y="25453"/>
                  </a:cubicBezTo>
                  <a:cubicBezTo>
                    <a:pt x="53021" y="26990"/>
                    <a:pt x="52540" y="28527"/>
                    <a:pt x="52540" y="30256"/>
                  </a:cubicBezTo>
                  <a:cubicBezTo>
                    <a:pt x="52444" y="33233"/>
                    <a:pt x="53885" y="35251"/>
                    <a:pt x="55230" y="37652"/>
                  </a:cubicBezTo>
                  <a:cubicBezTo>
                    <a:pt x="55902" y="38900"/>
                    <a:pt x="56671" y="40341"/>
                    <a:pt x="57247" y="41878"/>
                  </a:cubicBezTo>
                  <a:cubicBezTo>
                    <a:pt x="57919" y="43799"/>
                    <a:pt x="58207" y="45720"/>
                    <a:pt x="57439" y="47449"/>
                  </a:cubicBezTo>
                  <a:cubicBezTo>
                    <a:pt x="56863" y="48698"/>
                    <a:pt x="56190" y="49850"/>
                    <a:pt x="55422" y="51003"/>
                  </a:cubicBezTo>
                  <a:cubicBezTo>
                    <a:pt x="53981" y="53212"/>
                    <a:pt x="52540" y="54941"/>
                    <a:pt x="51100" y="56862"/>
                  </a:cubicBezTo>
                  <a:cubicBezTo>
                    <a:pt x="50235" y="57630"/>
                    <a:pt x="49179" y="58495"/>
                    <a:pt x="48506" y="58783"/>
                  </a:cubicBezTo>
                  <a:cubicBezTo>
                    <a:pt x="46201" y="59935"/>
                    <a:pt x="43992" y="59935"/>
                    <a:pt x="41014" y="58975"/>
                  </a:cubicBezTo>
                  <a:cubicBezTo>
                    <a:pt x="36788" y="57534"/>
                    <a:pt x="32466" y="56189"/>
                    <a:pt x="28144" y="55133"/>
                  </a:cubicBezTo>
                  <a:cubicBezTo>
                    <a:pt x="26223" y="54653"/>
                    <a:pt x="26030" y="54172"/>
                    <a:pt x="25070" y="52443"/>
                  </a:cubicBezTo>
                  <a:cubicBezTo>
                    <a:pt x="24302" y="51291"/>
                    <a:pt x="23725" y="50042"/>
                    <a:pt x="23053" y="48890"/>
                  </a:cubicBezTo>
                  <a:cubicBezTo>
                    <a:pt x="22765" y="48505"/>
                    <a:pt x="22573" y="48025"/>
                    <a:pt x="22284" y="47641"/>
                  </a:cubicBezTo>
                  <a:cubicBezTo>
                    <a:pt x="20363" y="44279"/>
                    <a:pt x="15369" y="44183"/>
                    <a:pt x="12007" y="43127"/>
                  </a:cubicBezTo>
                  <a:cubicBezTo>
                    <a:pt x="11335" y="42838"/>
                    <a:pt x="11239" y="42935"/>
                    <a:pt x="10662" y="42550"/>
                  </a:cubicBezTo>
                  <a:cubicBezTo>
                    <a:pt x="8453" y="41398"/>
                    <a:pt x="5476" y="39477"/>
                    <a:pt x="2978" y="38132"/>
                  </a:cubicBezTo>
                  <a:cubicBezTo>
                    <a:pt x="1153" y="37172"/>
                    <a:pt x="193" y="36499"/>
                    <a:pt x="97" y="34098"/>
                  </a:cubicBezTo>
                  <a:cubicBezTo>
                    <a:pt x="1" y="31889"/>
                    <a:pt x="97" y="29776"/>
                    <a:pt x="97" y="27566"/>
                  </a:cubicBezTo>
                  <a:cubicBezTo>
                    <a:pt x="193" y="24109"/>
                    <a:pt x="577" y="20651"/>
                    <a:pt x="769" y="17193"/>
                  </a:cubicBezTo>
                  <a:cubicBezTo>
                    <a:pt x="1057" y="14504"/>
                    <a:pt x="1153" y="12006"/>
                    <a:pt x="1538" y="9317"/>
                  </a:cubicBezTo>
                  <a:cubicBezTo>
                    <a:pt x="1634" y="7876"/>
                    <a:pt x="1730" y="6243"/>
                    <a:pt x="2018" y="4803"/>
                  </a:cubicBezTo>
                  <a:cubicBezTo>
                    <a:pt x="4611" y="4034"/>
                    <a:pt x="7877" y="4130"/>
                    <a:pt x="10662" y="4322"/>
                  </a:cubicBezTo>
                  <a:lnTo>
                    <a:pt x="11239" y="4322"/>
                  </a:lnTo>
                  <a:cubicBezTo>
                    <a:pt x="14024" y="4322"/>
                    <a:pt x="16810" y="4514"/>
                    <a:pt x="19499" y="4034"/>
                  </a:cubicBezTo>
                  <a:cubicBezTo>
                    <a:pt x="22765" y="3458"/>
                    <a:pt x="25550" y="2401"/>
                    <a:pt x="28432" y="153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6"/>
            <p:cNvSpPr/>
            <p:nvPr/>
          </p:nvSpPr>
          <p:spPr>
            <a:xfrm>
              <a:off x="1189000" y="4411075"/>
              <a:ext cx="1138225" cy="1246275"/>
            </a:xfrm>
            <a:custGeom>
              <a:rect b="b" l="l" r="r" t="t"/>
              <a:pathLst>
                <a:path extrusionOk="0" fill="none" h="49851" w="45529">
                  <a:moveTo>
                    <a:pt x="22477" y="1057"/>
                  </a:moveTo>
                  <a:cubicBezTo>
                    <a:pt x="27279" y="1"/>
                    <a:pt x="31602" y="1538"/>
                    <a:pt x="36020" y="3459"/>
                  </a:cubicBezTo>
                  <a:cubicBezTo>
                    <a:pt x="38421" y="4611"/>
                    <a:pt x="38613" y="6340"/>
                    <a:pt x="39670" y="8357"/>
                  </a:cubicBezTo>
                  <a:cubicBezTo>
                    <a:pt x="40342" y="9702"/>
                    <a:pt x="41495" y="11047"/>
                    <a:pt x="41975" y="12487"/>
                  </a:cubicBezTo>
                  <a:cubicBezTo>
                    <a:pt x="42551" y="14408"/>
                    <a:pt x="42167" y="17194"/>
                    <a:pt x="41975" y="19499"/>
                  </a:cubicBezTo>
                  <a:cubicBezTo>
                    <a:pt x="41975" y="19979"/>
                    <a:pt x="41783" y="20267"/>
                    <a:pt x="41783" y="20652"/>
                  </a:cubicBezTo>
                  <a:cubicBezTo>
                    <a:pt x="41591" y="21996"/>
                    <a:pt x="41303" y="23341"/>
                    <a:pt x="41303" y="24590"/>
                  </a:cubicBezTo>
                  <a:cubicBezTo>
                    <a:pt x="41207" y="27183"/>
                    <a:pt x="42263" y="28816"/>
                    <a:pt x="43224" y="30833"/>
                  </a:cubicBezTo>
                  <a:cubicBezTo>
                    <a:pt x="43704" y="31986"/>
                    <a:pt x="44376" y="33138"/>
                    <a:pt x="44857" y="34483"/>
                  </a:cubicBezTo>
                  <a:cubicBezTo>
                    <a:pt x="45337" y="36020"/>
                    <a:pt x="45529" y="37749"/>
                    <a:pt x="44953" y="39189"/>
                  </a:cubicBezTo>
                  <a:cubicBezTo>
                    <a:pt x="44472" y="40246"/>
                    <a:pt x="43992" y="41206"/>
                    <a:pt x="43416" y="42263"/>
                  </a:cubicBezTo>
                  <a:cubicBezTo>
                    <a:pt x="42263" y="44184"/>
                    <a:pt x="41207" y="45721"/>
                    <a:pt x="40246" y="47450"/>
                  </a:cubicBezTo>
                  <a:cubicBezTo>
                    <a:pt x="39670" y="48026"/>
                    <a:pt x="38709" y="48602"/>
                    <a:pt x="38229" y="48986"/>
                  </a:cubicBezTo>
                  <a:cubicBezTo>
                    <a:pt x="36404" y="49851"/>
                    <a:pt x="34579" y="49851"/>
                    <a:pt x="32370" y="48986"/>
                  </a:cubicBezTo>
                  <a:cubicBezTo>
                    <a:pt x="29008" y="47930"/>
                    <a:pt x="25646" y="46873"/>
                    <a:pt x="22093" y="45913"/>
                  </a:cubicBezTo>
                  <a:cubicBezTo>
                    <a:pt x="20556" y="45529"/>
                    <a:pt x="20364" y="45144"/>
                    <a:pt x="19595" y="43800"/>
                  </a:cubicBezTo>
                  <a:cubicBezTo>
                    <a:pt x="19019" y="42839"/>
                    <a:pt x="18539" y="42071"/>
                    <a:pt x="17962" y="41110"/>
                  </a:cubicBezTo>
                  <a:cubicBezTo>
                    <a:pt x="17674" y="40726"/>
                    <a:pt x="17578" y="40438"/>
                    <a:pt x="17290" y="40150"/>
                  </a:cubicBezTo>
                  <a:cubicBezTo>
                    <a:pt x="15753" y="37557"/>
                    <a:pt x="11815" y="37364"/>
                    <a:pt x="9030" y="36500"/>
                  </a:cubicBezTo>
                  <a:cubicBezTo>
                    <a:pt x="8453" y="36404"/>
                    <a:pt x="8549" y="36404"/>
                    <a:pt x="7973" y="36020"/>
                  </a:cubicBezTo>
                  <a:cubicBezTo>
                    <a:pt x="6532" y="35059"/>
                    <a:pt x="4131" y="32946"/>
                    <a:pt x="2306" y="31697"/>
                  </a:cubicBezTo>
                  <a:cubicBezTo>
                    <a:pt x="961" y="30833"/>
                    <a:pt x="289" y="30065"/>
                    <a:pt x="193" y="28240"/>
                  </a:cubicBezTo>
                  <a:cubicBezTo>
                    <a:pt x="1" y="26415"/>
                    <a:pt x="193" y="24590"/>
                    <a:pt x="289" y="22861"/>
                  </a:cubicBezTo>
                  <a:cubicBezTo>
                    <a:pt x="385" y="19979"/>
                    <a:pt x="769" y="17098"/>
                    <a:pt x="961" y="14216"/>
                  </a:cubicBezTo>
                  <a:cubicBezTo>
                    <a:pt x="1250" y="12007"/>
                    <a:pt x="1346" y="9894"/>
                    <a:pt x="1442" y="7685"/>
                  </a:cubicBezTo>
                  <a:cubicBezTo>
                    <a:pt x="1634" y="6532"/>
                    <a:pt x="1634" y="5092"/>
                    <a:pt x="1826" y="3939"/>
                  </a:cubicBezTo>
                  <a:cubicBezTo>
                    <a:pt x="3843" y="3267"/>
                    <a:pt x="6340" y="3363"/>
                    <a:pt x="8646" y="3363"/>
                  </a:cubicBezTo>
                  <a:lnTo>
                    <a:pt x="9126" y="3363"/>
                  </a:lnTo>
                  <a:cubicBezTo>
                    <a:pt x="11335" y="3363"/>
                    <a:pt x="13448" y="3459"/>
                    <a:pt x="15753" y="2978"/>
                  </a:cubicBezTo>
                  <a:cubicBezTo>
                    <a:pt x="17962" y="2690"/>
                    <a:pt x="20172" y="1826"/>
                    <a:pt x="22477" y="105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6"/>
            <p:cNvSpPr/>
            <p:nvPr/>
          </p:nvSpPr>
          <p:spPr>
            <a:xfrm>
              <a:off x="1383525" y="4550350"/>
              <a:ext cx="816450" cy="996550"/>
            </a:xfrm>
            <a:custGeom>
              <a:rect b="b" l="l" r="r" t="t"/>
              <a:pathLst>
                <a:path extrusionOk="0" fill="none" h="39862" w="32658">
                  <a:moveTo>
                    <a:pt x="16713" y="577"/>
                  </a:moveTo>
                  <a:cubicBezTo>
                    <a:pt x="19979" y="1"/>
                    <a:pt x="22956" y="1153"/>
                    <a:pt x="26126" y="2594"/>
                  </a:cubicBezTo>
                  <a:cubicBezTo>
                    <a:pt x="27663" y="3363"/>
                    <a:pt x="27951" y="4611"/>
                    <a:pt x="28527" y="6052"/>
                  </a:cubicBezTo>
                  <a:cubicBezTo>
                    <a:pt x="29007" y="7205"/>
                    <a:pt x="29680" y="8261"/>
                    <a:pt x="30064" y="9414"/>
                  </a:cubicBezTo>
                  <a:cubicBezTo>
                    <a:pt x="30544" y="11047"/>
                    <a:pt x="30448" y="13256"/>
                    <a:pt x="30352" y="15081"/>
                  </a:cubicBezTo>
                  <a:cubicBezTo>
                    <a:pt x="30352" y="15465"/>
                    <a:pt x="30352" y="15849"/>
                    <a:pt x="30160" y="16041"/>
                  </a:cubicBezTo>
                  <a:cubicBezTo>
                    <a:pt x="30064" y="17098"/>
                    <a:pt x="29968" y="18250"/>
                    <a:pt x="29968" y="19307"/>
                  </a:cubicBezTo>
                  <a:cubicBezTo>
                    <a:pt x="29968" y="21324"/>
                    <a:pt x="30640" y="22765"/>
                    <a:pt x="31216" y="24494"/>
                  </a:cubicBezTo>
                  <a:cubicBezTo>
                    <a:pt x="31601" y="25262"/>
                    <a:pt x="31985" y="26415"/>
                    <a:pt x="32177" y="27471"/>
                  </a:cubicBezTo>
                  <a:cubicBezTo>
                    <a:pt x="32561" y="28816"/>
                    <a:pt x="32657" y="30065"/>
                    <a:pt x="32369" y="31313"/>
                  </a:cubicBezTo>
                  <a:cubicBezTo>
                    <a:pt x="32081" y="32178"/>
                    <a:pt x="31697" y="32946"/>
                    <a:pt x="31409" y="33810"/>
                  </a:cubicBezTo>
                  <a:cubicBezTo>
                    <a:pt x="30640" y="35539"/>
                    <a:pt x="30064" y="36692"/>
                    <a:pt x="29295" y="38133"/>
                  </a:cubicBezTo>
                  <a:cubicBezTo>
                    <a:pt x="29007" y="38517"/>
                    <a:pt x="28143" y="39093"/>
                    <a:pt x="27759" y="39381"/>
                  </a:cubicBezTo>
                  <a:cubicBezTo>
                    <a:pt x="26414" y="39862"/>
                    <a:pt x="25165" y="39862"/>
                    <a:pt x="23340" y="39189"/>
                  </a:cubicBezTo>
                  <a:cubicBezTo>
                    <a:pt x="20843" y="38421"/>
                    <a:pt x="18250" y="37652"/>
                    <a:pt x="15752" y="36980"/>
                  </a:cubicBezTo>
                  <a:cubicBezTo>
                    <a:pt x="14696" y="36692"/>
                    <a:pt x="14408" y="36308"/>
                    <a:pt x="13831" y="35539"/>
                  </a:cubicBezTo>
                  <a:cubicBezTo>
                    <a:pt x="13351" y="34867"/>
                    <a:pt x="12871" y="34195"/>
                    <a:pt x="12487" y="33618"/>
                  </a:cubicBezTo>
                  <a:cubicBezTo>
                    <a:pt x="12391" y="33330"/>
                    <a:pt x="12198" y="33138"/>
                    <a:pt x="12006" y="32946"/>
                  </a:cubicBezTo>
                  <a:cubicBezTo>
                    <a:pt x="10758" y="31217"/>
                    <a:pt x="7972" y="30929"/>
                    <a:pt x="5955" y="30353"/>
                  </a:cubicBezTo>
                  <a:cubicBezTo>
                    <a:pt x="5475" y="30257"/>
                    <a:pt x="5571" y="30353"/>
                    <a:pt x="5091" y="29968"/>
                  </a:cubicBezTo>
                  <a:cubicBezTo>
                    <a:pt x="4322" y="29104"/>
                    <a:pt x="2689" y="26991"/>
                    <a:pt x="1345" y="25934"/>
                  </a:cubicBezTo>
                  <a:cubicBezTo>
                    <a:pt x="480" y="25070"/>
                    <a:pt x="0" y="24302"/>
                    <a:pt x="0" y="22861"/>
                  </a:cubicBezTo>
                  <a:cubicBezTo>
                    <a:pt x="0" y="21420"/>
                    <a:pt x="192" y="19979"/>
                    <a:pt x="192" y="18539"/>
                  </a:cubicBezTo>
                  <a:cubicBezTo>
                    <a:pt x="288" y="16137"/>
                    <a:pt x="672" y="13928"/>
                    <a:pt x="865" y="11623"/>
                  </a:cubicBezTo>
                  <a:cubicBezTo>
                    <a:pt x="961" y="9798"/>
                    <a:pt x="1153" y="8165"/>
                    <a:pt x="1249" y="6340"/>
                  </a:cubicBezTo>
                  <a:cubicBezTo>
                    <a:pt x="1345" y="5380"/>
                    <a:pt x="1249" y="4131"/>
                    <a:pt x="1441" y="3363"/>
                  </a:cubicBezTo>
                  <a:cubicBezTo>
                    <a:pt x="2882" y="2690"/>
                    <a:pt x="4803" y="2690"/>
                    <a:pt x="6435" y="2594"/>
                  </a:cubicBezTo>
                  <a:lnTo>
                    <a:pt x="6724" y="2594"/>
                  </a:lnTo>
                  <a:cubicBezTo>
                    <a:pt x="8356" y="2498"/>
                    <a:pt x="9893" y="2498"/>
                    <a:pt x="11526" y="2114"/>
                  </a:cubicBezTo>
                  <a:cubicBezTo>
                    <a:pt x="13351" y="1634"/>
                    <a:pt x="15080" y="961"/>
                    <a:pt x="16713" y="57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6"/>
            <p:cNvSpPr/>
            <p:nvPr/>
          </p:nvSpPr>
          <p:spPr>
            <a:xfrm>
              <a:off x="1570800" y="4684825"/>
              <a:ext cx="504300" cy="756425"/>
            </a:xfrm>
            <a:custGeom>
              <a:rect b="b" l="l" r="r" t="t"/>
              <a:pathLst>
                <a:path extrusionOk="0" fill="none" h="30257" w="20172">
                  <a:moveTo>
                    <a:pt x="11335" y="97"/>
                  </a:moveTo>
                  <a:cubicBezTo>
                    <a:pt x="13064" y="1"/>
                    <a:pt x="14793" y="865"/>
                    <a:pt x="16330" y="1826"/>
                  </a:cubicBezTo>
                  <a:cubicBezTo>
                    <a:pt x="17194" y="2306"/>
                    <a:pt x="17290" y="2978"/>
                    <a:pt x="17674" y="3843"/>
                  </a:cubicBezTo>
                  <a:cubicBezTo>
                    <a:pt x="18058" y="4611"/>
                    <a:pt x="18251" y="5668"/>
                    <a:pt x="18539" y="6628"/>
                  </a:cubicBezTo>
                  <a:cubicBezTo>
                    <a:pt x="18827" y="7877"/>
                    <a:pt x="18827" y="9510"/>
                    <a:pt x="18827" y="10950"/>
                  </a:cubicBezTo>
                  <a:lnTo>
                    <a:pt x="18827" y="11623"/>
                  </a:lnTo>
                  <a:lnTo>
                    <a:pt x="18827" y="14120"/>
                  </a:lnTo>
                  <a:cubicBezTo>
                    <a:pt x="18827" y="15561"/>
                    <a:pt x="19211" y="16905"/>
                    <a:pt x="19499" y="18250"/>
                  </a:cubicBezTo>
                  <a:cubicBezTo>
                    <a:pt x="19595" y="18923"/>
                    <a:pt x="19787" y="19787"/>
                    <a:pt x="19979" y="20651"/>
                  </a:cubicBezTo>
                  <a:cubicBezTo>
                    <a:pt x="20076" y="21612"/>
                    <a:pt x="20172" y="22668"/>
                    <a:pt x="19979" y="23533"/>
                  </a:cubicBezTo>
                  <a:cubicBezTo>
                    <a:pt x="19787" y="24205"/>
                    <a:pt x="19595" y="24974"/>
                    <a:pt x="19499" y="25550"/>
                  </a:cubicBezTo>
                  <a:cubicBezTo>
                    <a:pt x="19115" y="26895"/>
                    <a:pt x="18827" y="27855"/>
                    <a:pt x="18635" y="29200"/>
                  </a:cubicBezTo>
                  <a:cubicBezTo>
                    <a:pt x="18539" y="29392"/>
                    <a:pt x="17770" y="29872"/>
                    <a:pt x="17674" y="29968"/>
                  </a:cubicBezTo>
                  <a:cubicBezTo>
                    <a:pt x="16810" y="30256"/>
                    <a:pt x="15849" y="30064"/>
                    <a:pt x="14793" y="29776"/>
                  </a:cubicBezTo>
                  <a:lnTo>
                    <a:pt x="9702" y="28335"/>
                  </a:lnTo>
                  <a:cubicBezTo>
                    <a:pt x="9030" y="28047"/>
                    <a:pt x="8742" y="27951"/>
                    <a:pt x="8453" y="27471"/>
                  </a:cubicBezTo>
                  <a:lnTo>
                    <a:pt x="7301" y="26414"/>
                  </a:lnTo>
                  <a:lnTo>
                    <a:pt x="7013" y="26030"/>
                  </a:lnTo>
                  <a:cubicBezTo>
                    <a:pt x="6052" y="24974"/>
                    <a:pt x="4227" y="24686"/>
                    <a:pt x="2882" y="24397"/>
                  </a:cubicBezTo>
                  <a:cubicBezTo>
                    <a:pt x="2402" y="24205"/>
                    <a:pt x="2786" y="24493"/>
                    <a:pt x="2306" y="24013"/>
                  </a:cubicBezTo>
                  <a:cubicBezTo>
                    <a:pt x="2306" y="23245"/>
                    <a:pt x="1250" y="20940"/>
                    <a:pt x="577" y="19979"/>
                  </a:cubicBezTo>
                  <a:cubicBezTo>
                    <a:pt x="289" y="19307"/>
                    <a:pt x="1" y="18538"/>
                    <a:pt x="97" y="17482"/>
                  </a:cubicBezTo>
                  <a:cubicBezTo>
                    <a:pt x="97" y="16425"/>
                    <a:pt x="289" y="15177"/>
                    <a:pt x="385" y="14120"/>
                  </a:cubicBezTo>
                  <a:cubicBezTo>
                    <a:pt x="481" y="12295"/>
                    <a:pt x="865" y="10662"/>
                    <a:pt x="1058" y="8837"/>
                  </a:cubicBezTo>
                  <a:cubicBezTo>
                    <a:pt x="1250" y="7493"/>
                    <a:pt x="1250" y="6244"/>
                    <a:pt x="1346" y="4899"/>
                  </a:cubicBezTo>
                  <a:cubicBezTo>
                    <a:pt x="1346" y="4323"/>
                    <a:pt x="1346" y="3170"/>
                    <a:pt x="1442" y="2594"/>
                  </a:cubicBezTo>
                  <a:cubicBezTo>
                    <a:pt x="2306" y="2018"/>
                    <a:pt x="3459" y="2018"/>
                    <a:pt x="4611" y="1922"/>
                  </a:cubicBezTo>
                  <a:lnTo>
                    <a:pt x="4804" y="1922"/>
                  </a:lnTo>
                  <a:cubicBezTo>
                    <a:pt x="5764" y="1730"/>
                    <a:pt x="6821" y="1633"/>
                    <a:pt x="7781" y="1441"/>
                  </a:cubicBezTo>
                  <a:cubicBezTo>
                    <a:pt x="9030" y="865"/>
                    <a:pt x="10086" y="385"/>
                    <a:pt x="11335" y="9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6"/>
            <p:cNvSpPr/>
            <p:nvPr/>
          </p:nvSpPr>
          <p:spPr>
            <a:xfrm>
              <a:off x="1758100" y="4816900"/>
              <a:ext cx="206550" cy="509075"/>
            </a:xfrm>
            <a:custGeom>
              <a:rect b="b" l="l" r="r" t="t"/>
              <a:pathLst>
                <a:path extrusionOk="0" fill="none" h="20363" w="8262">
                  <a:moveTo>
                    <a:pt x="7781" y="20363"/>
                  </a:moveTo>
                  <a:cubicBezTo>
                    <a:pt x="6052" y="19979"/>
                    <a:pt x="4131" y="19403"/>
                    <a:pt x="2498" y="18826"/>
                  </a:cubicBezTo>
                  <a:cubicBezTo>
                    <a:pt x="1730" y="18538"/>
                    <a:pt x="1057" y="18250"/>
                    <a:pt x="289" y="17962"/>
                  </a:cubicBezTo>
                  <a:cubicBezTo>
                    <a:pt x="1" y="17866"/>
                    <a:pt x="289" y="18058"/>
                    <a:pt x="1" y="17578"/>
                  </a:cubicBezTo>
                  <a:cubicBezTo>
                    <a:pt x="769" y="17001"/>
                    <a:pt x="193" y="14696"/>
                    <a:pt x="289" y="13928"/>
                  </a:cubicBezTo>
                  <a:cubicBezTo>
                    <a:pt x="577" y="12487"/>
                    <a:pt x="769" y="11046"/>
                    <a:pt x="961" y="9605"/>
                  </a:cubicBezTo>
                  <a:cubicBezTo>
                    <a:pt x="1057" y="8357"/>
                    <a:pt x="1442" y="7300"/>
                    <a:pt x="1538" y="6052"/>
                  </a:cubicBezTo>
                  <a:cubicBezTo>
                    <a:pt x="1634" y="5283"/>
                    <a:pt x="1538" y="4323"/>
                    <a:pt x="1538" y="3458"/>
                  </a:cubicBezTo>
                  <a:cubicBezTo>
                    <a:pt x="1538" y="3074"/>
                    <a:pt x="1442" y="2306"/>
                    <a:pt x="1538" y="1921"/>
                  </a:cubicBezTo>
                  <a:cubicBezTo>
                    <a:pt x="1634" y="1441"/>
                    <a:pt x="2402" y="1249"/>
                    <a:pt x="2690" y="1057"/>
                  </a:cubicBezTo>
                  <a:cubicBezTo>
                    <a:pt x="3555" y="577"/>
                    <a:pt x="4611" y="96"/>
                    <a:pt x="5572" y="0"/>
                  </a:cubicBezTo>
                  <a:cubicBezTo>
                    <a:pt x="5956" y="577"/>
                    <a:pt x="6532" y="1057"/>
                    <a:pt x="6532" y="1729"/>
                  </a:cubicBezTo>
                  <a:cubicBezTo>
                    <a:pt x="6532" y="3458"/>
                    <a:pt x="7013" y="5187"/>
                    <a:pt x="7397" y="6820"/>
                  </a:cubicBezTo>
                  <a:cubicBezTo>
                    <a:pt x="7877" y="9125"/>
                    <a:pt x="7685" y="11526"/>
                    <a:pt x="7685" y="13736"/>
                  </a:cubicBezTo>
                  <a:lnTo>
                    <a:pt x="7685" y="17385"/>
                  </a:lnTo>
                  <a:cubicBezTo>
                    <a:pt x="7685" y="18442"/>
                    <a:pt x="7877" y="19210"/>
                    <a:pt x="7973" y="20171"/>
                  </a:cubicBezTo>
                  <a:cubicBezTo>
                    <a:pt x="8261" y="20075"/>
                    <a:pt x="7685" y="20363"/>
                    <a:pt x="7781" y="20363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1" name="Google Shape;1111;p46"/>
          <p:cNvSpPr/>
          <p:nvPr/>
        </p:nvSpPr>
        <p:spPr>
          <a:xfrm>
            <a:off x="383286" y="463809"/>
            <a:ext cx="950224" cy="870985"/>
          </a:xfrm>
          <a:custGeom>
            <a:rect b="b" l="l" r="r" t="t"/>
            <a:pathLst>
              <a:path extrusionOk="0" h="39703" w="43320">
                <a:moveTo>
                  <a:pt x="21471" y="1"/>
                </a:moveTo>
                <a:cubicBezTo>
                  <a:pt x="17691" y="1"/>
                  <a:pt x="13935" y="1361"/>
                  <a:pt x="9797" y="3483"/>
                </a:cubicBezTo>
                <a:cubicBezTo>
                  <a:pt x="6916" y="4923"/>
                  <a:pt x="4034" y="6556"/>
                  <a:pt x="2113" y="9149"/>
                </a:cubicBezTo>
                <a:cubicBezTo>
                  <a:pt x="192" y="11935"/>
                  <a:pt x="0" y="15489"/>
                  <a:pt x="0" y="18851"/>
                </a:cubicBezTo>
                <a:lnTo>
                  <a:pt x="0" y="22404"/>
                </a:lnTo>
                <a:cubicBezTo>
                  <a:pt x="0" y="32105"/>
                  <a:pt x="8165" y="35563"/>
                  <a:pt x="16329" y="38445"/>
                </a:cubicBezTo>
                <a:cubicBezTo>
                  <a:pt x="18706" y="39295"/>
                  <a:pt x="20802" y="39703"/>
                  <a:pt x="22692" y="39703"/>
                </a:cubicBezTo>
                <a:cubicBezTo>
                  <a:pt x="28056" y="39703"/>
                  <a:pt x="31749" y="36418"/>
                  <a:pt x="35443" y="30665"/>
                </a:cubicBezTo>
                <a:cubicBezTo>
                  <a:pt x="38036" y="26535"/>
                  <a:pt x="42455" y="21636"/>
                  <a:pt x="42839" y="16641"/>
                </a:cubicBezTo>
                <a:cubicBezTo>
                  <a:pt x="43319" y="10686"/>
                  <a:pt x="35443" y="5788"/>
                  <a:pt x="30929" y="3002"/>
                </a:cubicBezTo>
                <a:cubicBezTo>
                  <a:pt x="27617" y="895"/>
                  <a:pt x="24536" y="1"/>
                  <a:pt x="21471" y="1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46"/>
          <p:cNvSpPr txBox="1"/>
          <p:nvPr>
            <p:ph idx="4294967295" type="title"/>
          </p:nvPr>
        </p:nvSpPr>
        <p:spPr>
          <a:xfrm>
            <a:off x="247225" y="615950"/>
            <a:ext cx="838800" cy="5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rPr>
              <a:t>0</a:t>
            </a:r>
            <a:r>
              <a:rPr lang="en" sz="3000">
                <a:solidFill>
                  <a:schemeClr val="accent2"/>
                </a:solidFill>
              </a:rPr>
              <a:t>4</a:t>
            </a:r>
            <a:endParaRPr sz="3000">
              <a:solidFill>
                <a:schemeClr val="accent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719F"/>
        </a:solidFill>
      </p:bgPr>
    </p:bg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9"/>
          <p:cNvSpPr/>
          <p:nvPr/>
        </p:nvSpPr>
        <p:spPr>
          <a:xfrm>
            <a:off x="761936" y="1882359"/>
            <a:ext cx="950224" cy="870985"/>
          </a:xfrm>
          <a:custGeom>
            <a:rect b="b" l="l" r="r" t="t"/>
            <a:pathLst>
              <a:path extrusionOk="0" h="39703" w="43320">
                <a:moveTo>
                  <a:pt x="21471" y="1"/>
                </a:moveTo>
                <a:cubicBezTo>
                  <a:pt x="17691" y="1"/>
                  <a:pt x="13935" y="1361"/>
                  <a:pt x="9797" y="3483"/>
                </a:cubicBezTo>
                <a:cubicBezTo>
                  <a:pt x="6916" y="4923"/>
                  <a:pt x="4034" y="6556"/>
                  <a:pt x="2113" y="9149"/>
                </a:cubicBezTo>
                <a:cubicBezTo>
                  <a:pt x="192" y="11935"/>
                  <a:pt x="0" y="15489"/>
                  <a:pt x="0" y="18851"/>
                </a:cubicBezTo>
                <a:lnTo>
                  <a:pt x="0" y="22404"/>
                </a:lnTo>
                <a:cubicBezTo>
                  <a:pt x="0" y="32105"/>
                  <a:pt x="8165" y="35563"/>
                  <a:pt x="16329" y="38445"/>
                </a:cubicBezTo>
                <a:cubicBezTo>
                  <a:pt x="18706" y="39295"/>
                  <a:pt x="20802" y="39703"/>
                  <a:pt x="22692" y="39703"/>
                </a:cubicBezTo>
                <a:cubicBezTo>
                  <a:pt x="28056" y="39703"/>
                  <a:pt x="31749" y="36418"/>
                  <a:pt x="35443" y="30665"/>
                </a:cubicBezTo>
                <a:cubicBezTo>
                  <a:pt x="38036" y="26535"/>
                  <a:pt x="42455" y="21636"/>
                  <a:pt x="42839" y="16641"/>
                </a:cubicBezTo>
                <a:cubicBezTo>
                  <a:pt x="43319" y="10686"/>
                  <a:pt x="35443" y="5788"/>
                  <a:pt x="30929" y="3002"/>
                </a:cubicBezTo>
                <a:cubicBezTo>
                  <a:pt x="27617" y="895"/>
                  <a:pt x="24536" y="1"/>
                  <a:pt x="21471" y="1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9"/>
          <p:cNvSpPr/>
          <p:nvPr/>
        </p:nvSpPr>
        <p:spPr>
          <a:xfrm>
            <a:off x="761936" y="3326559"/>
            <a:ext cx="950224" cy="870985"/>
          </a:xfrm>
          <a:custGeom>
            <a:rect b="b" l="l" r="r" t="t"/>
            <a:pathLst>
              <a:path extrusionOk="0" h="39703" w="43320">
                <a:moveTo>
                  <a:pt x="21471" y="1"/>
                </a:moveTo>
                <a:cubicBezTo>
                  <a:pt x="17691" y="1"/>
                  <a:pt x="13935" y="1361"/>
                  <a:pt x="9797" y="3483"/>
                </a:cubicBezTo>
                <a:cubicBezTo>
                  <a:pt x="6916" y="4923"/>
                  <a:pt x="4034" y="6556"/>
                  <a:pt x="2113" y="9149"/>
                </a:cubicBezTo>
                <a:cubicBezTo>
                  <a:pt x="192" y="11935"/>
                  <a:pt x="0" y="15489"/>
                  <a:pt x="0" y="18851"/>
                </a:cubicBezTo>
                <a:lnTo>
                  <a:pt x="0" y="22404"/>
                </a:lnTo>
                <a:cubicBezTo>
                  <a:pt x="0" y="32105"/>
                  <a:pt x="8165" y="35563"/>
                  <a:pt x="16329" y="38445"/>
                </a:cubicBezTo>
                <a:cubicBezTo>
                  <a:pt x="18706" y="39295"/>
                  <a:pt x="20802" y="39703"/>
                  <a:pt x="22692" y="39703"/>
                </a:cubicBezTo>
                <a:cubicBezTo>
                  <a:pt x="28056" y="39703"/>
                  <a:pt x="31749" y="36418"/>
                  <a:pt x="35443" y="30665"/>
                </a:cubicBezTo>
                <a:cubicBezTo>
                  <a:pt x="38036" y="26535"/>
                  <a:pt x="42455" y="21636"/>
                  <a:pt x="42839" y="16641"/>
                </a:cubicBezTo>
                <a:cubicBezTo>
                  <a:pt x="43319" y="10686"/>
                  <a:pt x="35443" y="5788"/>
                  <a:pt x="30929" y="3002"/>
                </a:cubicBezTo>
                <a:cubicBezTo>
                  <a:pt x="27617" y="895"/>
                  <a:pt x="24536" y="1"/>
                  <a:pt x="21471" y="1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9"/>
          <p:cNvSpPr/>
          <p:nvPr/>
        </p:nvSpPr>
        <p:spPr>
          <a:xfrm>
            <a:off x="4730786" y="1882359"/>
            <a:ext cx="950224" cy="870985"/>
          </a:xfrm>
          <a:custGeom>
            <a:rect b="b" l="l" r="r" t="t"/>
            <a:pathLst>
              <a:path extrusionOk="0" h="39703" w="43320">
                <a:moveTo>
                  <a:pt x="21471" y="1"/>
                </a:moveTo>
                <a:cubicBezTo>
                  <a:pt x="17691" y="1"/>
                  <a:pt x="13935" y="1361"/>
                  <a:pt x="9797" y="3483"/>
                </a:cubicBezTo>
                <a:cubicBezTo>
                  <a:pt x="6916" y="4923"/>
                  <a:pt x="4034" y="6556"/>
                  <a:pt x="2113" y="9149"/>
                </a:cubicBezTo>
                <a:cubicBezTo>
                  <a:pt x="192" y="11935"/>
                  <a:pt x="0" y="15489"/>
                  <a:pt x="0" y="18851"/>
                </a:cubicBezTo>
                <a:lnTo>
                  <a:pt x="0" y="22404"/>
                </a:lnTo>
                <a:cubicBezTo>
                  <a:pt x="0" y="32105"/>
                  <a:pt x="8165" y="35563"/>
                  <a:pt x="16329" y="38445"/>
                </a:cubicBezTo>
                <a:cubicBezTo>
                  <a:pt x="18706" y="39295"/>
                  <a:pt x="20802" y="39703"/>
                  <a:pt x="22692" y="39703"/>
                </a:cubicBezTo>
                <a:cubicBezTo>
                  <a:pt x="28056" y="39703"/>
                  <a:pt x="31749" y="36418"/>
                  <a:pt x="35443" y="30665"/>
                </a:cubicBezTo>
                <a:cubicBezTo>
                  <a:pt x="38036" y="26535"/>
                  <a:pt x="42455" y="21636"/>
                  <a:pt x="42839" y="16641"/>
                </a:cubicBezTo>
                <a:cubicBezTo>
                  <a:pt x="43319" y="10686"/>
                  <a:pt x="35443" y="5788"/>
                  <a:pt x="30929" y="3002"/>
                </a:cubicBezTo>
                <a:cubicBezTo>
                  <a:pt x="27617" y="895"/>
                  <a:pt x="24536" y="1"/>
                  <a:pt x="21471" y="1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9"/>
          <p:cNvSpPr/>
          <p:nvPr/>
        </p:nvSpPr>
        <p:spPr>
          <a:xfrm>
            <a:off x="4730786" y="3326559"/>
            <a:ext cx="950224" cy="870985"/>
          </a:xfrm>
          <a:custGeom>
            <a:rect b="b" l="l" r="r" t="t"/>
            <a:pathLst>
              <a:path extrusionOk="0" h="39703" w="43320">
                <a:moveTo>
                  <a:pt x="21471" y="1"/>
                </a:moveTo>
                <a:cubicBezTo>
                  <a:pt x="17691" y="1"/>
                  <a:pt x="13935" y="1361"/>
                  <a:pt x="9797" y="3483"/>
                </a:cubicBezTo>
                <a:cubicBezTo>
                  <a:pt x="6916" y="4923"/>
                  <a:pt x="4034" y="6556"/>
                  <a:pt x="2113" y="9149"/>
                </a:cubicBezTo>
                <a:cubicBezTo>
                  <a:pt x="192" y="11935"/>
                  <a:pt x="0" y="15489"/>
                  <a:pt x="0" y="18851"/>
                </a:cubicBezTo>
                <a:lnTo>
                  <a:pt x="0" y="22404"/>
                </a:lnTo>
                <a:cubicBezTo>
                  <a:pt x="0" y="32105"/>
                  <a:pt x="8165" y="35563"/>
                  <a:pt x="16329" y="38445"/>
                </a:cubicBezTo>
                <a:cubicBezTo>
                  <a:pt x="18706" y="39295"/>
                  <a:pt x="20802" y="39703"/>
                  <a:pt x="22692" y="39703"/>
                </a:cubicBezTo>
                <a:cubicBezTo>
                  <a:pt x="28056" y="39703"/>
                  <a:pt x="31749" y="36418"/>
                  <a:pt x="35443" y="30665"/>
                </a:cubicBezTo>
                <a:cubicBezTo>
                  <a:pt x="38036" y="26535"/>
                  <a:pt x="42455" y="21636"/>
                  <a:pt x="42839" y="16641"/>
                </a:cubicBezTo>
                <a:cubicBezTo>
                  <a:pt x="43319" y="10686"/>
                  <a:pt x="35443" y="5788"/>
                  <a:pt x="30929" y="3002"/>
                </a:cubicBezTo>
                <a:cubicBezTo>
                  <a:pt x="27617" y="895"/>
                  <a:pt x="24536" y="1"/>
                  <a:pt x="21471" y="1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9"/>
          <p:cNvSpPr txBox="1"/>
          <p:nvPr>
            <p:ph type="title"/>
          </p:nvPr>
        </p:nvSpPr>
        <p:spPr>
          <a:xfrm>
            <a:off x="720000" y="540000"/>
            <a:ext cx="48198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591" name="Google Shape;591;p29"/>
          <p:cNvSpPr txBox="1"/>
          <p:nvPr>
            <p:ph idx="2" type="title"/>
          </p:nvPr>
        </p:nvSpPr>
        <p:spPr>
          <a:xfrm>
            <a:off x="625875" y="2034500"/>
            <a:ext cx="838800" cy="5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3000">
              <a:solidFill>
                <a:schemeClr val="accent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592" name="Google Shape;592;p29"/>
          <p:cNvSpPr txBox="1"/>
          <p:nvPr>
            <p:ph idx="3" type="title"/>
          </p:nvPr>
        </p:nvSpPr>
        <p:spPr>
          <a:xfrm>
            <a:off x="1769350" y="1807125"/>
            <a:ext cx="2812200" cy="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CONTEXTE</a:t>
            </a:r>
            <a:endParaRPr sz="2000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593" name="Google Shape;593;p29"/>
          <p:cNvSpPr txBox="1"/>
          <p:nvPr>
            <p:ph idx="1" type="subTitle"/>
          </p:nvPr>
        </p:nvSpPr>
        <p:spPr>
          <a:xfrm>
            <a:off x="1780375" y="2096875"/>
            <a:ext cx="24678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Pourquoi cette présentation ?</a:t>
            </a:r>
            <a:endParaRPr sz="1600">
              <a:solidFill>
                <a:schemeClr val="lt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594" name="Google Shape;594;p29"/>
          <p:cNvSpPr txBox="1"/>
          <p:nvPr>
            <p:ph idx="5" type="title"/>
          </p:nvPr>
        </p:nvSpPr>
        <p:spPr>
          <a:xfrm>
            <a:off x="1769350" y="3251325"/>
            <a:ext cx="2812200" cy="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OBJECTIF, METHODOLOGIE</a:t>
            </a:r>
            <a:endParaRPr/>
          </a:p>
        </p:txBody>
      </p:sp>
      <p:sp>
        <p:nvSpPr>
          <p:cNvPr id="595" name="Google Shape;595;p29"/>
          <p:cNvSpPr txBox="1"/>
          <p:nvPr>
            <p:ph idx="6" type="subTitle"/>
          </p:nvPr>
        </p:nvSpPr>
        <p:spPr>
          <a:xfrm>
            <a:off x="1780375" y="3541075"/>
            <a:ext cx="25266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Quelle est l’objectif ? Les outils utilisés ?</a:t>
            </a:r>
            <a:endParaRPr/>
          </a:p>
        </p:txBody>
      </p:sp>
      <p:sp>
        <p:nvSpPr>
          <p:cNvPr id="596" name="Google Shape;596;p29"/>
          <p:cNvSpPr txBox="1"/>
          <p:nvPr>
            <p:ph idx="7" type="title"/>
          </p:nvPr>
        </p:nvSpPr>
        <p:spPr>
          <a:xfrm>
            <a:off x="4597425" y="2034500"/>
            <a:ext cx="838800" cy="5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</a:rPr>
              <a:t>03</a:t>
            </a:r>
            <a:endParaRPr sz="3000">
              <a:solidFill>
                <a:schemeClr val="accent2"/>
              </a:solidFill>
            </a:endParaRPr>
          </a:p>
        </p:txBody>
      </p:sp>
      <p:sp>
        <p:nvSpPr>
          <p:cNvPr id="597" name="Google Shape;597;p29"/>
          <p:cNvSpPr txBox="1"/>
          <p:nvPr>
            <p:ph idx="8" type="title"/>
          </p:nvPr>
        </p:nvSpPr>
        <p:spPr>
          <a:xfrm>
            <a:off x="5740900" y="1807125"/>
            <a:ext cx="2812200" cy="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EXPLORATOIRE </a:t>
            </a:r>
            <a:endParaRPr/>
          </a:p>
        </p:txBody>
      </p:sp>
      <p:sp>
        <p:nvSpPr>
          <p:cNvPr id="598" name="Google Shape;598;p29"/>
          <p:cNvSpPr txBox="1"/>
          <p:nvPr>
            <p:ph idx="9" type="subTitle"/>
          </p:nvPr>
        </p:nvSpPr>
        <p:spPr>
          <a:xfrm>
            <a:off x="5751925" y="2096875"/>
            <a:ext cx="24678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Tour d’horizon du jeu de données</a:t>
            </a:r>
            <a:endParaRPr/>
          </a:p>
        </p:txBody>
      </p:sp>
      <p:sp>
        <p:nvSpPr>
          <p:cNvPr id="599" name="Google Shape;599;p29"/>
          <p:cNvSpPr txBox="1"/>
          <p:nvPr>
            <p:ph idx="13" type="title"/>
          </p:nvPr>
        </p:nvSpPr>
        <p:spPr>
          <a:xfrm>
            <a:off x="4597425" y="3478700"/>
            <a:ext cx="838800" cy="5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</a:rPr>
              <a:t>04</a:t>
            </a:r>
            <a:endParaRPr sz="3000">
              <a:solidFill>
                <a:schemeClr val="accent2"/>
              </a:solidFill>
            </a:endParaRPr>
          </a:p>
        </p:txBody>
      </p:sp>
      <p:sp>
        <p:nvSpPr>
          <p:cNvPr id="600" name="Google Shape;600;p29"/>
          <p:cNvSpPr txBox="1"/>
          <p:nvPr>
            <p:ph idx="14" type="title"/>
          </p:nvPr>
        </p:nvSpPr>
        <p:spPr>
          <a:xfrm>
            <a:off x="5740900" y="3251325"/>
            <a:ext cx="2812200" cy="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ARGUMENTS</a:t>
            </a:r>
            <a:endParaRPr/>
          </a:p>
        </p:txBody>
      </p:sp>
      <p:sp>
        <p:nvSpPr>
          <p:cNvPr id="601" name="Google Shape;601;p29"/>
          <p:cNvSpPr txBox="1"/>
          <p:nvPr>
            <p:ph idx="15" type="subTitle"/>
          </p:nvPr>
        </p:nvSpPr>
        <p:spPr>
          <a:xfrm>
            <a:off x="5751925" y="3541075"/>
            <a:ext cx="25266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Pourquoi investir sur mon projet ?</a:t>
            </a:r>
            <a:endParaRPr/>
          </a:p>
        </p:txBody>
      </p:sp>
      <p:sp>
        <p:nvSpPr>
          <p:cNvPr id="602" name="Google Shape;602;p29"/>
          <p:cNvSpPr txBox="1"/>
          <p:nvPr>
            <p:ph idx="4" type="title"/>
          </p:nvPr>
        </p:nvSpPr>
        <p:spPr>
          <a:xfrm>
            <a:off x="625875" y="3478700"/>
            <a:ext cx="838800" cy="5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</a:rPr>
              <a:t>02</a:t>
            </a:r>
            <a:endParaRPr sz="3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47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ARGUMENTS</a:t>
            </a:r>
            <a:endParaRPr/>
          </a:p>
        </p:txBody>
      </p:sp>
      <p:sp>
        <p:nvSpPr>
          <p:cNvPr id="1118" name="Google Shape;1118;p47"/>
          <p:cNvSpPr txBox="1"/>
          <p:nvPr>
            <p:ph idx="2" type="title"/>
          </p:nvPr>
        </p:nvSpPr>
        <p:spPr>
          <a:xfrm>
            <a:off x="1443909" y="1536500"/>
            <a:ext cx="2251800" cy="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EMPLACEMENT</a:t>
            </a:r>
            <a:endParaRPr/>
          </a:p>
        </p:txBody>
      </p:sp>
      <p:sp>
        <p:nvSpPr>
          <p:cNvPr id="1119" name="Google Shape;1119;p47"/>
          <p:cNvSpPr txBox="1"/>
          <p:nvPr>
            <p:ph idx="1" type="subTitle"/>
          </p:nvPr>
        </p:nvSpPr>
        <p:spPr>
          <a:xfrm>
            <a:off x="1443900" y="1831950"/>
            <a:ext cx="26451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Région parisienne, qui a le plus de population, revenus, profit + accessibilité. Aussi le Nord.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47"/>
          <p:cNvSpPr txBox="1"/>
          <p:nvPr>
            <p:ph idx="3" type="title"/>
          </p:nvPr>
        </p:nvSpPr>
        <p:spPr>
          <a:xfrm>
            <a:off x="5295909" y="1536500"/>
            <a:ext cx="2251800" cy="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PRIX</a:t>
            </a:r>
            <a:endParaRPr/>
          </a:p>
        </p:txBody>
      </p:sp>
      <p:sp>
        <p:nvSpPr>
          <p:cNvPr id="1121" name="Google Shape;1121;p47"/>
          <p:cNvSpPr txBox="1"/>
          <p:nvPr>
            <p:ph idx="4" type="subTitle"/>
          </p:nvPr>
        </p:nvSpPr>
        <p:spPr>
          <a:xfrm>
            <a:off x="5295900" y="1831950"/>
            <a:ext cx="33495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Tarification compétitive pour les vélos, accessoires avec marges élevées pour compenser le coût des stocks.</a:t>
            </a:r>
            <a:endParaRPr sz="1300"/>
          </a:p>
        </p:txBody>
      </p:sp>
      <p:sp>
        <p:nvSpPr>
          <p:cNvPr id="1122" name="Google Shape;1122;p47"/>
          <p:cNvSpPr txBox="1"/>
          <p:nvPr>
            <p:ph idx="5" type="title"/>
          </p:nvPr>
        </p:nvSpPr>
        <p:spPr>
          <a:xfrm>
            <a:off x="1443909" y="2609675"/>
            <a:ext cx="2251800" cy="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CLIENTÈLE</a:t>
            </a:r>
            <a:endParaRPr/>
          </a:p>
        </p:txBody>
      </p:sp>
      <p:sp>
        <p:nvSpPr>
          <p:cNvPr id="1123" name="Google Shape;1123;p47"/>
          <p:cNvSpPr txBox="1"/>
          <p:nvPr>
            <p:ph idx="6" type="subTitle"/>
          </p:nvPr>
        </p:nvSpPr>
        <p:spPr>
          <a:xfrm>
            <a:off x="1443900" y="2905125"/>
            <a:ext cx="24690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Adultes urbains, âgés entre 25 -64 ans, mixte. Vélos de route pour les déplacements et loisirs.</a:t>
            </a:r>
            <a:endParaRPr sz="1300"/>
          </a:p>
        </p:txBody>
      </p:sp>
      <p:sp>
        <p:nvSpPr>
          <p:cNvPr id="1124" name="Google Shape;1124;p47"/>
          <p:cNvSpPr txBox="1"/>
          <p:nvPr>
            <p:ph idx="7" type="title"/>
          </p:nvPr>
        </p:nvSpPr>
        <p:spPr>
          <a:xfrm>
            <a:off x="5295909" y="2609675"/>
            <a:ext cx="2251800" cy="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</a:t>
            </a:r>
            <a:endParaRPr/>
          </a:p>
        </p:txBody>
      </p:sp>
      <p:sp>
        <p:nvSpPr>
          <p:cNvPr id="1125" name="Google Shape;1125;p47"/>
          <p:cNvSpPr txBox="1"/>
          <p:nvPr>
            <p:ph idx="8" type="subTitle"/>
          </p:nvPr>
        </p:nvSpPr>
        <p:spPr>
          <a:xfrm>
            <a:off x="5295900" y="2905125"/>
            <a:ext cx="28341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Campagnes réseaux sociaux et participation aux événements locaux.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47"/>
          <p:cNvSpPr txBox="1"/>
          <p:nvPr>
            <p:ph idx="9" type="title"/>
          </p:nvPr>
        </p:nvSpPr>
        <p:spPr>
          <a:xfrm>
            <a:off x="1443909" y="3682850"/>
            <a:ext cx="2251800" cy="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PRODUITS</a:t>
            </a:r>
            <a:endParaRPr/>
          </a:p>
        </p:txBody>
      </p:sp>
      <p:sp>
        <p:nvSpPr>
          <p:cNvPr id="1127" name="Google Shape;1127;p47"/>
          <p:cNvSpPr txBox="1"/>
          <p:nvPr>
            <p:ph idx="13" type="subTitle"/>
          </p:nvPr>
        </p:nvSpPr>
        <p:spPr>
          <a:xfrm>
            <a:off x="1443900" y="3978300"/>
            <a:ext cx="28341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Vélos de route et de montage = produit d’appel. Miser sur les accessoires : pneus, chambres à air, bouteilles, qui sont populaires.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47"/>
          <p:cNvSpPr txBox="1"/>
          <p:nvPr>
            <p:ph idx="14" type="title"/>
          </p:nvPr>
        </p:nvSpPr>
        <p:spPr>
          <a:xfrm>
            <a:off x="5295909" y="3682850"/>
            <a:ext cx="2251800" cy="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PROMOTIONS</a:t>
            </a:r>
            <a:endParaRPr/>
          </a:p>
        </p:txBody>
      </p:sp>
      <p:sp>
        <p:nvSpPr>
          <p:cNvPr id="1129" name="Google Shape;1129;p47"/>
          <p:cNvSpPr txBox="1"/>
          <p:nvPr>
            <p:ph idx="15" type="subTitle"/>
          </p:nvPr>
        </p:nvSpPr>
        <p:spPr>
          <a:xfrm>
            <a:off x="5295900" y="3978300"/>
            <a:ext cx="22518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P</a:t>
            </a:r>
            <a:r>
              <a:rPr lang="en" sz="1300"/>
              <a:t>romotions saisonnières et ciblées (vélos de route en été, de montagne en hiver).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47"/>
          <p:cNvSpPr/>
          <p:nvPr/>
        </p:nvSpPr>
        <p:spPr>
          <a:xfrm>
            <a:off x="720000" y="1772387"/>
            <a:ext cx="442947" cy="405963"/>
          </a:xfrm>
          <a:custGeom>
            <a:rect b="b" l="l" r="r" t="t"/>
            <a:pathLst>
              <a:path extrusionOk="0" h="39703" w="43320">
                <a:moveTo>
                  <a:pt x="21471" y="1"/>
                </a:moveTo>
                <a:cubicBezTo>
                  <a:pt x="17691" y="1"/>
                  <a:pt x="13935" y="1361"/>
                  <a:pt x="9797" y="3483"/>
                </a:cubicBezTo>
                <a:cubicBezTo>
                  <a:pt x="6916" y="4923"/>
                  <a:pt x="4034" y="6556"/>
                  <a:pt x="2113" y="9149"/>
                </a:cubicBezTo>
                <a:cubicBezTo>
                  <a:pt x="192" y="11935"/>
                  <a:pt x="0" y="15489"/>
                  <a:pt x="0" y="18851"/>
                </a:cubicBezTo>
                <a:lnTo>
                  <a:pt x="0" y="22404"/>
                </a:lnTo>
                <a:cubicBezTo>
                  <a:pt x="0" y="32105"/>
                  <a:pt x="8165" y="35563"/>
                  <a:pt x="16329" y="38445"/>
                </a:cubicBezTo>
                <a:cubicBezTo>
                  <a:pt x="18706" y="39295"/>
                  <a:pt x="20802" y="39703"/>
                  <a:pt x="22692" y="39703"/>
                </a:cubicBezTo>
                <a:cubicBezTo>
                  <a:pt x="28056" y="39703"/>
                  <a:pt x="31749" y="36418"/>
                  <a:pt x="35443" y="30665"/>
                </a:cubicBezTo>
                <a:cubicBezTo>
                  <a:pt x="38036" y="26535"/>
                  <a:pt x="42455" y="21636"/>
                  <a:pt x="42839" y="16641"/>
                </a:cubicBezTo>
                <a:cubicBezTo>
                  <a:pt x="43319" y="10686"/>
                  <a:pt x="35443" y="5788"/>
                  <a:pt x="30929" y="3002"/>
                </a:cubicBezTo>
                <a:cubicBezTo>
                  <a:pt x="27617" y="895"/>
                  <a:pt x="24536" y="1"/>
                  <a:pt x="21471" y="1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rPr>
              <a:t>1</a:t>
            </a:r>
            <a:endParaRPr sz="1600">
              <a:solidFill>
                <a:schemeClr val="accent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131" name="Google Shape;1131;p47"/>
          <p:cNvSpPr/>
          <p:nvPr/>
        </p:nvSpPr>
        <p:spPr>
          <a:xfrm>
            <a:off x="720000" y="2845018"/>
            <a:ext cx="442947" cy="405963"/>
          </a:xfrm>
          <a:custGeom>
            <a:rect b="b" l="l" r="r" t="t"/>
            <a:pathLst>
              <a:path extrusionOk="0" h="39703" w="43320">
                <a:moveTo>
                  <a:pt x="21471" y="1"/>
                </a:moveTo>
                <a:cubicBezTo>
                  <a:pt x="17691" y="1"/>
                  <a:pt x="13935" y="1361"/>
                  <a:pt x="9797" y="3483"/>
                </a:cubicBezTo>
                <a:cubicBezTo>
                  <a:pt x="6916" y="4923"/>
                  <a:pt x="4034" y="6556"/>
                  <a:pt x="2113" y="9149"/>
                </a:cubicBezTo>
                <a:cubicBezTo>
                  <a:pt x="192" y="11935"/>
                  <a:pt x="0" y="15489"/>
                  <a:pt x="0" y="18851"/>
                </a:cubicBezTo>
                <a:lnTo>
                  <a:pt x="0" y="22404"/>
                </a:lnTo>
                <a:cubicBezTo>
                  <a:pt x="0" y="32105"/>
                  <a:pt x="8165" y="35563"/>
                  <a:pt x="16329" y="38445"/>
                </a:cubicBezTo>
                <a:cubicBezTo>
                  <a:pt x="18706" y="39295"/>
                  <a:pt x="20802" y="39703"/>
                  <a:pt x="22692" y="39703"/>
                </a:cubicBezTo>
                <a:cubicBezTo>
                  <a:pt x="28056" y="39703"/>
                  <a:pt x="31749" y="36418"/>
                  <a:pt x="35443" y="30665"/>
                </a:cubicBezTo>
                <a:cubicBezTo>
                  <a:pt x="38036" y="26535"/>
                  <a:pt x="42455" y="21636"/>
                  <a:pt x="42839" y="16641"/>
                </a:cubicBezTo>
                <a:cubicBezTo>
                  <a:pt x="43319" y="10686"/>
                  <a:pt x="35443" y="5788"/>
                  <a:pt x="30929" y="3002"/>
                </a:cubicBezTo>
                <a:cubicBezTo>
                  <a:pt x="27617" y="895"/>
                  <a:pt x="24536" y="1"/>
                  <a:pt x="21471" y="1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sz="1600">
              <a:solidFill>
                <a:schemeClr val="accent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132" name="Google Shape;1132;p47"/>
          <p:cNvSpPr/>
          <p:nvPr/>
        </p:nvSpPr>
        <p:spPr>
          <a:xfrm>
            <a:off x="720000" y="3917645"/>
            <a:ext cx="442947" cy="405963"/>
          </a:xfrm>
          <a:custGeom>
            <a:rect b="b" l="l" r="r" t="t"/>
            <a:pathLst>
              <a:path extrusionOk="0" h="39703" w="43320">
                <a:moveTo>
                  <a:pt x="21471" y="1"/>
                </a:moveTo>
                <a:cubicBezTo>
                  <a:pt x="17691" y="1"/>
                  <a:pt x="13935" y="1361"/>
                  <a:pt x="9797" y="3483"/>
                </a:cubicBezTo>
                <a:cubicBezTo>
                  <a:pt x="6916" y="4923"/>
                  <a:pt x="4034" y="6556"/>
                  <a:pt x="2113" y="9149"/>
                </a:cubicBezTo>
                <a:cubicBezTo>
                  <a:pt x="192" y="11935"/>
                  <a:pt x="0" y="15489"/>
                  <a:pt x="0" y="18851"/>
                </a:cubicBezTo>
                <a:lnTo>
                  <a:pt x="0" y="22404"/>
                </a:lnTo>
                <a:cubicBezTo>
                  <a:pt x="0" y="32105"/>
                  <a:pt x="8165" y="35563"/>
                  <a:pt x="16329" y="38445"/>
                </a:cubicBezTo>
                <a:cubicBezTo>
                  <a:pt x="18706" y="39295"/>
                  <a:pt x="20802" y="39703"/>
                  <a:pt x="22692" y="39703"/>
                </a:cubicBezTo>
                <a:cubicBezTo>
                  <a:pt x="28056" y="39703"/>
                  <a:pt x="31749" y="36418"/>
                  <a:pt x="35443" y="30665"/>
                </a:cubicBezTo>
                <a:cubicBezTo>
                  <a:pt x="38036" y="26535"/>
                  <a:pt x="42455" y="21636"/>
                  <a:pt x="42839" y="16641"/>
                </a:cubicBezTo>
                <a:cubicBezTo>
                  <a:pt x="43319" y="10686"/>
                  <a:pt x="35443" y="5788"/>
                  <a:pt x="30929" y="3002"/>
                </a:cubicBezTo>
                <a:cubicBezTo>
                  <a:pt x="27617" y="895"/>
                  <a:pt x="24536" y="1"/>
                  <a:pt x="21471" y="1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rPr>
              <a:t>3</a:t>
            </a:r>
            <a:endParaRPr sz="1600">
              <a:solidFill>
                <a:schemeClr val="accent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133" name="Google Shape;1133;p47"/>
          <p:cNvSpPr/>
          <p:nvPr/>
        </p:nvSpPr>
        <p:spPr>
          <a:xfrm>
            <a:off x="4572003" y="1772387"/>
            <a:ext cx="442947" cy="405963"/>
          </a:xfrm>
          <a:custGeom>
            <a:rect b="b" l="l" r="r" t="t"/>
            <a:pathLst>
              <a:path extrusionOk="0" h="39703" w="43320">
                <a:moveTo>
                  <a:pt x="21471" y="1"/>
                </a:moveTo>
                <a:cubicBezTo>
                  <a:pt x="17691" y="1"/>
                  <a:pt x="13935" y="1361"/>
                  <a:pt x="9797" y="3483"/>
                </a:cubicBezTo>
                <a:cubicBezTo>
                  <a:pt x="6916" y="4923"/>
                  <a:pt x="4034" y="6556"/>
                  <a:pt x="2113" y="9149"/>
                </a:cubicBezTo>
                <a:cubicBezTo>
                  <a:pt x="192" y="11935"/>
                  <a:pt x="0" y="15489"/>
                  <a:pt x="0" y="18851"/>
                </a:cubicBezTo>
                <a:lnTo>
                  <a:pt x="0" y="22404"/>
                </a:lnTo>
                <a:cubicBezTo>
                  <a:pt x="0" y="32105"/>
                  <a:pt x="8165" y="35563"/>
                  <a:pt x="16329" y="38445"/>
                </a:cubicBezTo>
                <a:cubicBezTo>
                  <a:pt x="18706" y="39295"/>
                  <a:pt x="20802" y="39703"/>
                  <a:pt x="22692" y="39703"/>
                </a:cubicBezTo>
                <a:cubicBezTo>
                  <a:pt x="28056" y="39703"/>
                  <a:pt x="31749" y="36418"/>
                  <a:pt x="35443" y="30665"/>
                </a:cubicBezTo>
                <a:cubicBezTo>
                  <a:pt x="38036" y="26535"/>
                  <a:pt x="42455" y="21636"/>
                  <a:pt x="42839" y="16641"/>
                </a:cubicBezTo>
                <a:cubicBezTo>
                  <a:pt x="43319" y="10686"/>
                  <a:pt x="35443" y="5788"/>
                  <a:pt x="30929" y="3002"/>
                </a:cubicBezTo>
                <a:cubicBezTo>
                  <a:pt x="27617" y="895"/>
                  <a:pt x="24536" y="1"/>
                  <a:pt x="21471" y="1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rPr>
              <a:t>4</a:t>
            </a:r>
            <a:endParaRPr sz="1600">
              <a:solidFill>
                <a:schemeClr val="accent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134" name="Google Shape;1134;p47"/>
          <p:cNvSpPr/>
          <p:nvPr/>
        </p:nvSpPr>
        <p:spPr>
          <a:xfrm>
            <a:off x="4572003" y="2845018"/>
            <a:ext cx="442947" cy="405963"/>
          </a:xfrm>
          <a:custGeom>
            <a:rect b="b" l="l" r="r" t="t"/>
            <a:pathLst>
              <a:path extrusionOk="0" h="39703" w="43320">
                <a:moveTo>
                  <a:pt x="21471" y="1"/>
                </a:moveTo>
                <a:cubicBezTo>
                  <a:pt x="17691" y="1"/>
                  <a:pt x="13935" y="1361"/>
                  <a:pt x="9797" y="3483"/>
                </a:cubicBezTo>
                <a:cubicBezTo>
                  <a:pt x="6916" y="4923"/>
                  <a:pt x="4034" y="6556"/>
                  <a:pt x="2113" y="9149"/>
                </a:cubicBezTo>
                <a:cubicBezTo>
                  <a:pt x="192" y="11935"/>
                  <a:pt x="0" y="15489"/>
                  <a:pt x="0" y="18851"/>
                </a:cubicBezTo>
                <a:lnTo>
                  <a:pt x="0" y="22404"/>
                </a:lnTo>
                <a:cubicBezTo>
                  <a:pt x="0" y="32105"/>
                  <a:pt x="8165" y="35563"/>
                  <a:pt x="16329" y="38445"/>
                </a:cubicBezTo>
                <a:cubicBezTo>
                  <a:pt x="18706" y="39295"/>
                  <a:pt x="20802" y="39703"/>
                  <a:pt x="22692" y="39703"/>
                </a:cubicBezTo>
                <a:cubicBezTo>
                  <a:pt x="28056" y="39703"/>
                  <a:pt x="31749" y="36418"/>
                  <a:pt x="35443" y="30665"/>
                </a:cubicBezTo>
                <a:cubicBezTo>
                  <a:pt x="38036" y="26535"/>
                  <a:pt x="42455" y="21636"/>
                  <a:pt x="42839" y="16641"/>
                </a:cubicBezTo>
                <a:cubicBezTo>
                  <a:pt x="43319" y="10686"/>
                  <a:pt x="35443" y="5788"/>
                  <a:pt x="30929" y="3002"/>
                </a:cubicBezTo>
                <a:cubicBezTo>
                  <a:pt x="27617" y="895"/>
                  <a:pt x="24536" y="1"/>
                  <a:pt x="21471" y="1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rPr>
              <a:t>5</a:t>
            </a:r>
            <a:endParaRPr sz="1600">
              <a:solidFill>
                <a:schemeClr val="accent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135" name="Google Shape;1135;p47"/>
          <p:cNvSpPr/>
          <p:nvPr/>
        </p:nvSpPr>
        <p:spPr>
          <a:xfrm>
            <a:off x="4572003" y="3917658"/>
            <a:ext cx="442947" cy="405963"/>
          </a:xfrm>
          <a:custGeom>
            <a:rect b="b" l="l" r="r" t="t"/>
            <a:pathLst>
              <a:path extrusionOk="0" h="39703" w="43320">
                <a:moveTo>
                  <a:pt x="21471" y="1"/>
                </a:moveTo>
                <a:cubicBezTo>
                  <a:pt x="17691" y="1"/>
                  <a:pt x="13935" y="1361"/>
                  <a:pt x="9797" y="3483"/>
                </a:cubicBezTo>
                <a:cubicBezTo>
                  <a:pt x="6916" y="4923"/>
                  <a:pt x="4034" y="6556"/>
                  <a:pt x="2113" y="9149"/>
                </a:cubicBezTo>
                <a:cubicBezTo>
                  <a:pt x="192" y="11935"/>
                  <a:pt x="0" y="15489"/>
                  <a:pt x="0" y="18851"/>
                </a:cubicBezTo>
                <a:lnTo>
                  <a:pt x="0" y="22404"/>
                </a:lnTo>
                <a:cubicBezTo>
                  <a:pt x="0" y="32105"/>
                  <a:pt x="8165" y="35563"/>
                  <a:pt x="16329" y="38445"/>
                </a:cubicBezTo>
                <a:cubicBezTo>
                  <a:pt x="18706" y="39295"/>
                  <a:pt x="20802" y="39703"/>
                  <a:pt x="22692" y="39703"/>
                </a:cubicBezTo>
                <a:cubicBezTo>
                  <a:pt x="28056" y="39703"/>
                  <a:pt x="31749" y="36418"/>
                  <a:pt x="35443" y="30665"/>
                </a:cubicBezTo>
                <a:cubicBezTo>
                  <a:pt x="38036" y="26535"/>
                  <a:pt x="42455" y="21636"/>
                  <a:pt x="42839" y="16641"/>
                </a:cubicBezTo>
                <a:cubicBezTo>
                  <a:pt x="43319" y="10686"/>
                  <a:pt x="35443" y="5788"/>
                  <a:pt x="30929" y="3002"/>
                </a:cubicBezTo>
                <a:cubicBezTo>
                  <a:pt x="27617" y="895"/>
                  <a:pt x="24536" y="1"/>
                  <a:pt x="21471" y="1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rPr>
              <a:t>6</a:t>
            </a:r>
            <a:endParaRPr sz="1600">
              <a:solidFill>
                <a:schemeClr val="accent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48"/>
          <p:cNvSpPr txBox="1"/>
          <p:nvPr>
            <p:ph type="title"/>
          </p:nvPr>
        </p:nvSpPr>
        <p:spPr>
          <a:xfrm>
            <a:off x="2646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MERCI 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1" name="Google Shape;1141;p48"/>
          <p:cNvSpPr txBox="1"/>
          <p:nvPr>
            <p:ph idx="1" type="subTitle"/>
          </p:nvPr>
        </p:nvSpPr>
        <p:spPr>
          <a:xfrm>
            <a:off x="3311250" y="1582350"/>
            <a:ext cx="25215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Avez-vous des questions ?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Retrouvez Bike’n’Roll sur les réseaux sociaux :</a:t>
            </a:r>
            <a:endParaRPr/>
          </a:p>
        </p:txBody>
      </p:sp>
      <p:grpSp>
        <p:nvGrpSpPr>
          <p:cNvPr id="1142" name="Google Shape;1142;p48"/>
          <p:cNvGrpSpPr/>
          <p:nvPr/>
        </p:nvGrpSpPr>
        <p:grpSpPr>
          <a:xfrm>
            <a:off x="3633092" y="2947207"/>
            <a:ext cx="1877809" cy="384002"/>
            <a:chOff x="3621658" y="2812245"/>
            <a:chExt cx="1916132" cy="391839"/>
          </a:xfrm>
        </p:grpSpPr>
        <p:sp>
          <p:nvSpPr>
            <p:cNvPr id="1143" name="Google Shape;1143;p48"/>
            <p:cNvSpPr/>
            <p:nvPr/>
          </p:nvSpPr>
          <p:spPr>
            <a:xfrm>
              <a:off x="3621658" y="2812245"/>
              <a:ext cx="391740" cy="391720"/>
            </a:xfrm>
            <a:custGeom>
              <a:rect b="b" l="l" r="r" t="t"/>
              <a:pathLst>
                <a:path extrusionOk="0" h="13156" w="13160">
                  <a:moveTo>
                    <a:pt x="6580" y="1"/>
                  </a:moveTo>
                  <a:cubicBezTo>
                    <a:pt x="2949" y="1"/>
                    <a:pt x="0" y="2945"/>
                    <a:pt x="0" y="6580"/>
                  </a:cubicBezTo>
                  <a:cubicBezTo>
                    <a:pt x="0" y="10211"/>
                    <a:pt x="2949" y="13156"/>
                    <a:pt x="6580" y="13156"/>
                  </a:cubicBezTo>
                  <a:cubicBezTo>
                    <a:pt x="10214" y="13156"/>
                    <a:pt x="13159" y="10211"/>
                    <a:pt x="13159" y="6580"/>
                  </a:cubicBezTo>
                  <a:cubicBezTo>
                    <a:pt x="13159" y="2945"/>
                    <a:pt x="10214" y="1"/>
                    <a:pt x="6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3791970" y="2812245"/>
              <a:ext cx="228346" cy="391839"/>
            </a:xfrm>
            <a:custGeom>
              <a:rect b="b" l="l" r="r" t="t"/>
              <a:pathLst>
                <a:path extrusionOk="0" h="13160" w="7671">
                  <a:moveTo>
                    <a:pt x="859" y="1"/>
                  </a:moveTo>
                  <a:cubicBezTo>
                    <a:pt x="574" y="1"/>
                    <a:pt x="285" y="18"/>
                    <a:pt x="0" y="57"/>
                  </a:cubicBezTo>
                  <a:cubicBezTo>
                    <a:pt x="3276" y="486"/>
                    <a:pt x="5721" y="3276"/>
                    <a:pt x="5721" y="6580"/>
                  </a:cubicBezTo>
                  <a:cubicBezTo>
                    <a:pt x="5721" y="9880"/>
                    <a:pt x="3276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70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3689830" y="2897426"/>
              <a:ext cx="212867" cy="306534"/>
            </a:xfrm>
            <a:custGeom>
              <a:rect b="b" l="l" r="r" t="t"/>
              <a:pathLst>
                <a:path extrusionOk="0" h="10295" w="7151">
                  <a:moveTo>
                    <a:pt x="6007" y="0"/>
                  </a:moveTo>
                  <a:cubicBezTo>
                    <a:pt x="3952" y="0"/>
                    <a:pt x="2003" y="1664"/>
                    <a:pt x="2003" y="3719"/>
                  </a:cubicBezTo>
                  <a:lnTo>
                    <a:pt x="2003" y="4008"/>
                  </a:lnTo>
                  <a:lnTo>
                    <a:pt x="1" y="4008"/>
                  </a:lnTo>
                  <a:lnTo>
                    <a:pt x="1" y="6010"/>
                  </a:lnTo>
                  <a:lnTo>
                    <a:pt x="2003" y="6010"/>
                  </a:lnTo>
                  <a:lnTo>
                    <a:pt x="2003" y="9894"/>
                  </a:lnTo>
                  <a:cubicBezTo>
                    <a:pt x="2643" y="10133"/>
                    <a:pt x="3318" y="10267"/>
                    <a:pt x="4005" y="10295"/>
                  </a:cubicBezTo>
                  <a:lnTo>
                    <a:pt x="4005" y="6010"/>
                  </a:lnTo>
                  <a:lnTo>
                    <a:pt x="7150" y="6010"/>
                  </a:lnTo>
                  <a:lnTo>
                    <a:pt x="7150" y="4008"/>
                  </a:lnTo>
                  <a:lnTo>
                    <a:pt x="4005" y="4008"/>
                  </a:lnTo>
                  <a:lnTo>
                    <a:pt x="4005" y="3719"/>
                  </a:lnTo>
                  <a:cubicBezTo>
                    <a:pt x="4005" y="2614"/>
                    <a:pt x="4898" y="2006"/>
                    <a:pt x="6007" y="2006"/>
                  </a:cubicBezTo>
                  <a:lnTo>
                    <a:pt x="7150" y="200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4127562" y="2812245"/>
              <a:ext cx="391621" cy="391720"/>
            </a:xfrm>
            <a:custGeom>
              <a:rect b="b" l="l" r="r" t="t"/>
              <a:pathLst>
                <a:path extrusionOk="0" h="13156" w="13156">
                  <a:moveTo>
                    <a:pt x="6576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76" y="13156"/>
                  </a:cubicBezTo>
                  <a:cubicBezTo>
                    <a:pt x="10211" y="13156"/>
                    <a:pt x="13156" y="10211"/>
                    <a:pt x="13156" y="6580"/>
                  </a:cubicBezTo>
                  <a:cubicBezTo>
                    <a:pt x="13156" y="2945"/>
                    <a:pt x="10211" y="1"/>
                    <a:pt x="6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4297873" y="2812245"/>
              <a:ext cx="228257" cy="391839"/>
            </a:xfrm>
            <a:custGeom>
              <a:rect b="b" l="l" r="r" t="t"/>
              <a:pathLst>
                <a:path extrusionOk="0" h="13160" w="7668">
                  <a:moveTo>
                    <a:pt x="859" y="1"/>
                  </a:moveTo>
                  <a:cubicBezTo>
                    <a:pt x="570" y="1"/>
                    <a:pt x="282" y="18"/>
                    <a:pt x="0" y="57"/>
                  </a:cubicBezTo>
                  <a:cubicBezTo>
                    <a:pt x="3273" y="486"/>
                    <a:pt x="5721" y="3276"/>
                    <a:pt x="5721" y="6580"/>
                  </a:cubicBezTo>
                  <a:cubicBezTo>
                    <a:pt x="5721" y="9880"/>
                    <a:pt x="3273" y="12670"/>
                    <a:pt x="0" y="13103"/>
                  </a:cubicBezTo>
                  <a:cubicBezTo>
                    <a:pt x="291" y="13141"/>
                    <a:pt x="579" y="13160"/>
                    <a:pt x="863" y="13160"/>
                  </a:cubicBezTo>
                  <a:cubicBezTo>
                    <a:pt x="4274" y="13160"/>
                    <a:pt x="7190" y="10510"/>
                    <a:pt x="7417" y="7009"/>
                  </a:cubicBezTo>
                  <a:cubicBezTo>
                    <a:pt x="7667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4197847" y="2882539"/>
              <a:ext cx="251178" cy="251241"/>
            </a:xfrm>
            <a:custGeom>
              <a:rect b="b" l="l" r="r" t="t"/>
              <a:pathLst>
                <a:path extrusionOk="0" h="8438" w="8438">
                  <a:moveTo>
                    <a:pt x="6654" y="430"/>
                  </a:moveTo>
                  <a:cubicBezTo>
                    <a:pt x="7400" y="430"/>
                    <a:pt x="8005" y="1035"/>
                    <a:pt x="8008" y="1781"/>
                  </a:cubicBezTo>
                  <a:lnTo>
                    <a:pt x="8008" y="6654"/>
                  </a:lnTo>
                  <a:cubicBezTo>
                    <a:pt x="8005" y="7403"/>
                    <a:pt x="7400" y="8005"/>
                    <a:pt x="6654" y="8008"/>
                  </a:cubicBezTo>
                  <a:lnTo>
                    <a:pt x="1781" y="8008"/>
                  </a:lnTo>
                  <a:cubicBezTo>
                    <a:pt x="1035" y="8005"/>
                    <a:pt x="429" y="7403"/>
                    <a:pt x="429" y="6654"/>
                  </a:cubicBezTo>
                  <a:lnTo>
                    <a:pt x="429" y="1781"/>
                  </a:lnTo>
                  <a:cubicBezTo>
                    <a:pt x="429" y="1035"/>
                    <a:pt x="1035" y="430"/>
                    <a:pt x="1781" y="430"/>
                  </a:cubicBezTo>
                  <a:close/>
                  <a:moveTo>
                    <a:pt x="1781" y="0"/>
                  </a:moveTo>
                  <a:cubicBezTo>
                    <a:pt x="795" y="0"/>
                    <a:pt x="0" y="799"/>
                    <a:pt x="0" y="1781"/>
                  </a:cubicBezTo>
                  <a:lnTo>
                    <a:pt x="0" y="6654"/>
                  </a:lnTo>
                  <a:cubicBezTo>
                    <a:pt x="0" y="7639"/>
                    <a:pt x="795" y="8434"/>
                    <a:pt x="1781" y="8438"/>
                  </a:cubicBezTo>
                  <a:lnTo>
                    <a:pt x="6654" y="8438"/>
                  </a:lnTo>
                  <a:cubicBezTo>
                    <a:pt x="7639" y="8434"/>
                    <a:pt x="8434" y="7639"/>
                    <a:pt x="8438" y="6654"/>
                  </a:cubicBezTo>
                  <a:lnTo>
                    <a:pt x="8438" y="1781"/>
                  </a:lnTo>
                  <a:cubicBezTo>
                    <a:pt x="8434" y="799"/>
                    <a:pt x="7639" y="0"/>
                    <a:pt x="6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4374440" y="2914367"/>
              <a:ext cx="34054" cy="34182"/>
            </a:xfrm>
            <a:custGeom>
              <a:rect b="b" l="l" r="r" t="t"/>
              <a:pathLst>
                <a:path extrusionOk="0" h="1148" w="1144">
                  <a:moveTo>
                    <a:pt x="574" y="1"/>
                  </a:moveTo>
                  <a:cubicBezTo>
                    <a:pt x="257" y="1"/>
                    <a:pt x="0" y="258"/>
                    <a:pt x="0" y="575"/>
                  </a:cubicBezTo>
                  <a:cubicBezTo>
                    <a:pt x="0" y="891"/>
                    <a:pt x="257" y="1148"/>
                    <a:pt x="574" y="1148"/>
                  </a:cubicBezTo>
                  <a:cubicBezTo>
                    <a:pt x="891" y="1148"/>
                    <a:pt x="1144" y="891"/>
                    <a:pt x="1144" y="575"/>
                  </a:cubicBezTo>
                  <a:cubicBezTo>
                    <a:pt x="1144" y="258"/>
                    <a:pt x="891" y="1"/>
                    <a:pt x="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4197847" y="2882539"/>
              <a:ext cx="251178" cy="251241"/>
            </a:xfrm>
            <a:custGeom>
              <a:rect b="b" l="l" r="r" t="t"/>
              <a:pathLst>
                <a:path extrusionOk="0" h="8438" w="8438">
                  <a:moveTo>
                    <a:pt x="6654" y="430"/>
                  </a:moveTo>
                  <a:cubicBezTo>
                    <a:pt x="7400" y="430"/>
                    <a:pt x="8005" y="1035"/>
                    <a:pt x="8008" y="1781"/>
                  </a:cubicBezTo>
                  <a:lnTo>
                    <a:pt x="8008" y="6654"/>
                  </a:lnTo>
                  <a:cubicBezTo>
                    <a:pt x="8005" y="7403"/>
                    <a:pt x="7400" y="8005"/>
                    <a:pt x="6654" y="8008"/>
                  </a:cubicBezTo>
                  <a:lnTo>
                    <a:pt x="1781" y="8008"/>
                  </a:lnTo>
                  <a:cubicBezTo>
                    <a:pt x="1035" y="8005"/>
                    <a:pt x="429" y="7403"/>
                    <a:pt x="429" y="6654"/>
                  </a:cubicBezTo>
                  <a:lnTo>
                    <a:pt x="429" y="1781"/>
                  </a:lnTo>
                  <a:cubicBezTo>
                    <a:pt x="429" y="1035"/>
                    <a:pt x="1035" y="430"/>
                    <a:pt x="1781" y="430"/>
                  </a:cubicBezTo>
                  <a:close/>
                  <a:moveTo>
                    <a:pt x="1781" y="0"/>
                  </a:moveTo>
                  <a:cubicBezTo>
                    <a:pt x="795" y="0"/>
                    <a:pt x="0" y="799"/>
                    <a:pt x="0" y="1781"/>
                  </a:cubicBezTo>
                  <a:lnTo>
                    <a:pt x="0" y="6654"/>
                  </a:lnTo>
                  <a:cubicBezTo>
                    <a:pt x="0" y="7639"/>
                    <a:pt x="795" y="8434"/>
                    <a:pt x="1781" y="8438"/>
                  </a:cubicBezTo>
                  <a:lnTo>
                    <a:pt x="6654" y="8438"/>
                  </a:lnTo>
                  <a:cubicBezTo>
                    <a:pt x="7639" y="8434"/>
                    <a:pt x="8434" y="7639"/>
                    <a:pt x="8438" y="6654"/>
                  </a:cubicBezTo>
                  <a:lnTo>
                    <a:pt x="8438" y="1781"/>
                  </a:lnTo>
                  <a:cubicBezTo>
                    <a:pt x="8434" y="799"/>
                    <a:pt x="7639" y="0"/>
                    <a:pt x="6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4251165" y="2941967"/>
              <a:ext cx="146010" cy="132201"/>
            </a:xfrm>
            <a:custGeom>
              <a:rect b="b" l="l" r="r" t="t"/>
              <a:pathLst>
                <a:path extrusionOk="0" h="4440" w="4905">
                  <a:moveTo>
                    <a:pt x="2426" y="0"/>
                  </a:moveTo>
                  <a:cubicBezTo>
                    <a:pt x="1830" y="0"/>
                    <a:pt x="1238" y="240"/>
                    <a:pt x="802" y="703"/>
                  </a:cubicBezTo>
                  <a:cubicBezTo>
                    <a:pt x="42" y="1516"/>
                    <a:pt x="0" y="2768"/>
                    <a:pt x="707" y="3627"/>
                  </a:cubicBezTo>
                  <a:cubicBezTo>
                    <a:pt x="1143" y="4158"/>
                    <a:pt x="1780" y="4440"/>
                    <a:pt x="2426" y="4440"/>
                  </a:cubicBezTo>
                  <a:cubicBezTo>
                    <a:pt x="2828" y="4440"/>
                    <a:pt x="3233" y="4331"/>
                    <a:pt x="3596" y="4105"/>
                  </a:cubicBezTo>
                  <a:cubicBezTo>
                    <a:pt x="3712" y="4032"/>
                    <a:pt x="3730" y="3870"/>
                    <a:pt x="3635" y="3775"/>
                  </a:cubicBezTo>
                  <a:lnTo>
                    <a:pt x="3631" y="3771"/>
                  </a:lnTo>
                  <a:cubicBezTo>
                    <a:pt x="3590" y="3730"/>
                    <a:pt x="3536" y="3708"/>
                    <a:pt x="3481" y="3708"/>
                  </a:cubicBezTo>
                  <a:cubicBezTo>
                    <a:pt x="3442" y="3708"/>
                    <a:pt x="3403" y="3719"/>
                    <a:pt x="3367" y="3743"/>
                  </a:cubicBezTo>
                  <a:cubicBezTo>
                    <a:pt x="3084" y="3916"/>
                    <a:pt x="2756" y="4010"/>
                    <a:pt x="2425" y="4010"/>
                  </a:cubicBezTo>
                  <a:cubicBezTo>
                    <a:pt x="2419" y="4010"/>
                    <a:pt x="2413" y="4010"/>
                    <a:pt x="2407" y="4010"/>
                  </a:cubicBezTo>
                  <a:cubicBezTo>
                    <a:pt x="1605" y="4003"/>
                    <a:pt x="904" y="3462"/>
                    <a:pt x="697" y="2687"/>
                  </a:cubicBezTo>
                  <a:cubicBezTo>
                    <a:pt x="489" y="1913"/>
                    <a:pt x="820" y="1094"/>
                    <a:pt x="1510" y="682"/>
                  </a:cubicBezTo>
                  <a:cubicBezTo>
                    <a:pt x="1793" y="514"/>
                    <a:pt x="2109" y="432"/>
                    <a:pt x="2422" y="432"/>
                  </a:cubicBezTo>
                  <a:cubicBezTo>
                    <a:pt x="2871" y="432"/>
                    <a:pt x="3316" y="600"/>
                    <a:pt x="3659" y="925"/>
                  </a:cubicBezTo>
                  <a:cubicBezTo>
                    <a:pt x="4240" y="1477"/>
                    <a:pt x="4381" y="2350"/>
                    <a:pt x="4008" y="3057"/>
                  </a:cubicBezTo>
                  <a:cubicBezTo>
                    <a:pt x="3962" y="3141"/>
                    <a:pt x="3976" y="3243"/>
                    <a:pt x="4043" y="3310"/>
                  </a:cubicBezTo>
                  <a:lnTo>
                    <a:pt x="4046" y="3314"/>
                  </a:lnTo>
                  <a:cubicBezTo>
                    <a:pt x="4087" y="3355"/>
                    <a:pt x="4141" y="3375"/>
                    <a:pt x="4194" y="3375"/>
                  </a:cubicBezTo>
                  <a:cubicBezTo>
                    <a:pt x="4268" y="3375"/>
                    <a:pt x="4342" y="3336"/>
                    <a:pt x="4381" y="3264"/>
                  </a:cubicBezTo>
                  <a:cubicBezTo>
                    <a:pt x="4905" y="2283"/>
                    <a:pt x="4620" y="1062"/>
                    <a:pt x="3716" y="415"/>
                  </a:cubicBezTo>
                  <a:cubicBezTo>
                    <a:pt x="3327" y="136"/>
                    <a:pt x="2875" y="0"/>
                    <a:pt x="2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4374440" y="2914367"/>
              <a:ext cx="34054" cy="34182"/>
            </a:xfrm>
            <a:custGeom>
              <a:rect b="b" l="l" r="r" t="t"/>
              <a:pathLst>
                <a:path extrusionOk="0" h="1148" w="1144">
                  <a:moveTo>
                    <a:pt x="574" y="1"/>
                  </a:moveTo>
                  <a:cubicBezTo>
                    <a:pt x="257" y="1"/>
                    <a:pt x="0" y="258"/>
                    <a:pt x="0" y="575"/>
                  </a:cubicBezTo>
                  <a:cubicBezTo>
                    <a:pt x="0" y="891"/>
                    <a:pt x="257" y="1148"/>
                    <a:pt x="574" y="1148"/>
                  </a:cubicBezTo>
                  <a:cubicBezTo>
                    <a:pt x="891" y="1148"/>
                    <a:pt x="1144" y="891"/>
                    <a:pt x="1144" y="575"/>
                  </a:cubicBezTo>
                  <a:cubicBezTo>
                    <a:pt x="1144" y="258"/>
                    <a:pt x="891" y="1"/>
                    <a:pt x="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5139251" y="2812245"/>
              <a:ext cx="391740" cy="391720"/>
            </a:xfrm>
            <a:custGeom>
              <a:rect b="b" l="l" r="r" t="t"/>
              <a:pathLst>
                <a:path extrusionOk="0" h="13156" w="13160">
                  <a:moveTo>
                    <a:pt x="6580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80" y="13156"/>
                  </a:cubicBezTo>
                  <a:cubicBezTo>
                    <a:pt x="10211" y="13156"/>
                    <a:pt x="13159" y="10211"/>
                    <a:pt x="13159" y="6580"/>
                  </a:cubicBezTo>
                  <a:cubicBezTo>
                    <a:pt x="13159" y="2945"/>
                    <a:pt x="10211" y="1"/>
                    <a:pt x="6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5309563" y="2812245"/>
              <a:ext cx="228227" cy="391839"/>
            </a:xfrm>
            <a:custGeom>
              <a:rect b="b" l="l" r="r" t="t"/>
              <a:pathLst>
                <a:path extrusionOk="0" h="13160" w="7667">
                  <a:moveTo>
                    <a:pt x="859" y="1"/>
                  </a:moveTo>
                  <a:cubicBezTo>
                    <a:pt x="570" y="1"/>
                    <a:pt x="285" y="18"/>
                    <a:pt x="0" y="57"/>
                  </a:cubicBezTo>
                  <a:cubicBezTo>
                    <a:pt x="3272" y="486"/>
                    <a:pt x="5721" y="3276"/>
                    <a:pt x="5721" y="6580"/>
                  </a:cubicBezTo>
                  <a:cubicBezTo>
                    <a:pt x="5721" y="9880"/>
                    <a:pt x="3272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67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5232459" y="2973676"/>
              <a:ext cx="43490" cy="128568"/>
            </a:xfrm>
            <a:custGeom>
              <a:rect b="b" l="l" r="r" t="t"/>
              <a:pathLst>
                <a:path extrusionOk="0" h="4318" w="1461">
                  <a:moveTo>
                    <a:pt x="60" y="0"/>
                  </a:moveTo>
                  <a:cubicBezTo>
                    <a:pt x="29" y="0"/>
                    <a:pt x="0" y="25"/>
                    <a:pt x="0" y="57"/>
                  </a:cubicBezTo>
                  <a:lnTo>
                    <a:pt x="0" y="4261"/>
                  </a:lnTo>
                  <a:cubicBezTo>
                    <a:pt x="0" y="4293"/>
                    <a:pt x="29" y="4318"/>
                    <a:pt x="60" y="4318"/>
                  </a:cubicBezTo>
                  <a:lnTo>
                    <a:pt x="1404" y="4318"/>
                  </a:lnTo>
                  <a:cubicBezTo>
                    <a:pt x="1436" y="4318"/>
                    <a:pt x="1461" y="4293"/>
                    <a:pt x="1461" y="4261"/>
                  </a:cubicBezTo>
                  <a:lnTo>
                    <a:pt x="1461" y="57"/>
                  </a:lnTo>
                  <a:cubicBezTo>
                    <a:pt x="1461" y="25"/>
                    <a:pt x="1436" y="0"/>
                    <a:pt x="1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5215282" y="2896920"/>
              <a:ext cx="60666" cy="52076"/>
            </a:xfrm>
            <a:custGeom>
              <a:rect b="b" l="l" r="r" t="t"/>
              <a:pathLst>
                <a:path extrusionOk="0" h="1749" w="2038">
                  <a:moveTo>
                    <a:pt x="1160" y="1"/>
                  </a:moveTo>
                  <a:cubicBezTo>
                    <a:pt x="946" y="1"/>
                    <a:pt x="727" y="81"/>
                    <a:pt x="549" y="260"/>
                  </a:cubicBezTo>
                  <a:cubicBezTo>
                    <a:pt x="0" y="809"/>
                    <a:pt x="387" y="1748"/>
                    <a:pt x="1165" y="1748"/>
                  </a:cubicBezTo>
                  <a:cubicBezTo>
                    <a:pt x="1647" y="1748"/>
                    <a:pt x="2038" y="1358"/>
                    <a:pt x="2038" y="876"/>
                  </a:cubicBezTo>
                  <a:cubicBezTo>
                    <a:pt x="2038" y="350"/>
                    <a:pt x="1608" y="1"/>
                    <a:pt x="11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5317630" y="2973557"/>
              <a:ext cx="137020" cy="128688"/>
            </a:xfrm>
            <a:custGeom>
              <a:rect b="b" l="l" r="r" t="t"/>
              <a:pathLst>
                <a:path extrusionOk="0" h="4322" w="4603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4255"/>
                  </a:lnTo>
                  <a:cubicBezTo>
                    <a:pt x="0" y="4290"/>
                    <a:pt x="32" y="4322"/>
                    <a:pt x="70" y="4322"/>
                  </a:cubicBezTo>
                  <a:lnTo>
                    <a:pt x="1390" y="4322"/>
                  </a:lnTo>
                  <a:cubicBezTo>
                    <a:pt x="1429" y="4322"/>
                    <a:pt x="1460" y="4290"/>
                    <a:pt x="1460" y="4255"/>
                  </a:cubicBezTo>
                  <a:lnTo>
                    <a:pt x="1460" y="2766"/>
                  </a:lnTo>
                  <a:cubicBezTo>
                    <a:pt x="1460" y="2281"/>
                    <a:pt x="1569" y="1461"/>
                    <a:pt x="2301" y="1461"/>
                  </a:cubicBezTo>
                  <a:cubicBezTo>
                    <a:pt x="3036" y="1461"/>
                    <a:pt x="3146" y="2281"/>
                    <a:pt x="3146" y="2766"/>
                  </a:cubicBezTo>
                  <a:lnTo>
                    <a:pt x="3146" y="4255"/>
                  </a:lnTo>
                  <a:cubicBezTo>
                    <a:pt x="3146" y="4290"/>
                    <a:pt x="3177" y="4322"/>
                    <a:pt x="3216" y="4322"/>
                  </a:cubicBezTo>
                  <a:lnTo>
                    <a:pt x="4535" y="4322"/>
                  </a:lnTo>
                  <a:cubicBezTo>
                    <a:pt x="4574" y="4322"/>
                    <a:pt x="4602" y="4290"/>
                    <a:pt x="4602" y="4255"/>
                  </a:cubicBezTo>
                  <a:lnTo>
                    <a:pt x="4602" y="2306"/>
                  </a:lnTo>
                  <a:cubicBezTo>
                    <a:pt x="4602" y="1707"/>
                    <a:pt x="4433" y="1151"/>
                    <a:pt x="4127" y="743"/>
                  </a:cubicBezTo>
                  <a:cubicBezTo>
                    <a:pt x="3761" y="258"/>
                    <a:pt x="3230" y="4"/>
                    <a:pt x="2586" y="4"/>
                  </a:cubicBezTo>
                  <a:cubicBezTo>
                    <a:pt x="2581" y="4"/>
                    <a:pt x="2575" y="4"/>
                    <a:pt x="2569" y="4"/>
                  </a:cubicBezTo>
                  <a:cubicBezTo>
                    <a:pt x="2107" y="4"/>
                    <a:pt x="1656" y="148"/>
                    <a:pt x="1277" y="413"/>
                  </a:cubicBezTo>
                  <a:cubicBezTo>
                    <a:pt x="1265" y="420"/>
                    <a:pt x="1253" y="423"/>
                    <a:pt x="1240" y="423"/>
                  </a:cubicBezTo>
                  <a:cubicBezTo>
                    <a:pt x="1205" y="423"/>
                    <a:pt x="1172" y="396"/>
                    <a:pt x="1172" y="356"/>
                  </a:cubicBezTo>
                  <a:lnTo>
                    <a:pt x="1172" y="71"/>
                  </a:lnTo>
                  <a:cubicBezTo>
                    <a:pt x="1172" y="33"/>
                    <a:pt x="1140" y="1"/>
                    <a:pt x="1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8"/>
            <p:cNvSpPr/>
            <p:nvPr/>
          </p:nvSpPr>
          <p:spPr>
            <a:xfrm>
              <a:off x="5226476" y="2967691"/>
              <a:ext cx="55457" cy="140538"/>
            </a:xfrm>
            <a:custGeom>
              <a:rect b="b" l="l" r="r" t="t"/>
              <a:pathLst>
                <a:path extrusionOk="0" h="4720" w="1863">
                  <a:moveTo>
                    <a:pt x="1433" y="430"/>
                  </a:moveTo>
                  <a:lnTo>
                    <a:pt x="1433" y="4290"/>
                  </a:lnTo>
                  <a:lnTo>
                    <a:pt x="430" y="4290"/>
                  </a:lnTo>
                  <a:lnTo>
                    <a:pt x="430" y="430"/>
                  </a:lnTo>
                  <a:close/>
                  <a:moveTo>
                    <a:pt x="216" y="1"/>
                  </a:moveTo>
                  <a:cubicBezTo>
                    <a:pt x="99" y="1"/>
                    <a:pt x="1" y="96"/>
                    <a:pt x="1" y="216"/>
                  </a:cubicBezTo>
                  <a:lnTo>
                    <a:pt x="1" y="4505"/>
                  </a:lnTo>
                  <a:cubicBezTo>
                    <a:pt x="1" y="4624"/>
                    <a:pt x="99" y="4719"/>
                    <a:pt x="216" y="4719"/>
                  </a:cubicBezTo>
                  <a:lnTo>
                    <a:pt x="1648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16"/>
                  </a:lnTo>
                  <a:cubicBezTo>
                    <a:pt x="1862" y="96"/>
                    <a:pt x="1767" y="1"/>
                    <a:pt x="1648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5207215" y="2891025"/>
              <a:ext cx="74716" cy="63927"/>
            </a:xfrm>
            <a:custGeom>
              <a:rect b="b" l="l" r="r" t="t"/>
              <a:pathLst>
                <a:path extrusionOk="0" h="2147" w="2510">
                  <a:moveTo>
                    <a:pt x="1431" y="427"/>
                  </a:moveTo>
                  <a:cubicBezTo>
                    <a:pt x="1762" y="427"/>
                    <a:pt x="2080" y="685"/>
                    <a:pt x="2080" y="1074"/>
                  </a:cubicBezTo>
                  <a:cubicBezTo>
                    <a:pt x="2080" y="1429"/>
                    <a:pt x="1791" y="1717"/>
                    <a:pt x="1436" y="1717"/>
                  </a:cubicBezTo>
                  <a:cubicBezTo>
                    <a:pt x="863" y="1717"/>
                    <a:pt x="574" y="1024"/>
                    <a:pt x="982" y="616"/>
                  </a:cubicBezTo>
                  <a:cubicBezTo>
                    <a:pt x="1113" y="486"/>
                    <a:pt x="1273" y="427"/>
                    <a:pt x="1431" y="427"/>
                  </a:cubicBezTo>
                  <a:close/>
                  <a:moveTo>
                    <a:pt x="1436" y="0"/>
                  </a:moveTo>
                  <a:cubicBezTo>
                    <a:pt x="479" y="0"/>
                    <a:pt x="1" y="1154"/>
                    <a:pt x="676" y="1830"/>
                  </a:cubicBezTo>
                  <a:cubicBezTo>
                    <a:pt x="895" y="2049"/>
                    <a:pt x="1165" y="2147"/>
                    <a:pt x="1429" y="2147"/>
                  </a:cubicBezTo>
                  <a:cubicBezTo>
                    <a:pt x="1980" y="2147"/>
                    <a:pt x="2509" y="1720"/>
                    <a:pt x="2509" y="1074"/>
                  </a:cubicBezTo>
                  <a:cubicBezTo>
                    <a:pt x="2509" y="482"/>
                    <a:pt x="2027" y="0"/>
                    <a:pt x="143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5311646" y="2967691"/>
              <a:ext cx="149076" cy="140538"/>
            </a:xfrm>
            <a:custGeom>
              <a:rect b="b" l="l" r="r" t="t"/>
              <a:pathLst>
                <a:path extrusionOk="0" h="4720" w="5008">
                  <a:moveTo>
                    <a:pt x="215" y="1"/>
                  </a:moveTo>
                  <a:cubicBezTo>
                    <a:pt x="99" y="1"/>
                    <a:pt x="0" y="96"/>
                    <a:pt x="0" y="216"/>
                  </a:cubicBezTo>
                  <a:lnTo>
                    <a:pt x="0" y="4505"/>
                  </a:lnTo>
                  <a:cubicBezTo>
                    <a:pt x="0" y="4624"/>
                    <a:pt x="99" y="4719"/>
                    <a:pt x="215" y="4719"/>
                  </a:cubicBezTo>
                  <a:lnTo>
                    <a:pt x="1647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963"/>
                  </a:lnTo>
                  <a:cubicBezTo>
                    <a:pt x="1862" y="2460"/>
                    <a:pt x="1974" y="1859"/>
                    <a:pt x="2506" y="1859"/>
                  </a:cubicBezTo>
                  <a:cubicBezTo>
                    <a:pt x="2900" y="1859"/>
                    <a:pt x="3065" y="2193"/>
                    <a:pt x="3121" y="2573"/>
                  </a:cubicBezTo>
                  <a:cubicBezTo>
                    <a:pt x="3135" y="2678"/>
                    <a:pt x="3227" y="2756"/>
                    <a:pt x="3332" y="2756"/>
                  </a:cubicBezTo>
                  <a:cubicBezTo>
                    <a:pt x="3463" y="2752"/>
                    <a:pt x="3565" y="2636"/>
                    <a:pt x="3544" y="2506"/>
                  </a:cubicBezTo>
                  <a:cubicBezTo>
                    <a:pt x="3434" y="1816"/>
                    <a:pt x="3069" y="1429"/>
                    <a:pt x="2506" y="1429"/>
                  </a:cubicBezTo>
                  <a:cubicBezTo>
                    <a:pt x="1823" y="1429"/>
                    <a:pt x="1432" y="1989"/>
                    <a:pt x="1432" y="2963"/>
                  </a:cubicBezTo>
                  <a:lnTo>
                    <a:pt x="1432" y="4290"/>
                  </a:lnTo>
                  <a:lnTo>
                    <a:pt x="430" y="4290"/>
                  </a:lnTo>
                  <a:lnTo>
                    <a:pt x="430" y="430"/>
                  </a:lnTo>
                  <a:lnTo>
                    <a:pt x="1144" y="430"/>
                  </a:lnTo>
                  <a:lnTo>
                    <a:pt x="1144" y="712"/>
                  </a:lnTo>
                  <a:cubicBezTo>
                    <a:pt x="1144" y="778"/>
                    <a:pt x="1172" y="842"/>
                    <a:pt x="1225" y="884"/>
                  </a:cubicBezTo>
                  <a:cubicBezTo>
                    <a:pt x="1264" y="916"/>
                    <a:pt x="1311" y="932"/>
                    <a:pt x="1359" y="932"/>
                  </a:cubicBezTo>
                  <a:cubicBezTo>
                    <a:pt x="1407" y="932"/>
                    <a:pt x="1455" y="916"/>
                    <a:pt x="1496" y="884"/>
                  </a:cubicBezTo>
                  <a:cubicBezTo>
                    <a:pt x="1858" y="592"/>
                    <a:pt x="2309" y="430"/>
                    <a:pt x="2776" y="430"/>
                  </a:cubicBezTo>
                  <a:cubicBezTo>
                    <a:pt x="2781" y="430"/>
                    <a:pt x="2786" y="430"/>
                    <a:pt x="2791" y="430"/>
                  </a:cubicBezTo>
                  <a:cubicBezTo>
                    <a:pt x="4026" y="430"/>
                    <a:pt x="4578" y="1472"/>
                    <a:pt x="4578" y="2503"/>
                  </a:cubicBezTo>
                  <a:lnTo>
                    <a:pt x="4578" y="4290"/>
                  </a:lnTo>
                  <a:lnTo>
                    <a:pt x="3575" y="4290"/>
                  </a:lnTo>
                  <a:lnTo>
                    <a:pt x="3575" y="3583"/>
                  </a:lnTo>
                  <a:cubicBezTo>
                    <a:pt x="3575" y="3467"/>
                    <a:pt x="3480" y="3372"/>
                    <a:pt x="3364" y="3372"/>
                  </a:cubicBezTo>
                  <a:cubicBezTo>
                    <a:pt x="3245" y="3372"/>
                    <a:pt x="3150" y="3467"/>
                    <a:pt x="3150" y="3583"/>
                  </a:cubicBezTo>
                  <a:lnTo>
                    <a:pt x="3150" y="4505"/>
                  </a:lnTo>
                  <a:cubicBezTo>
                    <a:pt x="3150" y="4624"/>
                    <a:pt x="3245" y="4719"/>
                    <a:pt x="3364" y="4719"/>
                  </a:cubicBezTo>
                  <a:lnTo>
                    <a:pt x="4793" y="4719"/>
                  </a:lnTo>
                  <a:cubicBezTo>
                    <a:pt x="4912" y="4719"/>
                    <a:pt x="5007" y="4624"/>
                    <a:pt x="5007" y="4505"/>
                  </a:cubicBezTo>
                  <a:lnTo>
                    <a:pt x="5007" y="2503"/>
                  </a:lnTo>
                  <a:cubicBezTo>
                    <a:pt x="5007" y="1028"/>
                    <a:pt x="4096" y="1"/>
                    <a:pt x="2791" y="1"/>
                  </a:cubicBezTo>
                  <a:cubicBezTo>
                    <a:pt x="2365" y="1"/>
                    <a:pt x="1946" y="110"/>
                    <a:pt x="1573" y="314"/>
                  </a:cubicBezTo>
                  <a:lnTo>
                    <a:pt x="1573" y="216"/>
                  </a:lnTo>
                  <a:cubicBezTo>
                    <a:pt x="1573" y="96"/>
                    <a:pt x="1478" y="1"/>
                    <a:pt x="1359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8"/>
            <p:cNvSpPr/>
            <p:nvPr/>
          </p:nvSpPr>
          <p:spPr>
            <a:xfrm>
              <a:off x="4633449" y="2812245"/>
              <a:ext cx="391621" cy="391720"/>
            </a:xfrm>
            <a:custGeom>
              <a:rect b="b" l="l" r="r" t="t"/>
              <a:pathLst>
                <a:path extrusionOk="0" h="13156" w="13156">
                  <a:moveTo>
                    <a:pt x="6576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76" y="13156"/>
                  </a:cubicBezTo>
                  <a:cubicBezTo>
                    <a:pt x="10211" y="13156"/>
                    <a:pt x="13156" y="10211"/>
                    <a:pt x="13156" y="6580"/>
                  </a:cubicBezTo>
                  <a:cubicBezTo>
                    <a:pt x="13156" y="2945"/>
                    <a:pt x="10211" y="1"/>
                    <a:pt x="65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8"/>
            <p:cNvSpPr/>
            <p:nvPr/>
          </p:nvSpPr>
          <p:spPr>
            <a:xfrm>
              <a:off x="4803642" y="2812245"/>
              <a:ext cx="228376" cy="391839"/>
            </a:xfrm>
            <a:custGeom>
              <a:rect b="b" l="l" r="r" t="t"/>
              <a:pathLst>
                <a:path extrusionOk="0" h="13160" w="7672">
                  <a:moveTo>
                    <a:pt x="859" y="1"/>
                  </a:moveTo>
                  <a:cubicBezTo>
                    <a:pt x="574" y="1"/>
                    <a:pt x="286" y="18"/>
                    <a:pt x="1" y="57"/>
                  </a:cubicBezTo>
                  <a:cubicBezTo>
                    <a:pt x="3277" y="486"/>
                    <a:pt x="5725" y="3276"/>
                    <a:pt x="5725" y="6580"/>
                  </a:cubicBezTo>
                  <a:cubicBezTo>
                    <a:pt x="5725" y="9880"/>
                    <a:pt x="3277" y="12670"/>
                    <a:pt x="1" y="13103"/>
                  </a:cubicBezTo>
                  <a:cubicBezTo>
                    <a:pt x="291" y="13141"/>
                    <a:pt x="580" y="13160"/>
                    <a:pt x="864" y="13160"/>
                  </a:cubicBezTo>
                  <a:cubicBezTo>
                    <a:pt x="4278" y="13160"/>
                    <a:pt x="7194" y="10510"/>
                    <a:pt x="7421" y="7009"/>
                  </a:cubicBezTo>
                  <a:cubicBezTo>
                    <a:pt x="7671" y="3216"/>
                    <a:pt x="4663" y="4"/>
                    <a:pt x="8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4717340" y="2913921"/>
              <a:ext cx="249600" cy="205418"/>
            </a:xfrm>
            <a:custGeom>
              <a:rect b="b" l="l" r="r" t="t"/>
              <a:pathLst>
                <a:path extrusionOk="0" h="6899" w="8385">
                  <a:moveTo>
                    <a:pt x="5479" y="1"/>
                  </a:moveTo>
                  <a:cubicBezTo>
                    <a:pt x="5224" y="1"/>
                    <a:pt x="4967" y="51"/>
                    <a:pt x="4722" y="153"/>
                  </a:cubicBezTo>
                  <a:cubicBezTo>
                    <a:pt x="3998" y="456"/>
                    <a:pt x="3530" y="1163"/>
                    <a:pt x="3530" y="1948"/>
                  </a:cubicBezTo>
                  <a:lnTo>
                    <a:pt x="3530" y="1979"/>
                  </a:lnTo>
                  <a:lnTo>
                    <a:pt x="3435" y="1976"/>
                  </a:lnTo>
                  <a:lnTo>
                    <a:pt x="3431" y="1976"/>
                  </a:lnTo>
                  <a:cubicBezTo>
                    <a:pt x="3234" y="1976"/>
                    <a:pt x="2664" y="1814"/>
                    <a:pt x="2478" y="1754"/>
                  </a:cubicBezTo>
                  <a:cubicBezTo>
                    <a:pt x="1760" y="1508"/>
                    <a:pt x="1112" y="1107"/>
                    <a:pt x="574" y="575"/>
                  </a:cubicBezTo>
                  <a:lnTo>
                    <a:pt x="370" y="375"/>
                  </a:lnTo>
                  <a:cubicBezTo>
                    <a:pt x="357" y="362"/>
                    <a:pt x="341" y="356"/>
                    <a:pt x="325" y="356"/>
                  </a:cubicBezTo>
                  <a:cubicBezTo>
                    <a:pt x="298" y="356"/>
                    <a:pt x="271" y="374"/>
                    <a:pt x="265" y="403"/>
                  </a:cubicBezTo>
                  <a:lnTo>
                    <a:pt x="191" y="681"/>
                  </a:lnTo>
                  <a:cubicBezTo>
                    <a:pt x="1" y="1423"/>
                    <a:pt x="307" y="2208"/>
                    <a:pt x="954" y="2623"/>
                  </a:cubicBezTo>
                  <a:lnTo>
                    <a:pt x="947" y="2623"/>
                  </a:lnTo>
                  <a:cubicBezTo>
                    <a:pt x="817" y="2623"/>
                    <a:pt x="683" y="2609"/>
                    <a:pt x="553" y="2577"/>
                  </a:cubicBezTo>
                  <a:lnTo>
                    <a:pt x="314" y="2521"/>
                  </a:lnTo>
                  <a:cubicBezTo>
                    <a:pt x="309" y="2520"/>
                    <a:pt x="304" y="2519"/>
                    <a:pt x="299" y="2519"/>
                  </a:cubicBezTo>
                  <a:cubicBezTo>
                    <a:pt x="259" y="2519"/>
                    <a:pt x="227" y="2554"/>
                    <a:pt x="236" y="2595"/>
                  </a:cubicBezTo>
                  <a:lnTo>
                    <a:pt x="275" y="2838"/>
                  </a:lnTo>
                  <a:cubicBezTo>
                    <a:pt x="367" y="3376"/>
                    <a:pt x="715" y="3837"/>
                    <a:pt x="1211" y="4066"/>
                  </a:cubicBezTo>
                  <a:cubicBezTo>
                    <a:pt x="1274" y="4090"/>
                    <a:pt x="1257" y="4185"/>
                    <a:pt x="1190" y="4189"/>
                  </a:cubicBezTo>
                  <a:lnTo>
                    <a:pt x="1186" y="4189"/>
                  </a:lnTo>
                  <a:lnTo>
                    <a:pt x="919" y="4203"/>
                  </a:lnTo>
                  <a:cubicBezTo>
                    <a:pt x="873" y="4203"/>
                    <a:pt x="845" y="4256"/>
                    <a:pt x="866" y="4298"/>
                  </a:cubicBezTo>
                  <a:lnTo>
                    <a:pt x="1000" y="4530"/>
                  </a:lnTo>
                  <a:cubicBezTo>
                    <a:pt x="1260" y="4984"/>
                    <a:pt x="1714" y="5297"/>
                    <a:pt x="2235" y="5375"/>
                  </a:cubicBezTo>
                  <a:cubicBezTo>
                    <a:pt x="2291" y="5382"/>
                    <a:pt x="2309" y="5456"/>
                    <a:pt x="2263" y="5487"/>
                  </a:cubicBezTo>
                  <a:cubicBezTo>
                    <a:pt x="1820" y="5818"/>
                    <a:pt x="1306" y="6040"/>
                    <a:pt x="761" y="6135"/>
                  </a:cubicBezTo>
                  <a:lnTo>
                    <a:pt x="173" y="6237"/>
                  </a:lnTo>
                  <a:cubicBezTo>
                    <a:pt x="110" y="6247"/>
                    <a:pt x="99" y="6339"/>
                    <a:pt x="162" y="6360"/>
                  </a:cubicBezTo>
                  <a:lnTo>
                    <a:pt x="718" y="6574"/>
                  </a:lnTo>
                  <a:cubicBezTo>
                    <a:pt x="1281" y="6789"/>
                    <a:pt x="1879" y="6898"/>
                    <a:pt x="2478" y="6898"/>
                  </a:cubicBezTo>
                  <a:cubicBezTo>
                    <a:pt x="5194" y="6898"/>
                    <a:pt x="7414" y="4689"/>
                    <a:pt x="7421" y="1969"/>
                  </a:cubicBezTo>
                  <a:lnTo>
                    <a:pt x="7421" y="1951"/>
                  </a:lnTo>
                  <a:lnTo>
                    <a:pt x="7421" y="1902"/>
                  </a:lnTo>
                  <a:lnTo>
                    <a:pt x="7421" y="1891"/>
                  </a:lnTo>
                  <a:cubicBezTo>
                    <a:pt x="7611" y="1758"/>
                    <a:pt x="7787" y="1610"/>
                    <a:pt x="7949" y="1444"/>
                  </a:cubicBezTo>
                  <a:lnTo>
                    <a:pt x="8343" y="1036"/>
                  </a:lnTo>
                  <a:cubicBezTo>
                    <a:pt x="8384" y="995"/>
                    <a:pt x="8354" y="928"/>
                    <a:pt x="8301" y="928"/>
                  </a:cubicBezTo>
                  <a:cubicBezTo>
                    <a:pt x="8295" y="928"/>
                    <a:pt x="8289" y="929"/>
                    <a:pt x="8283" y="931"/>
                  </a:cubicBezTo>
                  <a:lnTo>
                    <a:pt x="7731" y="1061"/>
                  </a:lnTo>
                  <a:cubicBezTo>
                    <a:pt x="7674" y="1075"/>
                    <a:pt x="7618" y="1089"/>
                    <a:pt x="7558" y="1100"/>
                  </a:cubicBezTo>
                  <a:cubicBezTo>
                    <a:pt x="7554" y="1100"/>
                    <a:pt x="7551" y="1101"/>
                    <a:pt x="7547" y="1101"/>
                  </a:cubicBezTo>
                  <a:cubicBezTo>
                    <a:pt x="7487" y="1101"/>
                    <a:pt x="7456" y="1024"/>
                    <a:pt x="7506" y="987"/>
                  </a:cubicBezTo>
                  <a:cubicBezTo>
                    <a:pt x="7572" y="931"/>
                    <a:pt x="7632" y="875"/>
                    <a:pt x="7688" y="811"/>
                  </a:cubicBezTo>
                  <a:lnTo>
                    <a:pt x="8118" y="343"/>
                  </a:lnTo>
                  <a:cubicBezTo>
                    <a:pt x="8154" y="300"/>
                    <a:pt x="8122" y="236"/>
                    <a:pt x="8072" y="236"/>
                  </a:cubicBezTo>
                  <a:cubicBezTo>
                    <a:pt x="8064" y="236"/>
                    <a:pt x="8056" y="238"/>
                    <a:pt x="8047" y="241"/>
                  </a:cubicBezTo>
                  <a:lnTo>
                    <a:pt x="7449" y="442"/>
                  </a:lnTo>
                  <a:cubicBezTo>
                    <a:pt x="7266" y="502"/>
                    <a:pt x="7080" y="544"/>
                    <a:pt x="6893" y="572"/>
                  </a:cubicBezTo>
                  <a:cubicBezTo>
                    <a:pt x="6890" y="573"/>
                    <a:pt x="6886" y="573"/>
                    <a:pt x="6882" y="573"/>
                  </a:cubicBezTo>
                  <a:cubicBezTo>
                    <a:pt x="6865" y="573"/>
                    <a:pt x="6849" y="566"/>
                    <a:pt x="6837" y="554"/>
                  </a:cubicBezTo>
                  <a:cubicBezTo>
                    <a:pt x="6467" y="191"/>
                    <a:pt x="5977" y="1"/>
                    <a:pt x="5479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4709808" y="2908025"/>
              <a:ext cx="264782" cy="217209"/>
            </a:xfrm>
            <a:custGeom>
              <a:rect b="b" l="l" r="r" t="t"/>
              <a:pathLst>
                <a:path extrusionOk="0" h="7295" w="8895">
                  <a:moveTo>
                    <a:pt x="5726" y="0"/>
                  </a:moveTo>
                  <a:cubicBezTo>
                    <a:pt x="5464" y="0"/>
                    <a:pt x="5200" y="48"/>
                    <a:pt x="4947" y="147"/>
                  </a:cubicBezTo>
                  <a:cubicBezTo>
                    <a:pt x="4184" y="446"/>
                    <a:pt x="3660" y="1153"/>
                    <a:pt x="3589" y="1970"/>
                  </a:cubicBezTo>
                  <a:cubicBezTo>
                    <a:pt x="3322" y="1917"/>
                    <a:pt x="3054" y="1850"/>
                    <a:pt x="2794" y="1766"/>
                  </a:cubicBezTo>
                  <a:cubicBezTo>
                    <a:pt x="2006" y="1498"/>
                    <a:pt x="1302" y="1027"/>
                    <a:pt x="750" y="404"/>
                  </a:cubicBezTo>
                  <a:cubicBezTo>
                    <a:pt x="718" y="365"/>
                    <a:pt x="672" y="341"/>
                    <a:pt x="627" y="330"/>
                  </a:cubicBezTo>
                  <a:cubicBezTo>
                    <a:pt x="613" y="328"/>
                    <a:pt x="600" y="326"/>
                    <a:pt x="586" y="326"/>
                  </a:cubicBezTo>
                  <a:cubicBezTo>
                    <a:pt x="506" y="326"/>
                    <a:pt x="431" y="371"/>
                    <a:pt x="394" y="446"/>
                  </a:cubicBezTo>
                  <a:cubicBezTo>
                    <a:pt x="64" y="1104"/>
                    <a:pt x="130" y="1889"/>
                    <a:pt x="560" y="2487"/>
                  </a:cubicBezTo>
                  <a:cubicBezTo>
                    <a:pt x="547" y="2485"/>
                    <a:pt x="533" y="2483"/>
                    <a:pt x="520" y="2483"/>
                  </a:cubicBezTo>
                  <a:cubicBezTo>
                    <a:pt x="456" y="2483"/>
                    <a:pt x="393" y="2511"/>
                    <a:pt x="352" y="2561"/>
                  </a:cubicBezTo>
                  <a:cubicBezTo>
                    <a:pt x="324" y="2600"/>
                    <a:pt x="306" y="2645"/>
                    <a:pt x="306" y="2695"/>
                  </a:cubicBezTo>
                  <a:lnTo>
                    <a:pt x="306" y="2761"/>
                  </a:lnTo>
                  <a:cubicBezTo>
                    <a:pt x="306" y="3324"/>
                    <a:pt x="560" y="3856"/>
                    <a:pt x="1000" y="4207"/>
                  </a:cubicBezTo>
                  <a:cubicBezTo>
                    <a:pt x="968" y="4229"/>
                    <a:pt x="943" y="4257"/>
                    <a:pt x="929" y="4288"/>
                  </a:cubicBezTo>
                  <a:cubicBezTo>
                    <a:pt x="905" y="4341"/>
                    <a:pt x="897" y="4401"/>
                    <a:pt x="915" y="4454"/>
                  </a:cubicBezTo>
                  <a:cubicBezTo>
                    <a:pt x="1102" y="5041"/>
                    <a:pt x="1559" y="5506"/>
                    <a:pt x="2143" y="5696"/>
                  </a:cubicBezTo>
                  <a:cubicBezTo>
                    <a:pt x="1619" y="6016"/>
                    <a:pt x="1017" y="6185"/>
                    <a:pt x="401" y="6185"/>
                  </a:cubicBezTo>
                  <a:cubicBezTo>
                    <a:pt x="349" y="6185"/>
                    <a:pt x="292" y="6185"/>
                    <a:pt x="236" y="6181"/>
                  </a:cubicBezTo>
                  <a:cubicBezTo>
                    <a:pt x="231" y="6181"/>
                    <a:pt x="227" y="6181"/>
                    <a:pt x="222" y="6181"/>
                  </a:cubicBezTo>
                  <a:cubicBezTo>
                    <a:pt x="119" y="6181"/>
                    <a:pt x="31" y="6256"/>
                    <a:pt x="14" y="6361"/>
                  </a:cubicBezTo>
                  <a:cubicBezTo>
                    <a:pt x="0" y="6449"/>
                    <a:pt x="43" y="6537"/>
                    <a:pt x="123" y="6582"/>
                  </a:cubicBezTo>
                  <a:cubicBezTo>
                    <a:pt x="930" y="7059"/>
                    <a:pt x="1832" y="7294"/>
                    <a:pt x="2731" y="7294"/>
                  </a:cubicBezTo>
                  <a:cubicBezTo>
                    <a:pt x="3793" y="7294"/>
                    <a:pt x="4851" y="6966"/>
                    <a:pt x="5746" y="6319"/>
                  </a:cubicBezTo>
                  <a:cubicBezTo>
                    <a:pt x="5855" y="6241"/>
                    <a:pt x="5866" y="6086"/>
                    <a:pt x="5774" y="5991"/>
                  </a:cubicBezTo>
                  <a:cubicBezTo>
                    <a:pt x="5732" y="5949"/>
                    <a:pt x="5676" y="5927"/>
                    <a:pt x="5621" y="5927"/>
                  </a:cubicBezTo>
                  <a:cubicBezTo>
                    <a:pt x="5576" y="5927"/>
                    <a:pt x="5531" y="5942"/>
                    <a:pt x="5493" y="5970"/>
                  </a:cubicBezTo>
                  <a:cubicBezTo>
                    <a:pt x="4675" y="6560"/>
                    <a:pt x="3705" y="6864"/>
                    <a:pt x="2726" y="6864"/>
                  </a:cubicBezTo>
                  <a:cubicBezTo>
                    <a:pt x="2163" y="6864"/>
                    <a:pt x="1597" y="6763"/>
                    <a:pt x="1056" y="6558"/>
                  </a:cubicBezTo>
                  <a:cubicBezTo>
                    <a:pt x="1703" y="6442"/>
                    <a:pt x="2312" y="6160"/>
                    <a:pt x="2815" y="5741"/>
                  </a:cubicBezTo>
                  <a:cubicBezTo>
                    <a:pt x="2878" y="5692"/>
                    <a:pt x="2910" y="5611"/>
                    <a:pt x="2896" y="5530"/>
                  </a:cubicBezTo>
                  <a:cubicBezTo>
                    <a:pt x="2875" y="5432"/>
                    <a:pt x="2790" y="5362"/>
                    <a:pt x="2692" y="5358"/>
                  </a:cubicBezTo>
                  <a:cubicBezTo>
                    <a:pt x="2175" y="5344"/>
                    <a:pt x="1707" y="5062"/>
                    <a:pt x="1450" y="4612"/>
                  </a:cubicBezTo>
                  <a:cubicBezTo>
                    <a:pt x="1573" y="4609"/>
                    <a:pt x="1693" y="4591"/>
                    <a:pt x="1809" y="4566"/>
                  </a:cubicBezTo>
                  <a:cubicBezTo>
                    <a:pt x="1900" y="4549"/>
                    <a:pt x="1971" y="4475"/>
                    <a:pt x="1985" y="4380"/>
                  </a:cubicBezTo>
                  <a:cubicBezTo>
                    <a:pt x="1999" y="4274"/>
                    <a:pt x="1928" y="4172"/>
                    <a:pt x="1823" y="4144"/>
                  </a:cubicBezTo>
                  <a:cubicBezTo>
                    <a:pt x="1270" y="4010"/>
                    <a:pt x="852" y="3560"/>
                    <a:pt x="757" y="2997"/>
                  </a:cubicBezTo>
                  <a:lnTo>
                    <a:pt x="757" y="2997"/>
                  </a:lnTo>
                  <a:cubicBezTo>
                    <a:pt x="898" y="3030"/>
                    <a:pt x="1045" y="3048"/>
                    <a:pt x="1190" y="3048"/>
                  </a:cubicBezTo>
                  <a:cubicBezTo>
                    <a:pt x="1215" y="3048"/>
                    <a:pt x="1239" y="3047"/>
                    <a:pt x="1263" y="3046"/>
                  </a:cubicBezTo>
                  <a:cubicBezTo>
                    <a:pt x="1369" y="3043"/>
                    <a:pt x="1457" y="2962"/>
                    <a:pt x="1471" y="2856"/>
                  </a:cubicBezTo>
                  <a:cubicBezTo>
                    <a:pt x="1478" y="2772"/>
                    <a:pt x="1436" y="2691"/>
                    <a:pt x="1362" y="2645"/>
                  </a:cubicBezTo>
                  <a:cubicBezTo>
                    <a:pt x="778" y="2290"/>
                    <a:pt x="496" y="1597"/>
                    <a:pt x="669" y="935"/>
                  </a:cubicBezTo>
                  <a:lnTo>
                    <a:pt x="669" y="935"/>
                  </a:lnTo>
                  <a:cubicBezTo>
                    <a:pt x="1232" y="1491"/>
                    <a:pt x="1911" y="1913"/>
                    <a:pt x="2660" y="2170"/>
                  </a:cubicBezTo>
                  <a:cubicBezTo>
                    <a:pt x="2667" y="2174"/>
                    <a:pt x="3406" y="2402"/>
                    <a:pt x="3684" y="2402"/>
                  </a:cubicBezTo>
                  <a:lnTo>
                    <a:pt x="3790" y="2410"/>
                  </a:lnTo>
                  <a:cubicBezTo>
                    <a:pt x="3792" y="2410"/>
                    <a:pt x="3794" y="2410"/>
                    <a:pt x="3796" y="2410"/>
                  </a:cubicBezTo>
                  <a:cubicBezTo>
                    <a:pt x="3920" y="2410"/>
                    <a:pt x="4022" y="2309"/>
                    <a:pt x="4015" y="2184"/>
                  </a:cubicBezTo>
                  <a:lnTo>
                    <a:pt x="4015" y="2149"/>
                  </a:lnTo>
                  <a:cubicBezTo>
                    <a:pt x="4015" y="1449"/>
                    <a:pt x="4437" y="823"/>
                    <a:pt x="5081" y="559"/>
                  </a:cubicBezTo>
                  <a:cubicBezTo>
                    <a:pt x="5293" y="473"/>
                    <a:pt x="5514" y="431"/>
                    <a:pt x="5734" y="431"/>
                  </a:cubicBezTo>
                  <a:cubicBezTo>
                    <a:pt x="6187" y="431"/>
                    <a:pt x="6631" y="608"/>
                    <a:pt x="6960" y="942"/>
                  </a:cubicBezTo>
                  <a:cubicBezTo>
                    <a:pt x="7000" y="985"/>
                    <a:pt x="7056" y="1007"/>
                    <a:pt x="7114" y="1007"/>
                  </a:cubicBezTo>
                  <a:cubicBezTo>
                    <a:pt x="7123" y="1007"/>
                    <a:pt x="7131" y="1007"/>
                    <a:pt x="7139" y="1006"/>
                  </a:cubicBezTo>
                  <a:cubicBezTo>
                    <a:pt x="7354" y="974"/>
                    <a:pt x="7569" y="925"/>
                    <a:pt x="7776" y="854"/>
                  </a:cubicBezTo>
                  <a:lnTo>
                    <a:pt x="7776" y="854"/>
                  </a:lnTo>
                  <a:cubicBezTo>
                    <a:pt x="7667" y="978"/>
                    <a:pt x="7537" y="1080"/>
                    <a:pt x="7393" y="1160"/>
                  </a:cubicBezTo>
                  <a:cubicBezTo>
                    <a:pt x="7294" y="1213"/>
                    <a:pt x="7252" y="1336"/>
                    <a:pt x="7298" y="1438"/>
                  </a:cubicBezTo>
                  <a:lnTo>
                    <a:pt x="7301" y="1445"/>
                  </a:lnTo>
                  <a:cubicBezTo>
                    <a:pt x="7337" y="1519"/>
                    <a:pt x="7413" y="1570"/>
                    <a:pt x="7493" y="1570"/>
                  </a:cubicBezTo>
                  <a:cubicBezTo>
                    <a:pt x="7501" y="1570"/>
                    <a:pt x="7508" y="1570"/>
                    <a:pt x="7516" y="1569"/>
                  </a:cubicBezTo>
                  <a:cubicBezTo>
                    <a:pt x="7695" y="1551"/>
                    <a:pt x="7868" y="1523"/>
                    <a:pt x="8040" y="1481"/>
                  </a:cubicBezTo>
                  <a:lnTo>
                    <a:pt x="8040" y="1481"/>
                  </a:lnTo>
                  <a:cubicBezTo>
                    <a:pt x="7889" y="1639"/>
                    <a:pt x="7720" y="1783"/>
                    <a:pt x="7540" y="1906"/>
                  </a:cubicBezTo>
                  <a:cubicBezTo>
                    <a:pt x="7484" y="1949"/>
                    <a:pt x="7449" y="2019"/>
                    <a:pt x="7452" y="2089"/>
                  </a:cubicBezTo>
                  <a:lnTo>
                    <a:pt x="7452" y="2103"/>
                  </a:lnTo>
                  <a:lnTo>
                    <a:pt x="7452" y="2146"/>
                  </a:lnTo>
                  <a:lnTo>
                    <a:pt x="7452" y="2167"/>
                  </a:lnTo>
                  <a:cubicBezTo>
                    <a:pt x="7445" y="3324"/>
                    <a:pt x="7016" y="4440"/>
                    <a:pt x="6239" y="5298"/>
                  </a:cubicBezTo>
                  <a:cubicBezTo>
                    <a:pt x="6165" y="5383"/>
                    <a:pt x="6168" y="5513"/>
                    <a:pt x="6249" y="5594"/>
                  </a:cubicBezTo>
                  <a:cubicBezTo>
                    <a:pt x="6291" y="5636"/>
                    <a:pt x="6347" y="5657"/>
                    <a:pt x="6402" y="5657"/>
                  </a:cubicBezTo>
                  <a:cubicBezTo>
                    <a:pt x="6461" y="5657"/>
                    <a:pt x="6520" y="5632"/>
                    <a:pt x="6562" y="5583"/>
                  </a:cubicBezTo>
                  <a:cubicBezTo>
                    <a:pt x="7403" y="4654"/>
                    <a:pt x="7871" y="3444"/>
                    <a:pt x="7878" y="2191"/>
                  </a:cubicBezTo>
                  <a:cubicBezTo>
                    <a:pt x="8262" y="1906"/>
                    <a:pt x="8589" y="1555"/>
                    <a:pt x="8842" y="1153"/>
                  </a:cubicBezTo>
                  <a:cubicBezTo>
                    <a:pt x="8895" y="1062"/>
                    <a:pt x="8877" y="946"/>
                    <a:pt x="8796" y="879"/>
                  </a:cubicBezTo>
                  <a:cubicBezTo>
                    <a:pt x="8758" y="844"/>
                    <a:pt x="8707" y="827"/>
                    <a:pt x="8655" y="827"/>
                  </a:cubicBezTo>
                  <a:cubicBezTo>
                    <a:pt x="8623" y="827"/>
                    <a:pt x="8591" y="834"/>
                    <a:pt x="8561" y="847"/>
                  </a:cubicBezTo>
                  <a:cubicBezTo>
                    <a:pt x="8452" y="900"/>
                    <a:pt x="8339" y="946"/>
                    <a:pt x="8223" y="985"/>
                  </a:cubicBezTo>
                  <a:cubicBezTo>
                    <a:pt x="8339" y="826"/>
                    <a:pt x="8427" y="654"/>
                    <a:pt x="8494" y="467"/>
                  </a:cubicBezTo>
                  <a:cubicBezTo>
                    <a:pt x="8522" y="393"/>
                    <a:pt x="8504" y="305"/>
                    <a:pt x="8452" y="246"/>
                  </a:cubicBezTo>
                  <a:cubicBezTo>
                    <a:pt x="8410" y="200"/>
                    <a:pt x="8351" y="176"/>
                    <a:pt x="8292" y="176"/>
                  </a:cubicBezTo>
                  <a:cubicBezTo>
                    <a:pt x="8256" y="176"/>
                    <a:pt x="8220" y="185"/>
                    <a:pt x="8188" y="203"/>
                  </a:cubicBezTo>
                  <a:cubicBezTo>
                    <a:pt x="7875" y="383"/>
                    <a:pt x="7533" y="506"/>
                    <a:pt x="7182" y="566"/>
                  </a:cubicBezTo>
                  <a:cubicBezTo>
                    <a:pt x="6777" y="196"/>
                    <a:pt x="6255" y="0"/>
                    <a:pt x="572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5" name="Google Shape;1165;p48"/>
          <p:cNvSpPr/>
          <p:nvPr/>
        </p:nvSpPr>
        <p:spPr>
          <a:xfrm>
            <a:off x="1904750" y="3621600"/>
            <a:ext cx="5343000" cy="66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alanquin"/>
              <a:ea typeface="Palanquin"/>
              <a:cs typeface="Palanquin"/>
              <a:sym typeface="Palanqu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4796"/>
        </a:solid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30"/>
          <p:cNvPicPr preferRelativeResize="0"/>
          <p:nvPr/>
        </p:nvPicPr>
        <p:blipFill rotWithShape="1">
          <a:blip r:embed="rId3">
            <a:alphaModFix/>
          </a:blip>
          <a:srcRect b="0" l="2220" r="-2219" t="11032"/>
          <a:stretch/>
        </p:blipFill>
        <p:spPr>
          <a:xfrm>
            <a:off x="0" y="-253700"/>
            <a:ext cx="4088975" cy="5459924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30"/>
          <p:cNvSpPr/>
          <p:nvPr/>
        </p:nvSpPr>
        <p:spPr>
          <a:xfrm>
            <a:off x="3126025" y="-647700"/>
            <a:ext cx="6768961" cy="6578390"/>
          </a:xfrm>
          <a:custGeom>
            <a:rect b="b" l="l" r="r" t="t"/>
            <a:pathLst>
              <a:path extrusionOk="0" h="259298" w="268237">
                <a:moveTo>
                  <a:pt x="239895" y="22772"/>
                </a:moveTo>
                <a:cubicBezTo>
                  <a:pt x="202451" y="-14166"/>
                  <a:pt x="55410" y="2621"/>
                  <a:pt x="17979" y="12535"/>
                </a:cubicBezTo>
                <a:cubicBezTo>
                  <a:pt x="-19451" y="22449"/>
                  <a:pt x="12772" y="44603"/>
                  <a:pt x="15312" y="82258"/>
                </a:cubicBezTo>
                <a:cubicBezTo>
                  <a:pt x="17852" y="119914"/>
                  <a:pt x="-4670" y="213150"/>
                  <a:pt x="33219" y="238468"/>
                </a:cubicBezTo>
                <a:cubicBezTo>
                  <a:pt x="71108" y="263786"/>
                  <a:pt x="208200" y="270114"/>
                  <a:pt x="242646" y="234165"/>
                </a:cubicBezTo>
                <a:cubicBezTo>
                  <a:pt x="277092" y="198216"/>
                  <a:pt x="277340" y="59710"/>
                  <a:pt x="239895" y="22772"/>
                </a:cubicBezTo>
                <a:close/>
              </a:path>
            </a:pathLst>
          </a:custGeom>
          <a:solidFill>
            <a:srgbClr val="664796"/>
          </a:solidFill>
          <a:ln>
            <a:noFill/>
          </a:ln>
        </p:spPr>
      </p:sp>
      <p:sp>
        <p:nvSpPr>
          <p:cNvPr id="609" name="Google Shape;609;p30"/>
          <p:cNvSpPr txBox="1"/>
          <p:nvPr>
            <p:ph idx="1" type="body"/>
          </p:nvPr>
        </p:nvSpPr>
        <p:spPr>
          <a:xfrm>
            <a:off x="5109888" y="1922100"/>
            <a:ext cx="3314100" cy="12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Pourquoi cette présentation ?</a:t>
            </a:r>
            <a:endParaRPr/>
          </a:p>
        </p:txBody>
      </p:sp>
      <p:sp>
        <p:nvSpPr>
          <p:cNvPr id="610" name="Google Shape;610;p30"/>
          <p:cNvSpPr/>
          <p:nvPr/>
        </p:nvSpPr>
        <p:spPr>
          <a:xfrm rot="-7693817">
            <a:off x="7093742" y="3368255"/>
            <a:ext cx="2660523" cy="2401233"/>
          </a:xfrm>
          <a:custGeom>
            <a:rect b="b" l="l" r="r" t="t"/>
            <a:pathLst>
              <a:path extrusionOk="0" h="96053" w="106425">
                <a:moveTo>
                  <a:pt x="50159" y="0"/>
                </a:moveTo>
                <a:cubicBezTo>
                  <a:pt x="44457" y="0"/>
                  <a:pt x="38636" y="2179"/>
                  <a:pt x="34098" y="5472"/>
                </a:cubicBezTo>
                <a:cubicBezTo>
                  <a:pt x="29200" y="8930"/>
                  <a:pt x="25742" y="13541"/>
                  <a:pt x="22764" y="18439"/>
                </a:cubicBezTo>
                <a:cubicBezTo>
                  <a:pt x="20651" y="21897"/>
                  <a:pt x="18730" y="25547"/>
                  <a:pt x="17001" y="29005"/>
                </a:cubicBezTo>
                <a:cubicBezTo>
                  <a:pt x="11815" y="38610"/>
                  <a:pt x="7108" y="48407"/>
                  <a:pt x="2306" y="58204"/>
                </a:cubicBezTo>
                <a:cubicBezTo>
                  <a:pt x="1153" y="60509"/>
                  <a:pt x="0" y="63006"/>
                  <a:pt x="192" y="65504"/>
                </a:cubicBezTo>
                <a:cubicBezTo>
                  <a:pt x="673" y="72804"/>
                  <a:pt x="10854" y="78951"/>
                  <a:pt x="16233" y="82601"/>
                </a:cubicBezTo>
                <a:cubicBezTo>
                  <a:pt x="23725" y="87499"/>
                  <a:pt x="31697" y="91341"/>
                  <a:pt x="40053" y="94607"/>
                </a:cubicBezTo>
                <a:cubicBezTo>
                  <a:pt x="42686" y="95601"/>
                  <a:pt x="44873" y="96053"/>
                  <a:pt x="46835" y="96053"/>
                </a:cubicBezTo>
                <a:cubicBezTo>
                  <a:pt x="51314" y="96053"/>
                  <a:pt x="54617" y="93700"/>
                  <a:pt x="59359" y="90093"/>
                </a:cubicBezTo>
                <a:cubicBezTo>
                  <a:pt x="73479" y="79527"/>
                  <a:pt x="85869" y="66080"/>
                  <a:pt x="96243" y="51577"/>
                </a:cubicBezTo>
                <a:cubicBezTo>
                  <a:pt x="99701" y="46678"/>
                  <a:pt x="106424" y="38898"/>
                  <a:pt x="102582" y="32559"/>
                </a:cubicBezTo>
                <a:cubicBezTo>
                  <a:pt x="101045" y="29965"/>
                  <a:pt x="98452" y="28332"/>
                  <a:pt x="95955" y="26700"/>
                </a:cubicBezTo>
                <a:cubicBezTo>
                  <a:pt x="88463" y="21705"/>
                  <a:pt x="80875" y="16902"/>
                  <a:pt x="73287" y="11908"/>
                </a:cubicBezTo>
                <a:cubicBezTo>
                  <a:pt x="67524" y="8066"/>
                  <a:pt x="62241" y="2591"/>
                  <a:pt x="55421" y="670"/>
                </a:cubicBezTo>
                <a:cubicBezTo>
                  <a:pt x="53707" y="213"/>
                  <a:pt x="51939" y="0"/>
                  <a:pt x="50159" y="0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0"/>
          <p:cNvSpPr/>
          <p:nvPr/>
        </p:nvSpPr>
        <p:spPr>
          <a:xfrm rot="10800000">
            <a:off x="7065045" y="4335882"/>
            <a:ext cx="1082975" cy="990175"/>
          </a:xfrm>
          <a:custGeom>
            <a:rect b="b" l="l" r="r" t="t"/>
            <a:pathLst>
              <a:path extrusionOk="0" h="39607" w="43319">
                <a:moveTo>
                  <a:pt x="21471" y="1"/>
                </a:moveTo>
                <a:cubicBezTo>
                  <a:pt x="17691" y="1"/>
                  <a:pt x="13935" y="1361"/>
                  <a:pt x="9797" y="3482"/>
                </a:cubicBezTo>
                <a:cubicBezTo>
                  <a:pt x="6916" y="4923"/>
                  <a:pt x="4034" y="6460"/>
                  <a:pt x="2113" y="9053"/>
                </a:cubicBezTo>
                <a:cubicBezTo>
                  <a:pt x="192" y="11839"/>
                  <a:pt x="0" y="15489"/>
                  <a:pt x="0" y="18850"/>
                </a:cubicBezTo>
                <a:lnTo>
                  <a:pt x="0" y="22308"/>
                </a:lnTo>
                <a:cubicBezTo>
                  <a:pt x="0" y="32009"/>
                  <a:pt x="8165" y="35467"/>
                  <a:pt x="16329" y="38349"/>
                </a:cubicBezTo>
                <a:cubicBezTo>
                  <a:pt x="18706" y="39199"/>
                  <a:pt x="20802" y="39607"/>
                  <a:pt x="22690" y="39607"/>
                </a:cubicBezTo>
                <a:cubicBezTo>
                  <a:pt x="28049" y="39607"/>
                  <a:pt x="31724" y="36322"/>
                  <a:pt x="35347" y="30569"/>
                </a:cubicBezTo>
                <a:cubicBezTo>
                  <a:pt x="38036" y="26534"/>
                  <a:pt x="42455" y="21540"/>
                  <a:pt x="42839" y="16545"/>
                </a:cubicBezTo>
                <a:cubicBezTo>
                  <a:pt x="43319" y="10686"/>
                  <a:pt x="35347" y="5692"/>
                  <a:pt x="30929" y="3002"/>
                </a:cubicBezTo>
                <a:cubicBezTo>
                  <a:pt x="27617" y="895"/>
                  <a:pt x="24536" y="1"/>
                  <a:pt x="21471" y="1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2" name="Google Shape;612;p30"/>
          <p:cNvGrpSpPr/>
          <p:nvPr/>
        </p:nvGrpSpPr>
        <p:grpSpPr>
          <a:xfrm>
            <a:off x="5008075" y="4125900"/>
            <a:ext cx="2511750" cy="2192350"/>
            <a:chOff x="4465600" y="-1123075"/>
            <a:chExt cx="2511750" cy="2192350"/>
          </a:xfrm>
        </p:grpSpPr>
        <p:sp>
          <p:nvSpPr>
            <p:cNvPr id="613" name="Google Shape;613;p30"/>
            <p:cNvSpPr/>
            <p:nvPr/>
          </p:nvSpPr>
          <p:spPr>
            <a:xfrm>
              <a:off x="4465600" y="-1123075"/>
              <a:ext cx="2511750" cy="2192350"/>
            </a:xfrm>
            <a:custGeom>
              <a:rect b="b" l="l" r="r" t="t"/>
              <a:pathLst>
                <a:path extrusionOk="0" fill="none" h="87694" w="100470">
                  <a:moveTo>
                    <a:pt x="40246" y="2498"/>
                  </a:moveTo>
                  <a:cubicBezTo>
                    <a:pt x="31698" y="4034"/>
                    <a:pt x="23437" y="7108"/>
                    <a:pt x="16233" y="10278"/>
                  </a:cubicBezTo>
                  <a:cubicBezTo>
                    <a:pt x="1" y="17673"/>
                    <a:pt x="3267" y="33234"/>
                    <a:pt x="4515" y="47833"/>
                  </a:cubicBezTo>
                  <a:cubicBezTo>
                    <a:pt x="4996" y="52828"/>
                    <a:pt x="5380" y="58207"/>
                    <a:pt x="8165" y="62721"/>
                  </a:cubicBezTo>
                  <a:cubicBezTo>
                    <a:pt x="11719" y="68484"/>
                    <a:pt x="19019" y="69540"/>
                    <a:pt x="25070" y="71461"/>
                  </a:cubicBezTo>
                  <a:cubicBezTo>
                    <a:pt x="41207" y="76840"/>
                    <a:pt x="57535" y="81547"/>
                    <a:pt x="73672" y="86445"/>
                  </a:cubicBezTo>
                  <a:cubicBezTo>
                    <a:pt x="75593" y="87022"/>
                    <a:pt x="77706" y="87694"/>
                    <a:pt x="79723" y="87502"/>
                  </a:cubicBezTo>
                  <a:cubicBezTo>
                    <a:pt x="85006" y="87310"/>
                    <a:pt x="88463" y="82027"/>
                    <a:pt x="90865" y="77897"/>
                  </a:cubicBezTo>
                  <a:cubicBezTo>
                    <a:pt x="92305" y="75400"/>
                    <a:pt x="96532" y="69348"/>
                    <a:pt x="95187" y="66371"/>
                  </a:cubicBezTo>
                  <a:cubicBezTo>
                    <a:pt x="94707" y="65314"/>
                    <a:pt x="94034" y="64450"/>
                    <a:pt x="93170" y="63777"/>
                  </a:cubicBezTo>
                  <a:cubicBezTo>
                    <a:pt x="91345" y="62049"/>
                    <a:pt x="89520" y="60416"/>
                    <a:pt x="87503" y="58975"/>
                  </a:cubicBezTo>
                  <a:cubicBezTo>
                    <a:pt x="84429" y="56670"/>
                    <a:pt x="82124" y="54269"/>
                    <a:pt x="83181" y="50042"/>
                  </a:cubicBezTo>
                  <a:cubicBezTo>
                    <a:pt x="85006" y="43127"/>
                    <a:pt x="92209" y="38901"/>
                    <a:pt x="96628" y="33714"/>
                  </a:cubicBezTo>
                  <a:cubicBezTo>
                    <a:pt x="100470" y="29199"/>
                    <a:pt x="95187" y="24493"/>
                    <a:pt x="91921" y="21515"/>
                  </a:cubicBezTo>
                  <a:cubicBezTo>
                    <a:pt x="87887" y="17769"/>
                    <a:pt x="83949" y="13927"/>
                    <a:pt x="79723" y="10278"/>
                  </a:cubicBezTo>
                  <a:cubicBezTo>
                    <a:pt x="68677" y="1057"/>
                    <a:pt x="54173" y="0"/>
                    <a:pt x="40246" y="2498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4525650" y="-1015025"/>
              <a:ext cx="2266800" cy="1988250"/>
            </a:xfrm>
            <a:custGeom>
              <a:rect b="b" l="l" r="r" t="t"/>
              <a:pathLst>
                <a:path extrusionOk="0" fill="none" h="79530" w="90672">
                  <a:moveTo>
                    <a:pt x="36403" y="2402"/>
                  </a:moveTo>
                  <a:cubicBezTo>
                    <a:pt x="28623" y="3842"/>
                    <a:pt x="21131" y="6436"/>
                    <a:pt x="14600" y="9509"/>
                  </a:cubicBezTo>
                  <a:cubicBezTo>
                    <a:pt x="0" y="16041"/>
                    <a:pt x="2786" y="30160"/>
                    <a:pt x="4034" y="43511"/>
                  </a:cubicBezTo>
                  <a:cubicBezTo>
                    <a:pt x="4515" y="48026"/>
                    <a:pt x="4899" y="52828"/>
                    <a:pt x="7300" y="56766"/>
                  </a:cubicBezTo>
                  <a:cubicBezTo>
                    <a:pt x="10566" y="61953"/>
                    <a:pt x="17001" y="62913"/>
                    <a:pt x="22476" y="64834"/>
                  </a:cubicBezTo>
                  <a:cubicBezTo>
                    <a:pt x="36884" y="69733"/>
                    <a:pt x="51483" y="74055"/>
                    <a:pt x="66179" y="78377"/>
                  </a:cubicBezTo>
                  <a:cubicBezTo>
                    <a:pt x="67908" y="78858"/>
                    <a:pt x="69733" y="79530"/>
                    <a:pt x="71558" y="79338"/>
                  </a:cubicBezTo>
                  <a:cubicBezTo>
                    <a:pt x="76360" y="79146"/>
                    <a:pt x="79434" y="74439"/>
                    <a:pt x="81643" y="70789"/>
                  </a:cubicBezTo>
                  <a:cubicBezTo>
                    <a:pt x="82988" y="68580"/>
                    <a:pt x="86638" y="63297"/>
                    <a:pt x="85677" y="60512"/>
                  </a:cubicBezTo>
                  <a:cubicBezTo>
                    <a:pt x="85389" y="59552"/>
                    <a:pt x="84621" y="58783"/>
                    <a:pt x="83948" y="58111"/>
                  </a:cubicBezTo>
                  <a:cubicBezTo>
                    <a:pt x="82315" y="56574"/>
                    <a:pt x="80683" y="55133"/>
                    <a:pt x="78954" y="53789"/>
                  </a:cubicBezTo>
                  <a:cubicBezTo>
                    <a:pt x="76264" y="51771"/>
                    <a:pt x="74151" y="49562"/>
                    <a:pt x="75304" y="45720"/>
                  </a:cubicBezTo>
                  <a:cubicBezTo>
                    <a:pt x="76937" y="39381"/>
                    <a:pt x="83276" y="35635"/>
                    <a:pt x="87310" y="30833"/>
                  </a:cubicBezTo>
                  <a:cubicBezTo>
                    <a:pt x="90672" y="26798"/>
                    <a:pt x="85965" y="22476"/>
                    <a:pt x="83084" y="19787"/>
                  </a:cubicBezTo>
                  <a:cubicBezTo>
                    <a:pt x="79338" y="16425"/>
                    <a:pt x="75880" y="12967"/>
                    <a:pt x="72134" y="9605"/>
                  </a:cubicBezTo>
                  <a:cubicBezTo>
                    <a:pt x="62337" y="1153"/>
                    <a:pt x="49082" y="0"/>
                    <a:pt x="36403" y="2402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4588075" y="-904575"/>
              <a:ext cx="2017075" cy="1776950"/>
            </a:xfrm>
            <a:custGeom>
              <a:rect b="b" l="l" r="r" t="t"/>
              <a:pathLst>
                <a:path extrusionOk="0" fill="none" h="71078" w="80683">
                  <a:moveTo>
                    <a:pt x="32562" y="2018"/>
                  </a:moveTo>
                  <a:cubicBezTo>
                    <a:pt x="25550" y="3363"/>
                    <a:pt x="18826" y="5668"/>
                    <a:pt x="12967" y="8453"/>
                  </a:cubicBezTo>
                  <a:cubicBezTo>
                    <a:pt x="1" y="14408"/>
                    <a:pt x="2306" y="26895"/>
                    <a:pt x="3650" y="38901"/>
                  </a:cubicBezTo>
                  <a:cubicBezTo>
                    <a:pt x="4131" y="42935"/>
                    <a:pt x="4419" y="47353"/>
                    <a:pt x="6628" y="50811"/>
                  </a:cubicBezTo>
                  <a:cubicBezTo>
                    <a:pt x="9510" y="55422"/>
                    <a:pt x="15273" y="56382"/>
                    <a:pt x="19979" y="58015"/>
                  </a:cubicBezTo>
                  <a:cubicBezTo>
                    <a:pt x="32658" y="62433"/>
                    <a:pt x="45528" y="66275"/>
                    <a:pt x="58687" y="70117"/>
                  </a:cubicBezTo>
                  <a:cubicBezTo>
                    <a:pt x="60320" y="70598"/>
                    <a:pt x="61857" y="71078"/>
                    <a:pt x="63490" y="70982"/>
                  </a:cubicBezTo>
                  <a:cubicBezTo>
                    <a:pt x="67716" y="70886"/>
                    <a:pt x="70598" y="66660"/>
                    <a:pt x="72519" y="63586"/>
                  </a:cubicBezTo>
                  <a:cubicBezTo>
                    <a:pt x="73767" y="61473"/>
                    <a:pt x="77129" y="56958"/>
                    <a:pt x="76265" y="54557"/>
                  </a:cubicBezTo>
                  <a:cubicBezTo>
                    <a:pt x="75880" y="53693"/>
                    <a:pt x="75304" y="53020"/>
                    <a:pt x="74728" y="52348"/>
                  </a:cubicBezTo>
                  <a:cubicBezTo>
                    <a:pt x="73383" y="51003"/>
                    <a:pt x="71942" y="49755"/>
                    <a:pt x="70502" y="48506"/>
                  </a:cubicBezTo>
                  <a:cubicBezTo>
                    <a:pt x="68100" y="46585"/>
                    <a:pt x="66371" y="44760"/>
                    <a:pt x="67236" y="41302"/>
                  </a:cubicBezTo>
                  <a:cubicBezTo>
                    <a:pt x="68677" y="35635"/>
                    <a:pt x="74344" y="32274"/>
                    <a:pt x="77705" y="27951"/>
                  </a:cubicBezTo>
                  <a:cubicBezTo>
                    <a:pt x="80683" y="24301"/>
                    <a:pt x="76649" y="20459"/>
                    <a:pt x="73959" y="18154"/>
                  </a:cubicBezTo>
                  <a:cubicBezTo>
                    <a:pt x="70694" y="15177"/>
                    <a:pt x="67620" y="11911"/>
                    <a:pt x="64354" y="9029"/>
                  </a:cubicBezTo>
                  <a:cubicBezTo>
                    <a:pt x="55806" y="1249"/>
                    <a:pt x="43992" y="1"/>
                    <a:pt x="32562" y="2018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4648100" y="-794100"/>
              <a:ext cx="1774575" cy="1568025"/>
            </a:xfrm>
            <a:custGeom>
              <a:rect b="b" l="l" r="r" t="t"/>
              <a:pathLst>
                <a:path extrusionOk="0" fill="none" h="62721" w="70983">
                  <a:moveTo>
                    <a:pt x="28720" y="1825"/>
                  </a:moveTo>
                  <a:cubicBezTo>
                    <a:pt x="22573" y="2882"/>
                    <a:pt x="16618" y="5091"/>
                    <a:pt x="11431" y="7492"/>
                  </a:cubicBezTo>
                  <a:cubicBezTo>
                    <a:pt x="1" y="12775"/>
                    <a:pt x="2018" y="23821"/>
                    <a:pt x="3267" y="34386"/>
                  </a:cubicBezTo>
                  <a:cubicBezTo>
                    <a:pt x="3651" y="37844"/>
                    <a:pt x="3939" y="41686"/>
                    <a:pt x="5860" y="44759"/>
                  </a:cubicBezTo>
                  <a:cubicBezTo>
                    <a:pt x="8453" y="48794"/>
                    <a:pt x="13352" y="49658"/>
                    <a:pt x="17386" y="51099"/>
                  </a:cubicBezTo>
                  <a:cubicBezTo>
                    <a:pt x="28432" y="55037"/>
                    <a:pt x="39670" y="58399"/>
                    <a:pt x="51196" y="61856"/>
                  </a:cubicBezTo>
                  <a:cubicBezTo>
                    <a:pt x="52444" y="62241"/>
                    <a:pt x="53885" y="62721"/>
                    <a:pt x="55326" y="62625"/>
                  </a:cubicBezTo>
                  <a:cubicBezTo>
                    <a:pt x="59072" y="62529"/>
                    <a:pt x="61473" y="58879"/>
                    <a:pt x="63298" y="56285"/>
                  </a:cubicBezTo>
                  <a:cubicBezTo>
                    <a:pt x="64451" y="54557"/>
                    <a:pt x="67332" y="50618"/>
                    <a:pt x="66756" y="48409"/>
                  </a:cubicBezTo>
                  <a:cubicBezTo>
                    <a:pt x="66564" y="47737"/>
                    <a:pt x="66083" y="47161"/>
                    <a:pt x="65603" y="46680"/>
                  </a:cubicBezTo>
                  <a:cubicBezTo>
                    <a:pt x="64451" y="45432"/>
                    <a:pt x="63298" y="44375"/>
                    <a:pt x="62049" y="43319"/>
                  </a:cubicBezTo>
                  <a:cubicBezTo>
                    <a:pt x="60032" y="41590"/>
                    <a:pt x="58592" y="39957"/>
                    <a:pt x="59456" y="37075"/>
                  </a:cubicBezTo>
                  <a:cubicBezTo>
                    <a:pt x="60801" y="32081"/>
                    <a:pt x="65603" y="29007"/>
                    <a:pt x="68485" y="25261"/>
                  </a:cubicBezTo>
                  <a:cubicBezTo>
                    <a:pt x="70982" y="21996"/>
                    <a:pt x="67524" y="18634"/>
                    <a:pt x="65315" y="16521"/>
                  </a:cubicBezTo>
                  <a:cubicBezTo>
                    <a:pt x="62530" y="13831"/>
                    <a:pt x="59936" y="10950"/>
                    <a:pt x="57055" y="8356"/>
                  </a:cubicBezTo>
                  <a:cubicBezTo>
                    <a:pt x="49467" y="1249"/>
                    <a:pt x="38997" y="0"/>
                    <a:pt x="28720" y="182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4710550" y="-686050"/>
              <a:ext cx="1524825" cy="1363925"/>
            </a:xfrm>
            <a:custGeom>
              <a:rect b="b" l="l" r="r" t="t"/>
              <a:pathLst>
                <a:path extrusionOk="0" fill="none" h="54557" w="60993">
                  <a:moveTo>
                    <a:pt x="24877" y="1633"/>
                  </a:moveTo>
                  <a:cubicBezTo>
                    <a:pt x="19594" y="2594"/>
                    <a:pt x="14312" y="4323"/>
                    <a:pt x="9893" y="6532"/>
                  </a:cubicBezTo>
                  <a:cubicBezTo>
                    <a:pt x="0" y="11238"/>
                    <a:pt x="1633" y="20747"/>
                    <a:pt x="2786" y="29968"/>
                  </a:cubicBezTo>
                  <a:cubicBezTo>
                    <a:pt x="3170" y="32946"/>
                    <a:pt x="3554" y="36211"/>
                    <a:pt x="5091" y="38805"/>
                  </a:cubicBezTo>
                  <a:cubicBezTo>
                    <a:pt x="7204" y="42358"/>
                    <a:pt x="11430" y="43127"/>
                    <a:pt x="14888" y="44472"/>
                  </a:cubicBezTo>
                  <a:cubicBezTo>
                    <a:pt x="24301" y="48121"/>
                    <a:pt x="33810" y="51003"/>
                    <a:pt x="43703" y="53884"/>
                  </a:cubicBezTo>
                  <a:cubicBezTo>
                    <a:pt x="44952" y="54173"/>
                    <a:pt x="46104" y="54557"/>
                    <a:pt x="47353" y="54461"/>
                  </a:cubicBezTo>
                  <a:cubicBezTo>
                    <a:pt x="50427" y="54365"/>
                    <a:pt x="52636" y="51291"/>
                    <a:pt x="54173" y="49178"/>
                  </a:cubicBezTo>
                  <a:cubicBezTo>
                    <a:pt x="55229" y="47737"/>
                    <a:pt x="57822" y="44375"/>
                    <a:pt x="57342" y="42647"/>
                  </a:cubicBezTo>
                  <a:cubicBezTo>
                    <a:pt x="57150" y="42070"/>
                    <a:pt x="56670" y="41590"/>
                    <a:pt x="56382" y="41110"/>
                  </a:cubicBezTo>
                  <a:cubicBezTo>
                    <a:pt x="55517" y="40149"/>
                    <a:pt x="54557" y="39093"/>
                    <a:pt x="53596" y="38228"/>
                  </a:cubicBezTo>
                  <a:cubicBezTo>
                    <a:pt x="52059" y="36788"/>
                    <a:pt x="50811" y="35347"/>
                    <a:pt x="51387" y="32849"/>
                  </a:cubicBezTo>
                  <a:cubicBezTo>
                    <a:pt x="52540" y="28623"/>
                    <a:pt x="56478" y="25838"/>
                    <a:pt x="58975" y="22668"/>
                  </a:cubicBezTo>
                  <a:cubicBezTo>
                    <a:pt x="60992" y="19883"/>
                    <a:pt x="58111" y="16905"/>
                    <a:pt x="56382" y="15080"/>
                  </a:cubicBezTo>
                  <a:cubicBezTo>
                    <a:pt x="54077" y="12679"/>
                    <a:pt x="51771" y="10278"/>
                    <a:pt x="49466" y="7972"/>
                  </a:cubicBezTo>
                  <a:cubicBezTo>
                    <a:pt x="43031" y="1249"/>
                    <a:pt x="33906" y="0"/>
                    <a:pt x="24877" y="1633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4775375" y="-573200"/>
              <a:ext cx="1272700" cy="1147825"/>
            </a:xfrm>
            <a:custGeom>
              <a:rect b="b" l="l" r="r" t="t"/>
              <a:pathLst>
                <a:path extrusionOk="0" fill="none" h="45913" w="50908">
                  <a:moveTo>
                    <a:pt x="20843" y="1249"/>
                  </a:moveTo>
                  <a:cubicBezTo>
                    <a:pt x="16329" y="2114"/>
                    <a:pt x="12007" y="3651"/>
                    <a:pt x="8165" y="5476"/>
                  </a:cubicBezTo>
                  <a:cubicBezTo>
                    <a:pt x="0" y="9414"/>
                    <a:pt x="1057" y="17482"/>
                    <a:pt x="2210" y="25358"/>
                  </a:cubicBezTo>
                  <a:cubicBezTo>
                    <a:pt x="2594" y="27855"/>
                    <a:pt x="2882" y="30449"/>
                    <a:pt x="4131" y="32658"/>
                  </a:cubicBezTo>
                  <a:cubicBezTo>
                    <a:pt x="5956" y="35539"/>
                    <a:pt x="9317" y="36212"/>
                    <a:pt x="12199" y="37460"/>
                  </a:cubicBezTo>
                  <a:cubicBezTo>
                    <a:pt x="19883" y="40534"/>
                    <a:pt x="27567" y="42935"/>
                    <a:pt x="36019" y="45336"/>
                  </a:cubicBezTo>
                  <a:cubicBezTo>
                    <a:pt x="36980" y="45624"/>
                    <a:pt x="37940" y="45913"/>
                    <a:pt x="38997" y="45817"/>
                  </a:cubicBezTo>
                  <a:cubicBezTo>
                    <a:pt x="41590" y="45721"/>
                    <a:pt x="43319" y="43319"/>
                    <a:pt x="44760" y="41590"/>
                  </a:cubicBezTo>
                  <a:cubicBezTo>
                    <a:pt x="45720" y="40438"/>
                    <a:pt x="47834" y="37748"/>
                    <a:pt x="47545" y="36308"/>
                  </a:cubicBezTo>
                  <a:cubicBezTo>
                    <a:pt x="47353" y="35923"/>
                    <a:pt x="47161" y="35539"/>
                    <a:pt x="46777" y="35059"/>
                  </a:cubicBezTo>
                  <a:cubicBezTo>
                    <a:pt x="46201" y="34195"/>
                    <a:pt x="45432" y="33330"/>
                    <a:pt x="44664" y="32658"/>
                  </a:cubicBezTo>
                  <a:cubicBezTo>
                    <a:pt x="43415" y="31409"/>
                    <a:pt x="42455" y="30256"/>
                    <a:pt x="43031" y="28047"/>
                  </a:cubicBezTo>
                  <a:cubicBezTo>
                    <a:pt x="43992" y="24590"/>
                    <a:pt x="47161" y="22188"/>
                    <a:pt x="49178" y="19307"/>
                  </a:cubicBezTo>
                  <a:cubicBezTo>
                    <a:pt x="50907" y="16906"/>
                    <a:pt x="48506" y="14504"/>
                    <a:pt x="47065" y="12775"/>
                  </a:cubicBezTo>
                  <a:cubicBezTo>
                    <a:pt x="45240" y="10758"/>
                    <a:pt x="43319" y="8741"/>
                    <a:pt x="41494" y="6724"/>
                  </a:cubicBezTo>
                  <a:cubicBezTo>
                    <a:pt x="36596" y="1153"/>
                    <a:pt x="28623" y="1"/>
                    <a:pt x="20843" y="124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4835400" y="-465150"/>
              <a:ext cx="1025375" cy="941325"/>
            </a:xfrm>
            <a:custGeom>
              <a:rect b="b" l="l" r="r" t="t"/>
              <a:pathLst>
                <a:path extrusionOk="0" fill="none" h="37653" w="41015">
                  <a:moveTo>
                    <a:pt x="17002" y="1154"/>
                  </a:moveTo>
                  <a:cubicBezTo>
                    <a:pt x="13256" y="1730"/>
                    <a:pt x="9702" y="3075"/>
                    <a:pt x="6532" y="4611"/>
                  </a:cubicBezTo>
                  <a:cubicBezTo>
                    <a:pt x="1" y="7973"/>
                    <a:pt x="577" y="14408"/>
                    <a:pt x="1730" y="21036"/>
                  </a:cubicBezTo>
                  <a:cubicBezTo>
                    <a:pt x="2114" y="23053"/>
                    <a:pt x="2402" y="25070"/>
                    <a:pt x="3459" y="26895"/>
                  </a:cubicBezTo>
                  <a:cubicBezTo>
                    <a:pt x="4899" y="29104"/>
                    <a:pt x="7493" y="29873"/>
                    <a:pt x="9702" y="30833"/>
                  </a:cubicBezTo>
                  <a:cubicBezTo>
                    <a:pt x="15657" y="33522"/>
                    <a:pt x="21708" y="35443"/>
                    <a:pt x="28528" y="37364"/>
                  </a:cubicBezTo>
                  <a:cubicBezTo>
                    <a:pt x="29296" y="37557"/>
                    <a:pt x="30065" y="37653"/>
                    <a:pt x="30929" y="37653"/>
                  </a:cubicBezTo>
                  <a:cubicBezTo>
                    <a:pt x="32946" y="37653"/>
                    <a:pt x="34387" y="35732"/>
                    <a:pt x="35635" y="34579"/>
                  </a:cubicBezTo>
                  <a:cubicBezTo>
                    <a:pt x="36500" y="33618"/>
                    <a:pt x="38229" y="31697"/>
                    <a:pt x="38133" y="30641"/>
                  </a:cubicBezTo>
                  <a:cubicBezTo>
                    <a:pt x="38133" y="30257"/>
                    <a:pt x="37941" y="29873"/>
                    <a:pt x="37652" y="29680"/>
                  </a:cubicBezTo>
                  <a:cubicBezTo>
                    <a:pt x="37268" y="29008"/>
                    <a:pt x="36788" y="28336"/>
                    <a:pt x="36212" y="27759"/>
                  </a:cubicBezTo>
                  <a:cubicBezTo>
                    <a:pt x="35347" y="26703"/>
                    <a:pt x="34771" y="25646"/>
                    <a:pt x="35155" y="24013"/>
                  </a:cubicBezTo>
                  <a:cubicBezTo>
                    <a:pt x="35828" y="21132"/>
                    <a:pt x="38229" y="19211"/>
                    <a:pt x="39862" y="16810"/>
                  </a:cubicBezTo>
                  <a:cubicBezTo>
                    <a:pt x="41014" y="14889"/>
                    <a:pt x="39381" y="12872"/>
                    <a:pt x="38133" y="11527"/>
                  </a:cubicBezTo>
                  <a:cubicBezTo>
                    <a:pt x="36692" y="9798"/>
                    <a:pt x="35251" y="8165"/>
                    <a:pt x="33907" y="6436"/>
                  </a:cubicBezTo>
                  <a:cubicBezTo>
                    <a:pt x="30257" y="1250"/>
                    <a:pt x="23629" y="1"/>
                    <a:pt x="17002" y="115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4900250" y="-354675"/>
              <a:ext cx="778025" cy="730000"/>
            </a:xfrm>
            <a:custGeom>
              <a:rect b="b" l="l" r="r" t="t"/>
              <a:pathLst>
                <a:path extrusionOk="0" fill="none" h="29200" w="31121">
                  <a:moveTo>
                    <a:pt x="13063" y="865"/>
                  </a:moveTo>
                  <a:cubicBezTo>
                    <a:pt x="10181" y="1345"/>
                    <a:pt x="7300" y="2402"/>
                    <a:pt x="4899" y="3554"/>
                  </a:cubicBezTo>
                  <a:cubicBezTo>
                    <a:pt x="0" y="6244"/>
                    <a:pt x="96" y="11142"/>
                    <a:pt x="1345" y="16329"/>
                  </a:cubicBezTo>
                  <a:cubicBezTo>
                    <a:pt x="1633" y="17770"/>
                    <a:pt x="1921" y="19306"/>
                    <a:pt x="2593" y="20651"/>
                  </a:cubicBezTo>
                  <a:cubicBezTo>
                    <a:pt x="3746" y="22476"/>
                    <a:pt x="5571" y="23052"/>
                    <a:pt x="7108" y="23917"/>
                  </a:cubicBezTo>
                  <a:cubicBezTo>
                    <a:pt x="11430" y="26222"/>
                    <a:pt x="15752" y="27663"/>
                    <a:pt x="20939" y="28911"/>
                  </a:cubicBezTo>
                  <a:cubicBezTo>
                    <a:pt x="21515" y="29103"/>
                    <a:pt x="21996" y="29199"/>
                    <a:pt x="22572" y="29199"/>
                  </a:cubicBezTo>
                  <a:cubicBezTo>
                    <a:pt x="24109" y="29199"/>
                    <a:pt x="25261" y="27855"/>
                    <a:pt x="26222" y="26990"/>
                  </a:cubicBezTo>
                  <a:cubicBezTo>
                    <a:pt x="26894" y="26414"/>
                    <a:pt x="28335" y="25069"/>
                    <a:pt x="28335" y="24205"/>
                  </a:cubicBezTo>
                  <a:cubicBezTo>
                    <a:pt x="28335" y="24013"/>
                    <a:pt x="28239" y="23725"/>
                    <a:pt x="28239" y="23533"/>
                  </a:cubicBezTo>
                  <a:cubicBezTo>
                    <a:pt x="27951" y="23052"/>
                    <a:pt x="27855" y="22572"/>
                    <a:pt x="27471" y="22092"/>
                  </a:cubicBezTo>
                  <a:cubicBezTo>
                    <a:pt x="26990" y="21323"/>
                    <a:pt x="26702" y="20555"/>
                    <a:pt x="26990" y="19210"/>
                  </a:cubicBezTo>
                  <a:cubicBezTo>
                    <a:pt x="27663" y="17001"/>
                    <a:pt x="29199" y="15368"/>
                    <a:pt x="30256" y="13543"/>
                  </a:cubicBezTo>
                  <a:cubicBezTo>
                    <a:pt x="31120" y="12007"/>
                    <a:pt x="29872" y="10566"/>
                    <a:pt x="29199" y="9317"/>
                  </a:cubicBezTo>
                  <a:cubicBezTo>
                    <a:pt x="28239" y="8068"/>
                    <a:pt x="27278" y="6628"/>
                    <a:pt x="26414" y="5283"/>
                  </a:cubicBezTo>
                  <a:cubicBezTo>
                    <a:pt x="23628" y="1153"/>
                    <a:pt x="18346" y="0"/>
                    <a:pt x="13063" y="86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4955475" y="-246625"/>
              <a:ext cx="533100" cy="523500"/>
            </a:xfrm>
            <a:custGeom>
              <a:rect b="b" l="l" r="r" t="t"/>
              <a:pathLst>
                <a:path extrusionOk="0" fill="none" h="20940" w="21324">
                  <a:moveTo>
                    <a:pt x="9413" y="769"/>
                  </a:moveTo>
                  <a:cubicBezTo>
                    <a:pt x="7300" y="1057"/>
                    <a:pt x="5283" y="1825"/>
                    <a:pt x="3554" y="2786"/>
                  </a:cubicBezTo>
                  <a:cubicBezTo>
                    <a:pt x="192" y="4707"/>
                    <a:pt x="0" y="8165"/>
                    <a:pt x="1057" y="12007"/>
                  </a:cubicBezTo>
                  <a:cubicBezTo>
                    <a:pt x="1249" y="12967"/>
                    <a:pt x="1537" y="13928"/>
                    <a:pt x="2017" y="14792"/>
                  </a:cubicBezTo>
                  <a:cubicBezTo>
                    <a:pt x="2690" y="15945"/>
                    <a:pt x="3842" y="16617"/>
                    <a:pt x="4611" y="17193"/>
                  </a:cubicBezTo>
                  <a:cubicBezTo>
                    <a:pt x="7300" y="19018"/>
                    <a:pt x="9797" y="19979"/>
                    <a:pt x="13543" y="20747"/>
                  </a:cubicBezTo>
                  <a:cubicBezTo>
                    <a:pt x="13928" y="20939"/>
                    <a:pt x="14216" y="20939"/>
                    <a:pt x="14600" y="20939"/>
                  </a:cubicBezTo>
                  <a:cubicBezTo>
                    <a:pt x="15560" y="20939"/>
                    <a:pt x="16425" y="20267"/>
                    <a:pt x="17097" y="19787"/>
                  </a:cubicBezTo>
                  <a:cubicBezTo>
                    <a:pt x="17866" y="19499"/>
                    <a:pt x="18826" y="18826"/>
                    <a:pt x="19018" y="18346"/>
                  </a:cubicBezTo>
                  <a:cubicBezTo>
                    <a:pt x="19210" y="18250"/>
                    <a:pt x="19210" y="18058"/>
                    <a:pt x="19210" y="17866"/>
                  </a:cubicBezTo>
                  <a:lnTo>
                    <a:pt x="19210" y="16905"/>
                  </a:lnTo>
                  <a:cubicBezTo>
                    <a:pt x="19018" y="16425"/>
                    <a:pt x="19018" y="15849"/>
                    <a:pt x="19306" y="14984"/>
                  </a:cubicBezTo>
                  <a:cubicBezTo>
                    <a:pt x="19787" y="13544"/>
                    <a:pt x="20459" y="12295"/>
                    <a:pt x="20939" y="10854"/>
                  </a:cubicBezTo>
                  <a:cubicBezTo>
                    <a:pt x="21323" y="9702"/>
                    <a:pt x="20747" y="8645"/>
                    <a:pt x="20363" y="7781"/>
                  </a:cubicBezTo>
                  <a:cubicBezTo>
                    <a:pt x="19883" y="6724"/>
                    <a:pt x="19306" y="5764"/>
                    <a:pt x="18922" y="4803"/>
                  </a:cubicBezTo>
                  <a:cubicBezTo>
                    <a:pt x="17577" y="1249"/>
                    <a:pt x="13639" y="1"/>
                    <a:pt x="9413" y="76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4984275" y="-136175"/>
              <a:ext cx="357825" cy="319400"/>
            </a:xfrm>
            <a:custGeom>
              <a:rect b="b" l="l" r="r" t="t"/>
              <a:pathLst>
                <a:path extrusionOk="0" fill="none" h="12776" w="14313">
                  <a:moveTo>
                    <a:pt x="7013" y="385"/>
                  </a:moveTo>
                  <a:cubicBezTo>
                    <a:pt x="3459" y="865"/>
                    <a:pt x="1" y="3555"/>
                    <a:pt x="2018" y="7493"/>
                  </a:cubicBezTo>
                  <a:cubicBezTo>
                    <a:pt x="4227" y="11719"/>
                    <a:pt x="4323" y="12487"/>
                    <a:pt x="9510" y="12679"/>
                  </a:cubicBezTo>
                  <a:cubicBezTo>
                    <a:pt x="14312" y="12775"/>
                    <a:pt x="12872" y="7589"/>
                    <a:pt x="12872" y="4131"/>
                  </a:cubicBezTo>
                  <a:cubicBezTo>
                    <a:pt x="12680" y="1153"/>
                    <a:pt x="9894" y="1"/>
                    <a:pt x="7013" y="38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3" name="Google Shape;623;p30"/>
          <p:cNvSpPr txBox="1"/>
          <p:nvPr>
            <p:ph type="title"/>
          </p:nvPr>
        </p:nvSpPr>
        <p:spPr>
          <a:xfrm>
            <a:off x="4572000" y="540000"/>
            <a:ext cx="3852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4" name="Google Shape;624;p30"/>
          <p:cNvSpPr/>
          <p:nvPr/>
        </p:nvSpPr>
        <p:spPr>
          <a:xfrm>
            <a:off x="5435711" y="414459"/>
            <a:ext cx="950224" cy="870985"/>
          </a:xfrm>
          <a:custGeom>
            <a:rect b="b" l="l" r="r" t="t"/>
            <a:pathLst>
              <a:path extrusionOk="0" h="39703" w="43320">
                <a:moveTo>
                  <a:pt x="21471" y="1"/>
                </a:moveTo>
                <a:cubicBezTo>
                  <a:pt x="17691" y="1"/>
                  <a:pt x="13935" y="1361"/>
                  <a:pt x="9797" y="3483"/>
                </a:cubicBezTo>
                <a:cubicBezTo>
                  <a:pt x="6916" y="4923"/>
                  <a:pt x="4034" y="6556"/>
                  <a:pt x="2113" y="9149"/>
                </a:cubicBezTo>
                <a:cubicBezTo>
                  <a:pt x="192" y="11935"/>
                  <a:pt x="0" y="15489"/>
                  <a:pt x="0" y="18851"/>
                </a:cubicBezTo>
                <a:lnTo>
                  <a:pt x="0" y="22404"/>
                </a:lnTo>
                <a:cubicBezTo>
                  <a:pt x="0" y="32105"/>
                  <a:pt x="8165" y="35563"/>
                  <a:pt x="16329" y="38445"/>
                </a:cubicBezTo>
                <a:cubicBezTo>
                  <a:pt x="18706" y="39295"/>
                  <a:pt x="20802" y="39703"/>
                  <a:pt x="22692" y="39703"/>
                </a:cubicBezTo>
                <a:cubicBezTo>
                  <a:pt x="28056" y="39703"/>
                  <a:pt x="31749" y="36418"/>
                  <a:pt x="35443" y="30665"/>
                </a:cubicBezTo>
                <a:cubicBezTo>
                  <a:pt x="38036" y="26535"/>
                  <a:pt x="42455" y="21636"/>
                  <a:pt x="42839" y="16641"/>
                </a:cubicBezTo>
                <a:cubicBezTo>
                  <a:pt x="43319" y="10686"/>
                  <a:pt x="35443" y="5788"/>
                  <a:pt x="30929" y="3002"/>
                </a:cubicBezTo>
                <a:cubicBezTo>
                  <a:pt x="27617" y="895"/>
                  <a:pt x="24536" y="1"/>
                  <a:pt x="21471" y="1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0"/>
          <p:cNvSpPr txBox="1"/>
          <p:nvPr>
            <p:ph type="title"/>
          </p:nvPr>
        </p:nvSpPr>
        <p:spPr>
          <a:xfrm>
            <a:off x="5299650" y="566600"/>
            <a:ext cx="838800" cy="5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3000">
              <a:solidFill>
                <a:schemeClr val="accent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1"/>
          <p:cNvSpPr txBox="1"/>
          <p:nvPr>
            <p:ph idx="1" type="body"/>
          </p:nvPr>
        </p:nvSpPr>
        <p:spPr>
          <a:xfrm>
            <a:off x="1054800" y="1964450"/>
            <a:ext cx="7042200" cy="17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Vous désirez </a:t>
            </a:r>
            <a:r>
              <a:rPr b="1" lang="en" sz="1400">
                <a:solidFill>
                  <a:schemeClr val="accent3"/>
                </a:solidFill>
              </a:rPr>
              <a:t>créer et développer votre entreprise</a:t>
            </a:r>
            <a:r>
              <a:rPr lang="en" sz="1400"/>
              <a:t>, de taille modeste et être implanté physiquement, en tant que magasin autour du thème "vélo". Vous n'avez que trop peu d'argent pour pouvoir monter votre société sereinement.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C'est pourquoi vous allez participer à une </a:t>
            </a:r>
            <a:r>
              <a:rPr b="1" lang="en" sz="1400">
                <a:solidFill>
                  <a:schemeClr val="accent3"/>
                </a:solidFill>
              </a:rPr>
              <a:t>levée de fonds</a:t>
            </a:r>
            <a:r>
              <a:rPr lang="en" sz="1400">
                <a:solidFill>
                  <a:schemeClr val="accent3"/>
                </a:solidFill>
              </a:rPr>
              <a:t> </a:t>
            </a:r>
            <a:r>
              <a:rPr lang="en" sz="1400"/>
              <a:t>pour obtenir les ressources financières nécessaires au démarrage et au développement de votre entreprise.</a:t>
            </a:r>
            <a:endParaRPr sz="1400"/>
          </a:p>
        </p:txBody>
      </p:sp>
      <p:sp>
        <p:nvSpPr>
          <p:cNvPr id="631" name="Google Shape;631;p31"/>
          <p:cNvSpPr txBox="1"/>
          <p:nvPr>
            <p:ph type="title"/>
          </p:nvPr>
        </p:nvSpPr>
        <p:spPr>
          <a:xfrm>
            <a:off x="723900" y="540000"/>
            <a:ext cx="77040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</a:t>
            </a:r>
            <a:r>
              <a:rPr lang="en"/>
              <a:t>XTE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4796"/>
        </a:solidFill>
      </p:bgPr>
    </p:bg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" name="Google Shape;636;p32"/>
          <p:cNvPicPr preferRelativeResize="0"/>
          <p:nvPr/>
        </p:nvPicPr>
        <p:blipFill rotWithShape="1">
          <a:blip r:embed="rId3">
            <a:alphaModFix/>
          </a:blip>
          <a:srcRect b="0" l="10647" r="18325" t="0"/>
          <a:stretch/>
        </p:blipFill>
        <p:spPr>
          <a:xfrm>
            <a:off x="4333876" y="0"/>
            <a:ext cx="50279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32"/>
          <p:cNvSpPr/>
          <p:nvPr/>
        </p:nvSpPr>
        <p:spPr>
          <a:xfrm>
            <a:off x="-361950" y="-514350"/>
            <a:ext cx="6039749" cy="6343215"/>
          </a:xfrm>
          <a:custGeom>
            <a:rect b="b" l="l" r="r" t="t"/>
            <a:pathLst>
              <a:path extrusionOk="0" h="272095" w="250119">
                <a:moveTo>
                  <a:pt x="27571" y="22827"/>
                </a:moveTo>
                <a:cubicBezTo>
                  <a:pt x="62306" y="-15781"/>
                  <a:pt x="200609" y="3079"/>
                  <a:pt x="233311" y="17874"/>
                </a:cubicBezTo>
                <a:cubicBezTo>
                  <a:pt x="266014" y="32670"/>
                  <a:pt x="222961" y="73183"/>
                  <a:pt x="223786" y="111600"/>
                </a:cubicBezTo>
                <a:cubicBezTo>
                  <a:pt x="224612" y="150018"/>
                  <a:pt x="271411" y="225392"/>
                  <a:pt x="238264" y="248379"/>
                </a:cubicBezTo>
                <a:cubicBezTo>
                  <a:pt x="205117" y="271366"/>
                  <a:pt x="60020" y="287114"/>
                  <a:pt x="24904" y="249522"/>
                </a:cubicBezTo>
                <a:cubicBezTo>
                  <a:pt x="-10211" y="211930"/>
                  <a:pt x="-7163" y="61435"/>
                  <a:pt x="27571" y="22827"/>
                </a:cubicBezTo>
                <a:close/>
              </a:path>
            </a:pathLst>
          </a:custGeom>
          <a:solidFill>
            <a:srgbClr val="664796"/>
          </a:solidFill>
          <a:ln>
            <a:noFill/>
          </a:ln>
        </p:spPr>
      </p:sp>
      <p:sp>
        <p:nvSpPr>
          <p:cNvPr id="638" name="Google Shape;638;p32"/>
          <p:cNvSpPr txBox="1"/>
          <p:nvPr>
            <p:ph type="title"/>
          </p:nvPr>
        </p:nvSpPr>
        <p:spPr>
          <a:xfrm>
            <a:off x="1714500" y="540000"/>
            <a:ext cx="38520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OBJECTIF</a:t>
            </a:r>
            <a:endParaRPr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39" name="Google Shape;639;p32"/>
          <p:cNvSpPr txBox="1"/>
          <p:nvPr>
            <p:ph idx="1" type="subTitle"/>
          </p:nvPr>
        </p:nvSpPr>
        <p:spPr>
          <a:xfrm>
            <a:off x="952500" y="2095500"/>
            <a:ext cx="3038400" cy="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REPONDRE A LA QUESTION :</a:t>
            </a:r>
            <a:endParaRPr/>
          </a:p>
        </p:txBody>
      </p:sp>
      <p:sp>
        <p:nvSpPr>
          <p:cNvPr id="640" name="Google Shape;640;p32"/>
          <p:cNvSpPr txBox="1"/>
          <p:nvPr>
            <p:ph idx="2" type="subTitle"/>
          </p:nvPr>
        </p:nvSpPr>
        <p:spPr>
          <a:xfrm>
            <a:off x="366375" y="2495700"/>
            <a:ext cx="4333200" cy="9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Comment créer et développer efficacement un petit magasin spécialisé dans le domaine du vélo, en se positionnant de manière stratégique sur le marché, tout en maximisant l'attrait pour les investisseurs ?</a:t>
            </a:r>
            <a:endParaRPr sz="1300"/>
          </a:p>
        </p:txBody>
      </p:sp>
      <p:sp>
        <p:nvSpPr>
          <p:cNvPr id="641" name="Google Shape;641;p32"/>
          <p:cNvSpPr/>
          <p:nvPr/>
        </p:nvSpPr>
        <p:spPr>
          <a:xfrm rot="-1735239">
            <a:off x="6840820" y="3241434"/>
            <a:ext cx="3962532" cy="2163078"/>
          </a:xfrm>
          <a:custGeom>
            <a:rect b="b" l="l" r="r" t="t"/>
            <a:pathLst>
              <a:path extrusionOk="0" h="70123" w="128458">
                <a:moveTo>
                  <a:pt x="112028" y="0"/>
                </a:moveTo>
                <a:cubicBezTo>
                  <a:pt x="103252" y="0"/>
                  <a:pt x="93707" y="377"/>
                  <a:pt x="87407" y="7018"/>
                </a:cubicBezTo>
                <a:cubicBezTo>
                  <a:pt x="79146" y="15855"/>
                  <a:pt x="72327" y="22290"/>
                  <a:pt x="61857" y="28341"/>
                </a:cubicBezTo>
                <a:cubicBezTo>
                  <a:pt x="49563" y="33624"/>
                  <a:pt x="34099" y="34584"/>
                  <a:pt x="21036" y="37274"/>
                </a:cubicBezTo>
                <a:cubicBezTo>
                  <a:pt x="17866" y="37946"/>
                  <a:pt x="14793" y="38618"/>
                  <a:pt x="12007" y="40059"/>
                </a:cubicBezTo>
                <a:cubicBezTo>
                  <a:pt x="5764" y="43229"/>
                  <a:pt x="5091" y="49472"/>
                  <a:pt x="3363" y="55523"/>
                </a:cubicBezTo>
                <a:cubicBezTo>
                  <a:pt x="3170" y="56580"/>
                  <a:pt x="385" y="68970"/>
                  <a:pt x="1" y="68970"/>
                </a:cubicBezTo>
                <a:cubicBezTo>
                  <a:pt x="26223" y="68970"/>
                  <a:pt x="52636" y="70123"/>
                  <a:pt x="78762" y="70123"/>
                </a:cubicBezTo>
                <a:cubicBezTo>
                  <a:pt x="82412" y="70027"/>
                  <a:pt x="85870" y="70027"/>
                  <a:pt x="88943" y="68778"/>
                </a:cubicBezTo>
                <a:cubicBezTo>
                  <a:pt x="89136" y="68778"/>
                  <a:pt x="89232" y="68682"/>
                  <a:pt x="89328" y="68682"/>
                </a:cubicBezTo>
                <a:cubicBezTo>
                  <a:pt x="95187" y="66281"/>
                  <a:pt x="94514" y="60614"/>
                  <a:pt x="98452" y="56676"/>
                </a:cubicBezTo>
                <a:cubicBezTo>
                  <a:pt x="105080" y="50144"/>
                  <a:pt x="116126" y="46591"/>
                  <a:pt x="118047" y="36505"/>
                </a:cubicBezTo>
                <a:cubicBezTo>
                  <a:pt x="119483" y="29325"/>
                  <a:pt x="128458" y="5"/>
                  <a:pt x="115485" y="5"/>
                </a:cubicBezTo>
                <a:cubicBezTo>
                  <a:pt x="115442" y="5"/>
                  <a:pt x="115400" y="6"/>
                  <a:pt x="115357" y="6"/>
                </a:cubicBezTo>
                <a:cubicBezTo>
                  <a:pt x="114266" y="6"/>
                  <a:pt x="113153" y="0"/>
                  <a:pt x="112028" y="0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2" name="Google Shape;642;p32"/>
          <p:cNvGrpSpPr/>
          <p:nvPr/>
        </p:nvGrpSpPr>
        <p:grpSpPr>
          <a:xfrm rot="-4450501">
            <a:off x="7725296" y="3129965"/>
            <a:ext cx="3092853" cy="2766277"/>
            <a:chOff x="5200" y="3589850"/>
            <a:chExt cx="3092850" cy="2766275"/>
          </a:xfrm>
        </p:grpSpPr>
        <p:sp>
          <p:nvSpPr>
            <p:cNvPr id="643" name="Google Shape;643;p32"/>
            <p:cNvSpPr/>
            <p:nvPr/>
          </p:nvSpPr>
          <p:spPr>
            <a:xfrm>
              <a:off x="5200" y="3589850"/>
              <a:ext cx="3092850" cy="2766275"/>
            </a:xfrm>
            <a:custGeom>
              <a:rect b="b" l="l" r="r" t="t"/>
              <a:pathLst>
                <a:path extrusionOk="0" fill="none" h="110651" w="123714">
                  <a:moveTo>
                    <a:pt x="3650" y="8741"/>
                  </a:moveTo>
                  <a:lnTo>
                    <a:pt x="3650" y="8741"/>
                  </a:lnTo>
                  <a:cubicBezTo>
                    <a:pt x="9797" y="7493"/>
                    <a:pt x="16809" y="8261"/>
                    <a:pt x="23052" y="8741"/>
                  </a:cubicBezTo>
                  <a:cubicBezTo>
                    <a:pt x="28815" y="9126"/>
                    <a:pt x="34290" y="9894"/>
                    <a:pt x="40053" y="9126"/>
                  </a:cubicBezTo>
                  <a:cubicBezTo>
                    <a:pt x="46104" y="8165"/>
                    <a:pt x="51867" y="5860"/>
                    <a:pt x="57726" y="4131"/>
                  </a:cubicBezTo>
                  <a:cubicBezTo>
                    <a:pt x="71558" y="1"/>
                    <a:pt x="83756" y="4035"/>
                    <a:pt x="96723" y="9126"/>
                  </a:cubicBezTo>
                  <a:cubicBezTo>
                    <a:pt x="103542" y="11719"/>
                    <a:pt x="103446" y="17194"/>
                    <a:pt x="107192" y="22765"/>
                  </a:cubicBezTo>
                  <a:cubicBezTo>
                    <a:pt x="109017" y="25550"/>
                    <a:pt x="112187" y="27951"/>
                    <a:pt x="113532" y="30929"/>
                  </a:cubicBezTo>
                  <a:cubicBezTo>
                    <a:pt x="115453" y="35347"/>
                    <a:pt x="112667" y="43896"/>
                    <a:pt x="111515" y="48314"/>
                  </a:cubicBezTo>
                  <a:cubicBezTo>
                    <a:pt x="110746" y="51099"/>
                    <a:pt x="109786" y="53981"/>
                    <a:pt x="109594" y="56862"/>
                  </a:cubicBezTo>
                  <a:cubicBezTo>
                    <a:pt x="109209" y="62337"/>
                    <a:pt x="112379" y="65795"/>
                    <a:pt x="115453" y="69829"/>
                  </a:cubicBezTo>
                  <a:cubicBezTo>
                    <a:pt x="118814" y="74248"/>
                    <a:pt x="123713" y="81643"/>
                    <a:pt x="120543" y="87118"/>
                  </a:cubicBezTo>
                  <a:cubicBezTo>
                    <a:pt x="116797" y="93361"/>
                    <a:pt x="111226" y="98260"/>
                    <a:pt x="105752" y="103063"/>
                  </a:cubicBezTo>
                  <a:cubicBezTo>
                    <a:pt x="98932" y="109018"/>
                    <a:pt x="93841" y="110651"/>
                    <a:pt x="85293" y="107577"/>
                  </a:cubicBezTo>
                  <a:cubicBezTo>
                    <a:pt x="76840" y="104503"/>
                    <a:pt x="68292" y="101910"/>
                    <a:pt x="59551" y="99701"/>
                  </a:cubicBezTo>
                  <a:cubicBezTo>
                    <a:pt x="55421" y="98740"/>
                    <a:pt x="55229" y="97780"/>
                    <a:pt x="53404" y="93938"/>
                  </a:cubicBezTo>
                  <a:cubicBezTo>
                    <a:pt x="51675" y="90480"/>
                    <a:pt x="50138" y="87118"/>
                    <a:pt x="48506" y="83660"/>
                  </a:cubicBezTo>
                  <a:cubicBezTo>
                    <a:pt x="45144" y="76457"/>
                    <a:pt x="34386" y="76457"/>
                    <a:pt x="27663" y="74440"/>
                  </a:cubicBezTo>
                  <a:cubicBezTo>
                    <a:pt x="20843" y="72327"/>
                    <a:pt x="14120" y="70309"/>
                    <a:pt x="7300" y="68292"/>
                  </a:cubicBezTo>
                  <a:cubicBezTo>
                    <a:pt x="3170" y="67044"/>
                    <a:pt x="769" y="66083"/>
                    <a:pt x="288" y="61761"/>
                  </a:cubicBezTo>
                  <a:cubicBezTo>
                    <a:pt x="0" y="57919"/>
                    <a:pt x="0" y="54077"/>
                    <a:pt x="0" y="50235"/>
                  </a:cubicBezTo>
                  <a:cubicBezTo>
                    <a:pt x="288" y="36212"/>
                    <a:pt x="1537" y="22380"/>
                    <a:pt x="3650" y="874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209300" y="3726725"/>
              <a:ext cx="2732650" cy="2494925"/>
            </a:xfrm>
            <a:custGeom>
              <a:rect b="b" l="l" r="r" t="t"/>
              <a:pathLst>
                <a:path extrusionOk="0" fill="none" h="99797" w="109306">
                  <a:moveTo>
                    <a:pt x="51579" y="3651"/>
                  </a:moveTo>
                  <a:cubicBezTo>
                    <a:pt x="63874" y="1"/>
                    <a:pt x="74728" y="3651"/>
                    <a:pt x="86446" y="8165"/>
                  </a:cubicBezTo>
                  <a:cubicBezTo>
                    <a:pt x="92497" y="10566"/>
                    <a:pt x="92401" y="15465"/>
                    <a:pt x="95667" y="20459"/>
                  </a:cubicBezTo>
                  <a:cubicBezTo>
                    <a:pt x="97299" y="22957"/>
                    <a:pt x="100181" y="25070"/>
                    <a:pt x="101430" y="27855"/>
                  </a:cubicBezTo>
                  <a:cubicBezTo>
                    <a:pt x="102870" y="31217"/>
                    <a:pt x="101430" y="37076"/>
                    <a:pt x="100373" y="41398"/>
                  </a:cubicBezTo>
                  <a:cubicBezTo>
                    <a:pt x="100085" y="42263"/>
                    <a:pt x="99797" y="43127"/>
                    <a:pt x="99701" y="43799"/>
                  </a:cubicBezTo>
                  <a:cubicBezTo>
                    <a:pt x="99028" y="46393"/>
                    <a:pt x="98260" y="48986"/>
                    <a:pt x="98068" y="51676"/>
                  </a:cubicBezTo>
                  <a:cubicBezTo>
                    <a:pt x="97684" y="56670"/>
                    <a:pt x="100469" y="59648"/>
                    <a:pt x="103351" y="63490"/>
                  </a:cubicBezTo>
                  <a:cubicBezTo>
                    <a:pt x="104599" y="65315"/>
                    <a:pt x="106328" y="67716"/>
                    <a:pt x="107385" y="70213"/>
                  </a:cubicBezTo>
                  <a:cubicBezTo>
                    <a:pt x="108729" y="73287"/>
                    <a:pt x="109306" y="76457"/>
                    <a:pt x="107769" y="79242"/>
                  </a:cubicBezTo>
                  <a:cubicBezTo>
                    <a:pt x="106616" y="81259"/>
                    <a:pt x="105272" y="83084"/>
                    <a:pt x="103831" y="84909"/>
                  </a:cubicBezTo>
                  <a:cubicBezTo>
                    <a:pt x="101045" y="88175"/>
                    <a:pt x="97780" y="91056"/>
                    <a:pt x="94706" y="93938"/>
                  </a:cubicBezTo>
                  <a:cubicBezTo>
                    <a:pt x="92977" y="95378"/>
                    <a:pt x="91344" y="96531"/>
                    <a:pt x="89904" y="97395"/>
                  </a:cubicBezTo>
                  <a:cubicBezTo>
                    <a:pt x="85773" y="99701"/>
                    <a:pt x="81931" y="99797"/>
                    <a:pt x="76360" y="97876"/>
                  </a:cubicBezTo>
                  <a:cubicBezTo>
                    <a:pt x="68772" y="95090"/>
                    <a:pt x="60992" y="92785"/>
                    <a:pt x="53116" y="90768"/>
                  </a:cubicBezTo>
                  <a:cubicBezTo>
                    <a:pt x="49562" y="89807"/>
                    <a:pt x="49274" y="88943"/>
                    <a:pt x="47641" y="85581"/>
                  </a:cubicBezTo>
                  <a:cubicBezTo>
                    <a:pt x="46585" y="83372"/>
                    <a:pt x="45432" y="81067"/>
                    <a:pt x="44280" y="78762"/>
                  </a:cubicBezTo>
                  <a:cubicBezTo>
                    <a:pt x="43895" y="77897"/>
                    <a:pt x="43511" y="77225"/>
                    <a:pt x="43223" y="76360"/>
                  </a:cubicBezTo>
                  <a:cubicBezTo>
                    <a:pt x="40053" y="70021"/>
                    <a:pt x="30544" y="69925"/>
                    <a:pt x="24589" y="68100"/>
                  </a:cubicBezTo>
                  <a:cubicBezTo>
                    <a:pt x="23725" y="67812"/>
                    <a:pt x="23149" y="67620"/>
                    <a:pt x="22284" y="67332"/>
                  </a:cubicBezTo>
                  <a:cubicBezTo>
                    <a:pt x="17097" y="65699"/>
                    <a:pt x="11719" y="63874"/>
                    <a:pt x="6436" y="62145"/>
                  </a:cubicBezTo>
                  <a:cubicBezTo>
                    <a:pt x="2882" y="60992"/>
                    <a:pt x="673" y="60128"/>
                    <a:pt x="289" y="56190"/>
                  </a:cubicBezTo>
                  <a:cubicBezTo>
                    <a:pt x="0" y="52732"/>
                    <a:pt x="0" y="49082"/>
                    <a:pt x="96" y="45624"/>
                  </a:cubicBezTo>
                  <a:cubicBezTo>
                    <a:pt x="192" y="39861"/>
                    <a:pt x="577" y="34098"/>
                    <a:pt x="961" y="28335"/>
                  </a:cubicBezTo>
                  <a:cubicBezTo>
                    <a:pt x="1249" y="24013"/>
                    <a:pt x="1729" y="19691"/>
                    <a:pt x="2210" y="15465"/>
                  </a:cubicBezTo>
                  <a:cubicBezTo>
                    <a:pt x="2594" y="12967"/>
                    <a:pt x="2882" y="10470"/>
                    <a:pt x="3362" y="8069"/>
                  </a:cubicBezTo>
                  <a:cubicBezTo>
                    <a:pt x="8357" y="6916"/>
                    <a:pt x="14216" y="7589"/>
                    <a:pt x="19499" y="7877"/>
                  </a:cubicBezTo>
                  <a:cubicBezTo>
                    <a:pt x="19883" y="7877"/>
                    <a:pt x="20267" y="7877"/>
                    <a:pt x="20651" y="8069"/>
                  </a:cubicBezTo>
                  <a:cubicBezTo>
                    <a:pt x="25742" y="8357"/>
                    <a:pt x="30737" y="9125"/>
                    <a:pt x="36019" y="8261"/>
                  </a:cubicBezTo>
                  <a:cubicBezTo>
                    <a:pt x="41110" y="7204"/>
                    <a:pt x="46297" y="5187"/>
                    <a:pt x="51579" y="365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399000" y="3861200"/>
              <a:ext cx="2420500" cy="2245200"/>
            </a:xfrm>
            <a:custGeom>
              <a:rect b="b" l="l" r="r" t="t"/>
              <a:pathLst>
                <a:path extrusionOk="0" fill="none" h="89808" w="96820">
                  <a:moveTo>
                    <a:pt x="46009" y="3170"/>
                  </a:moveTo>
                  <a:cubicBezTo>
                    <a:pt x="56862" y="0"/>
                    <a:pt x="66467" y="3266"/>
                    <a:pt x="76553" y="7204"/>
                  </a:cubicBezTo>
                  <a:cubicBezTo>
                    <a:pt x="81931" y="9413"/>
                    <a:pt x="81835" y="13736"/>
                    <a:pt x="84717" y="18058"/>
                  </a:cubicBezTo>
                  <a:cubicBezTo>
                    <a:pt x="86158" y="20363"/>
                    <a:pt x="88655" y="22380"/>
                    <a:pt x="89711" y="24781"/>
                  </a:cubicBezTo>
                  <a:cubicBezTo>
                    <a:pt x="91056" y="27855"/>
                    <a:pt x="89808" y="33138"/>
                    <a:pt x="88847" y="36980"/>
                  </a:cubicBezTo>
                  <a:cubicBezTo>
                    <a:pt x="88655" y="37748"/>
                    <a:pt x="88559" y="38420"/>
                    <a:pt x="88367" y="39189"/>
                  </a:cubicBezTo>
                  <a:cubicBezTo>
                    <a:pt x="87790" y="41494"/>
                    <a:pt x="87118" y="43895"/>
                    <a:pt x="86926" y="46297"/>
                  </a:cubicBezTo>
                  <a:cubicBezTo>
                    <a:pt x="86638" y="50811"/>
                    <a:pt x="89135" y="53596"/>
                    <a:pt x="91536" y="56958"/>
                  </a:cubicBezTo>
                  <a:cubicBezTo>
                    <a:pt x="92689" y="58591"/>
                    <a:pt x="94130" y="60800"/>
                    <a:pt x="95090" y="63105"/>
                  </a:cubicBezTo>
                  <a:cubicBezTo>
                    <a:pt x="96339" y="65795"/>
                    <a:pt x="96819" y="68676"/>
                    <a:pt x="95474" y="71270"/>
                  </a:cubicBezTo>
                  <a:cubicBezTo>
                    <a:pt x="94514" y="72999"/>
                    <a:pt x="93361" y="74727"/>
                    <a:pt x="92017" y="76360"/>
                  </a:cubicBezTo>
                  <a:cubicBezTo>
                    <a:pt x="89615" y="79434"/>
                    <a:pt x="86830" y="82027"/>
                    <a:pt x="84044" y="84525"/>
                  </a:cubicBezTo>
                  <a:cubicBezTo>
                    <a:pt x="82604" y="85869"/>
                    <a:pt x="81067" y="86926"/>
                    <a:pt x="79722" y="87694"/>
                  </a:cubicBezTo>
                  <a:cubicBezTo>
                    <a:pt x="76168" y="89615"/>
                    <a:pt x="72711" y="89807"/>
                    <a:pt x="67716" y="88078"/>
                  </a:cubicBezTo>
                  <a:cubicBezTo>
                    <a:pt x="60992" y="85677"/>
                    <a:pt x="54077" y="83564"/>
                    <a:pt x="47065" y="81835"/>
                  </a:cubicBezTo>
                  <a:cubicBezTo>
                    <a:pt x="43895" y="80971"/>
                    <a:pt x="43607" y="80202"/>
                    <a:pt x="42167" y="77225"/>
                  </a:cubicBezTo>
                  <a:cubicBezTo>
                    <a:pt x="41206" y="75208"/>
                    <a:pt x="40149" y="73191"/>
                    <a:pt x="39189" y="71270"/>
                  </a:cubicBezTo>
                  <a:cubicBezTo>
                    <a:pt x="38805" y="70501"/>
                    <a:pt x="38421" y="69925"/>
                    <a:pt x="38132" y="69157"/>
                  </a:cubicBezTo>
                  <a:cubicBezTo>
                    <a:pt x="35347" y="63586"/>
                    <a:pt x="26894" y="63394"/>
                    <a:pt x="21516" y="61857"/>
                  </a:cubicBezTo>
                  <a:cubicBezTo>
                    <a:pt x="20843" y="61665"/>
                    <a:pt x="20171" y="61473"/>
                    <a:pt x="19499" y="61280"/>
                  </a:cubicBezTo>
                  <a:cubicBezTo>
                    <a:pt x="15080" y="59744"/>
                    <a:pt x="10278" y="57919"/>
                    <a:pt x="5667" y="56190"/>
                  </a:cubicBezTo>
                  <a:cubicBezTo>
                    <a:pt x="2594" y="55133"/>
                    <a:pt x="673" y="54269"/>
                    <a:pt x="289" y="50715"/>
                  </a:cubicBezTo>
                  <a:cubicBezTo>
                    <a:pt x="0" y="47545"/>
                    <a:pt x="0" y="44376"/>
                    <a:pt x="0" y="41206"/>
                  </a:cubicBezTo>
                  <a:cubicBezTo>
                    <a:pt x="192" y="36019"/>
                    <a:pt x="481" y="30736"/>
                    <a:pt x="865" y="25646"/>
                  </a:cubicBezTo>
                  <a:cubicBezTo>
                    <a:pt x="1249" y="21804"/>
                    <a:pt x="1633" y="17770"/>
                    <a:pt x="2113" y="13928"/>
                  </a:cubicBezTo>
                  <a:cubicBezTo>
                    <a:pt x="2306" y="11815"/>
                    <a:pt x="2690" y="9413"/>
                    <a:pt x="3074" y="7204"/>
                  </a:cubicBezTo>
                  <a:cubicBezTo>
                    <a:pt x="7492" y="6244"/>
                    <a:pt x="12679" y="6724"/>
                    <a:pt x="17289" y="7012"/>
                  </a:cubicBezTo>
                  <a:cubicBezTo>
                    <a:pt x="17674" y="7012"/>
                    <a:pt x="18058" y="7012"/>
                    <a:pt x="18250" y="7108"/>
                  </a:cubicBezTo>
                  <a:cubicBezTo>
                    <a:pt x="22860" y="7396"/>
                    <a:pt x="27279" y="7973"/>
                    <a:pt x="31889" y="7204"/>
                  </a:cubicBezTo>
                  <a:cubicBezTo>
                    <a:pt x="36788" y="6436"/>
                    <a:pt x="41302" y="4611"/>
                    <a:pt x="46009" y="3170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595900" y="4000475"/>
              <a:ext cx="2093925" cy="2000275"/>
            </a:xfrm>
            <a:custGeom>
              <a:rect b="b" l="l" r="r" t="t"/>
              <a:pathLst>
                <a:path extrusionOk="0" fill="none" h="80011" w="83757">
                  <a:moveTo>
                    <a:pt x="40054" y="2594"/>
                  </a:moveTo>
                  <a:cubicBezTo>
                    <a:pt x="49370" y="0"/>
                    <a:pt x="57631" y="2882"/>
                    <a:pt x="66371" y="6340"/>
                  </a:cubicBezTo>
                  <a:cubicBezTo>
                    <a:pt x="70886" y="8165"/>
                    <a:pt x="70886" y="11911"/>
                    <a:pt x="73287" y="15753"/>
                  </a:cubicBezTo>
                  <a:cubicBezTo>
                    <a:pt x="74632" y="17770"/>
                    <a:pt x="76649" y="19499"/>
                    <a:pt x="77609" y="21804"/>
                  </a:cubicBezTo>
                  <a:cubicBezTo>
                    <a:pt x="78762" y="24589"/>
                    <a:pt x="77801" y="29296"/>
                    <a:pt x="76937" y="32753"/>
                  </a:cubicBezTo>
                  <a:cubicBezTo>
                    <a:pt x="76841" y="33426"/>
                    <a:pt x="76553" y="34098"/>
                    <a:pt x="76457" y="34674"/>
                  </a:cubicBezTo>
                  <a:cubicBezTo>
                    <a:pt x="75976" y="36691"/>
                    <a:pt x="75400" y="38709"/>
                    <a:pt x="75208" y="40918"/>
                  </a:cubicBezTo>
                  <a:cubicBezTo>
                    <a:pt x="75016" y="44952"/>
                    <a:pt x="77129" y="47353"/>
                    <a:pt x="79242" y="50523"/>
                  </a:cubicBezTo>
                  <a:cubicBezTo>
                    <a:pt x="80203" y="52060"/>
                    <a:pt x="81355" y="53981"/>
                    <a:pt x="82316" y="55998"/>
                  </a:cubicBezTo>
                  <a:cubicBezTo>
                    <a:pt x="83276" y="58399"/>
                    <a:pt x="83756" y="61088"/>
                    <a:pt x="82700" y="63393"/>
                  </a:cubicBezTo>
                  <a:cubicBezTo>
                    <a:pt x="81835" y="65026"/>
                    <a:pt x="80779" y="66467"/>
                    <a:pt x="79722" y="68004"/>
                  </a:cubicBezTo>
                  <a:cubicBezTo>
                    <a:pt x="77609" y="70789"/>
                    <a:pt x="75208" y="73094"/>
                    <a:pt x="72999" y="75496"/>
                  </a:cubicBezTo>
                  <a:cubicBezTo>
                    <a:pt x="71750" y="76552"/>
                    <a:pt x="70309" y="77513"/>
                    <a:pt x="69253" y="78281"/>
                  </a:cubicBezTo>
                  <a:cubicBezTo>
                    <a:pt x="66083" y="79914"/>
                    <a:pt x="63010" y="80010"/>
                    <a:pt x="58783" y="78473"/>
                  </a:cubicBezTo>
                  <a:cubicBezTo>
                    <a:pt x="52924" y="76456"/>
                    <a:pt x="46873" y="74631"/>
                    <a:pt x="40822" y="73094"/>
                  </a:cubicBezTo>
                  <a:cubicBezTo>
                    <a:pt x="38036" y="72326"/>
                    <a:pt x="37748" y="71750"/>
                    <a:pt x="36500" y="69156"/>
                  </a:cubicBezTo>
                  <a:cubicBezTo>
                    <a:pt x="35635" y="67331"/>
                    <a:pt x="34675" y="65603"/>
                    <a:pt x="33810" y="63970"/>
                  </a:cubicBezTo>
                  <a:cubicBezTo>
                    <a:pt x="33426" y="63393"/>
                    <a:pt x="33234" y="62721"/>
                    <a:pt x="32850" y="62145"/>
                  </a:cubicBezTo>
                  <a:cubicBezTo>
                    <a:pt x="30352" y="57246"/>
                    <a:pt x="23149" y="57246"/>
                    <a:pt x="18346" y="55805"/>
                  </a:cubicBezTo>
                  <a:cubicBezTo>
                    <a:pt x="17578" y="55517"/>
                    <a:pt x="17290" y="55517"/>
                    <a:pt x="16521" y="55229"/>
                  </a:cubicBezTo>
                  <a:cubicBezTo>
                    <a:pt x="12775" y="53788"/>
                    <a:pt x="8645" y="51867"/>
                    <a:pt x="4803" y="50427"/>
                  </a:cubicBezTo>
                  <a:cubicBezTo>
                    <a:pt x="2018" y="49274"/>
                    <a:pt x="481" y="48506"/>
                    <a:pt x="193" y="45336"/>
                  </a:cubicBezTo>
                  <a:cubicBezTo>
                    <a:pt x="1" y="42551"/>
                    <a:pt x="1" y="39669"/>
                    <a:pt x="97" y="36788"/>
                  </a:cubicBezTo>
                  <a:cubicBezTo>
                    <a:pt x="193" y="32177"/>
                    <a:pt x="577" y="27567"/>
                    <a:pt x="961" y="22860"/>
                  </a:cubicBezTo>
                  <a:cubicBezTo>
                    <a:pt x="1153" y="19402"/>
                    <a:pt x="1537" y="15945"/>
                    <a:pt x="1922" y="12583"/>
                  </a:cubicBezTo>
                  <a:cubicBezTo>
                    <a:pt x="2114" y="10662"/>
                    <a:pt x="2402" y="8453"/>
                    <a:pt x="2594" y="6532"/>
                  </a:cubicBezTo>
                  <a:cubicBezTo>
                    <a:pt x="6436" y="5763"/>
                    <a:pt x="11046" y="6052"/>
                    <a:pt x="15080" y="6244"/>
                  </a:cubicBezTo>
                  <a:lnTo>
                    <a:pt x="15945" y="6244"/>
                  </a:lnTo>
                  <a:cubicBezTo>
                    <a:pt x="19883" y="6436"/>
                    <a:pt x="23725" y="6916"/>
                    <a:pt x="27663" y="6244"/>
                  </a:cubicBezTo>
                  <a:cubicBezTo>
                    <a:pt x="32081" y="5379"/>
                    <a:pt x="36115" y="3842"/>
                    <a:pt x="40054" y="259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797600" y="4134950"/>
              <a:ext cx="1769750" cy="1748125"/>
            </a:xfrm>
            <a:custGeom>
              <a:rect b="b" l="l" r="r" t="t"/>
              <a:pathLst>
                <a:path extrusionOk="0" fill="none" h="69925" w="70790">
                  <a:moveTo>
                    <a:pt x="34099" y="2209"/>
                  </a:moveTo>
                  <a:cubicBezTo>
                    <a:pt x="41879" y="0"/>
                    <a:pt x="48794" y="2401"/>
                    <a:pt x="56190" y="5379"/>
                  </a:cubicBezTo>
                  <a:cubicBezTo>
                    <a:pt x="60032" y="7012"/>
                    <a:pt x="60032" y="10085"/>
                    <a:pt x="62049" y="13351"/>
                  </a:cubicBezTo>
                  <a:cubicBezTo>
                    <a:pt x="63106" y="15176"/>
                    <a:pt x="64931" y="16809"/>
                    <a:pt x="65603" y="18730"/>
                  </a:cubicBezTo>
                  <a:cubicBezTo>
                    <a:pt x="66564" y="21227"/>
                    <a:pt x="65795" y="25261"/>
                    <a:pt x="65123" y="28335"/>
                  </a:cubicBezTo>
                  <a:cubicBezTo>
                    <a:pt x="65027" y="28911"/>
                    <a:pt x="64931" y="29584"/>
                    <a:pt x="64835" y="30064"/>
                  </a:cubicBezTo>
                  <a:cubicBezTo>
                    <a:pt x="64451" y="31793"/>
                    <a:pt x="63970" y="33618"/>
                    <a:pt x="63874" y="35539"/>
                  </a:cubicBezTo>
                  <a:cubicBezTo>
                    <a:pt x="63586" y="38997"/>
                    <a:pt x="65411" y="41302"/>
                    <a:pt x="67044" y="44087"/>
                  </a:cubicBezTo>
                  <a:cubicBezTo>
                    <a:pt x="67908" y="45336"/>
                    <a:pt x="68869" y="47161"/>
                    <a:pt x="69637" y="48890"/>
                  </a:cubicBezTo>
                  <a:cubicBezTo>
                    <a:pt x="70406" y="51003"/>
                    <a:pt x="70790" y="53308"/>
                    <a:pt x="69829" y="55229"/>
                  </a:cubicBezTo>
                  <a:cubicBezTo>
                    <a:pt x="69157" y="56670"/>
                    <a:pt x="68293" y="58014"/>
                    <a:pt x="67332" y="59359"/>
                  </a:cubicBezTo>
                  <a:cubicBezTo>
                    <a:pt x="65507" y="61760"/>
                    <a:pt x="63682" y="63873"/>
                    <a:pt x="61761" y="66083"/>
                  </a:cubicBezTo>
                  <a:cubicBezTo>
                    <a:pt x="60801" y="67043"/>
                    <a:pt x="59552" y="67812"/>
                    <a:pt x="58688" y="68484"/>
                  </a:cubicBezTo>
                  <a:cubicBezTo>
                    <a:pt x="55902" y="69733"/>
                    <a:pt x="53405" y="69925"/>
                    <a:pt x="49659" y="68580"/>
                  </a:cubicBezTo>
                  <a:cubicBezTo>
                    <a:pt x="44664" y="66755"/>
                    <a:pt x="39477" y="65218"/>
                    <a:pt x="34291" y="63873"/>
                  </a:cubicBezTo>
                  <a:cubicBezTo>
                    <a:pt x="31889" y="63297"/>
                    <a:pt x="31697" y="62721"/>
                    <a:pt x="30545" y="60608"/>
                  </a:cubicBezTo>
                  <a:cubicBezTo>
                    <a:pt x="29872" y="59167"/>
                    <a:pt x="29008" y="57726"/>
                    <a:pt x="28336" y="56189"/>
                  </a:cubicBezTo>
                  <a:cubicBezTo>
                    <a:pt x="28047" y="55709"/>
                    <a:pt x="27855" y="55229"/>
                    <a:pt x="27471" y="54653"/>
                  </a:cubicBezTo>
                  <a:cubicBezTo>
                    <a:pt x="25262" y="50523"/>
                    <a:pt x="19019" y="50426"/>
                    <a:pt x="15081" y="49274"/>
                  </a:cubicBezTo>
                  <a:cubicBezTo>
                    <a:pt x="14504" y="48986"/>
                    <a:pt x="14120" y="48986"/>
                    <a:pt x="13544" y="48602"/>
                  </a:cubicBezTo>
                  <a:cubicBezTo>
                    <a:pt x="10566" y="47353"/>
                    <a:pt x="7012" y="45432"/>
                    <a:pt x="3843" y="43991"/>
                  </a:cubicBezTo>
                  <a:cubicBezTo>
                    <a:pt x="1538" y="42935"/>
                    <a:pt x="193" y="42166"/>
                    <a:pt x="97" y="39381"/>
                  </a:cubicBezTo>
                  <a:cubicBezTo>
                    <a:pt x="1" y="36883"/>
                    <a:pt x="1" y="34482"/>
                    <a:pt x="97" y="31985"/>
                  </a:cubicBezTo>
                  <a:cubicBezTo>
                    <a:pt x="193" y="27855"/>
                    <a:pt x="577" y="23917"/>
                    <a:pt x="961" y="19786"/>
                  </a:cubicBezTo>
                  <a:cubicBezTo>
                    <a:pt x="1153" y="16809"/>
                    <a:pt x="1442" y="13831"/>
                    <a:pt x="1730" y="10662"/>
                  </a:cubicBezTo>
                  <a:cubicBezTo>
                    <a:pt x="2018" y="9029"/>
                    <a:pt x="2114" y="7108"/>
                    <a:pt x="2402" y="5379"/>
                  </a:cubicBezTo>
                  <a:cubicBezTo>
                    <a:pt x="5572" y="4611"/>
                    <a:pt x="9414" y="4899"/>
                    <a:pt x="12968" y="5091"/>
                  </a:cubicBezTo>
                  <a:lnTo>
                    <a:pt x="13640" y="5091"/>
                  </a:lnTo>
                  <a:cubicBezTo>
                    <a:pt x="17002" y="5187"/>
                    <a:pt x="20267" y="5571"/>
                    <a:pt x="23725" y="4899"/>
                  </a:cubicBezTo>
                  <a:cubicBezTo>
                    <a:pt x="27183" y="4611"/>
                    <a:pt x="30545" y="3266"/>
                    <a:pt x="34099" y="220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989700" y="4276625"/>
              <a:ext cx="1455200" cy="1498400"/>
            </a:xfrm>
            <a:custGeom>
              <a:rect b="b" l="l" r="r" t="t"/>
              <a:pathLst>
                <a:path extrusionOk="0" fill="none" h="59936" w="58208">
                  <a:moveTo>
                    <a:pt x="28432" y="1537"/>
                  </a:moveTo>
                  <a:cubicBezTo>
                    <a:pt x="34675" y="0"/>
                    <a:pt x="40342" y="1921"/>
                    <a:pt x="46201" y="4418"/>
                  </a:cubicBezTo>
                  <a:cubicBezTo>
                    <a:pt x="49275" y="5763"/>
                    <a:pt x="49467" y="8260"/>
                    <a:pt x="50908" y="10950"/>
                  </a:cubicBezTo>
                  <a:cubicBezTo>
                    <a:pt x="51868" y="12487"/>
                    <a:pt x="53117" y="13927"/>
                    <a:pt x="53789" y="15752"/>
                  </a:cubicBezTo>
                  <a:cubicBezTo>
                    <a:pt x="54557" y="17865"/>
                    <a:pt x="53981" y="21323"/>
                    <a:pt x="53501" y="24013"/>
                  </a:cubicBezTo>
                  <a:cubicBezTo>
                    <a:pt x="53405" y="24493"/>
                    <a:pt x="53309" y="24973"/>
                    <a:pt x="53309" y="25453"/>
                  </a:cubicBezTo>
                  <a:cubicBezTo>
                    <a:pt x="53021" y="26990"/>
                    <a:pt x="52540" y="28527"/>
                    <a:pt x="52540" y="30256"/>
                  </a:cubicBezTo>
                  <a:cubicBezTo>
                    <a:pt x="52444" y="33233"/>
                    <a:pt x="53885" y="35251"/>
                    <a:pt x="55230" y="37652"/>
                  </a:cubicBezTo>
                  <a:cubicBezTo>
                    <a:pt x="55902" y="38900"/>
                    <a:pt x="56671" y="40341"/>
                    <a:pt x="57247" y="41878"/>
                  </a:cubicBezTo>
                  <a:cubicBezTo>
                    <a:pt x="57919" y="43799"/>
                    <a:pt x="58207" y="45720"/>
                    <a:pt x="57439" y="47449"/>
                  </a:cubicBezTo>
                  <a:cubicBezTo>
                    <a:pt x="56863" y="48698"/>
                    <a:pt x="56190" y="49850"/>
                    <a:pt x="55422" y="51003"/>
                  </a:cubicBezTo>
                  <a:cubicBezTo>
                    <a:pt x="53981" y="53212"/>
                    <a:pt x="52540" y="54941"/>
                    <a:pt x="51100" y="56862"/>
                  </a:cubicBezTo>
                  <a:cubicBezTo>
                    <a:pt x="50235" y="57630"/>
                    <a:pt x="49179" y="58495"/>
                    <a:pt x="48506" y="58783"/>
                  </a:cubicBezTo>
                  <a:cubicBezTo>
                    <a:pt x="46201" y="59935"/>
                    <a:pt x="43992" y="59935"/>
                    <a:pt x="41014" y="58975"/>
                  </a:cubicBezTo>
                  <a:cubicBezTo>
                    <a:pt x="36788" y="57534"/>
                    <a:pt x="32466" y="56189"/>
                    <a:pt x="28144" y="55133"/>
                  </a:cubicBezTo>
                  <a:cubicBezTo>
                    <a:pt x="26223" y="54653"/>
                    <a:pt x="26030" y="54172"/>
                    <a:pt x="25070" y="52443"/>
                  </a:cubicBezTo>
                  <a:cubicBezTo>
                    <a:pt x="24302" y="51291"/>
                    <a:pt x="23725" y="50042"/>
                    <a:pt x="23053" y="48890"/>
                  </a:cubicBezTo>
                  <a:cubicBezTo>
                    <a:pt x="22765" y="48505"/>
                    <a:pt x="22573" y="48025"/>
                    <a:pt x="22284" y="47641"/>
                  </a:cubicBezTo>
                  <a:cubicBezTo>
                    <a:pt x="20363" y="44279"/>
                    <a:pt x="15369" y="44183"/>
                    <a:pt x="12007" y="43127"/>
                  </a:cubicBezTo>
                  <a:cubicBezTo>
                    <a:pt x="11335" y="42838"/>
                    <a:pt x="11239" y="42935"/>
                    <a:pt x="10662" y="42550"/>
                  </a:cubicBezTo>
                  <a:cubicBezTo>
                    <a:pt x="8453" y="41398"/>
                    <a:pt x="5476" y="39477"/>
                    <a:pt x="2978" y="38132"/>
                  </a:cubicBezTo>
                  <a:cubicBezTo>
                    <a:pt x="1153" y="37172"/>
                    <a:pt x="193" y="36499"/>
                    <a:pt x="97" y="34098"/>
                  </a:cubicBezTo>
                  <a:cubicBezTo>
                    <a:pt x="1" y="31889"/>
                    <a:pt x="97" y="29776"/>
                    <a:pt x="97" y="27566"/>
                  </a:cubicBezTo>
                  <a:cubicBezTo>
                    <a:pt x="193" y="24109"/>
                    <a:pt x="577" y="20651"/>
                    <a:pt x="769" y="17193"/>
                  </a:cubicBezTo>
                  <a:cubicBezTo>
                    <a:pt x="1057" y="14504"/>
                    <a:pt x="1153" y="12006"/>
                    <a:pt x="1538" y="9317"/>
                  </a:cubicBezTo>
                  <a:cubicBezTo>
                    <a:pt x="1634" y="7876"/>
                    <a:pt x="1730" y="6243"/>
                    <a:pt x="2018" y="4803"/>
                  </a:cubicBezTo>
                  <a:cubicBezTo>
                    <a:pt x="4611" y="4034"/>
                    <a:pt x="7877" y="4130"/>
                    <a:pt x="10662" y="4322"/>
                  </a:cubicBezTo>
                  <a:lnTo>
                    <a:pt x="11239" y="4322"/>
                  </a:lnTo>
                  <a:cubicBezTo>
                    <a:pt x="14024" y="4322"/>
                    <a:pt x="16810" y="4514"/>
                    <a:pt x="19499" y="4034"/>
                  </a:cubicBezTo>
                  <a:cubicBezTo>
                    <a:pt x="22765" y="3458"/>
                    <a:pt x="25550" y="2401"/>
                    <a:pt x="28432" y="153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1189000" y="4411075"/>
              <a:ext cx="1138225" cy="1246275"/>
            </a:xfrm>
            <a:custGeom>
              <a:rect b="b" l="l" r="r" t="t"/>
              <a:pathLst>
                <a:path extrusionOk="0" fill="none" h="49851" w="45529">
                  <a:moveTo>
                    <a:pt x="22477" y="1057"/>
                  </a:moveTo>
                  <a:cubicBezTo>
                    <a:pt x="27279" y="1"/>
                    <a:pt x="31602" y="1538"/>
                    <a:pt x="36020" y="3459"/>
                  </a:cubicBezTo>
                  <a:cubicBezTo>
                    <a:pt x="38421" y="4611"/>
                    <a:pt x="38613" y="6340"/>
                    <a:pt x="39670" y="8357"/>
                  </a:cubicBezTo>
                  <a:cubicBezTo>
                    <a:pt x="40342" y="9702"/>
                    <a:pt x="41495" y="11047"/>
                    <a:pt x="41975" y="12487"/>
                  </a:cubicBezTo>
                  <a:cubicBezTo>
                    <a:pt x="42551" y="14408"/>
                    <a:pt x="42167" y="17194"/>
                    <a:pt x="41975" y="19499"/>
                  </a:cubicBezTo>
                  <a:cubicBezTo>
                    <a:pt x="41975" y="19979"/>
                    <a:pt x="41783" y="20267"/>
                    <a:pt x="41783" y="20652"/>
                  </a:cubicBezTo>
                  <a:cubicBezTo>
                    <a:pt x="41591" y="21996"/>
                    <a:pt x="41303" y="23341"/>
                    <a:pt x="41303" y="24590"/>
                  </a:cubicBezTo>
                  <a:cubicBezTo>
                    <a:pt x="41207" y="27183"/>
                    <a:pt x="42263" y="28816"/>
                    <a:pt x="43224" y="30833"/>
                  </a:cubicBezTo>
                  <a:cubicBezTo>
                    <a:pt x="43704" y="31986"/>
                    <a:pt x="44376" y="33138"/>
                    <a:pt x="44857" y="34483"/>
                  </a:cubicBezTo>
                  <a:cubicBezTo>
                    <a:pt x="45337" y="36020"/>
                    <a:pt x="45529" y="37749"/>
                    <a:pt x="44953" y="39189"/>
                  </a:cubicBezTo>
                  <a:cubicBezTo>
                    <a:pt x="44472" y="40246"/>
                    <a:pt x="43992" y="41206"/>
                    <a:pt x="43416" y="42263"/>
                  </a:cubicBezTo>
                  <a:cubicBezTo>
                    <a:pt x="42263" y="44184"/>
                    <a:pt x="41207" y="45721"/>
                    <a:pt x="40246" y="47450"/>
                  </a:cubicBezTo>
                  <a:cubicBezTo>
                    <a:pt x="39670" y="48026"/>
                    <a:pt x="38709" y="48602"/>
                    <a:pt x="38229" y="48986"/>
                  </a:cubicBezTo>
                  <a:cubicBezTo>
                    <a:pt x="36404" y="49851"/>
                    <a:pt x="34579" y="49851"/>
                    <a:pt x="32370" y="48986"/>
                  </a:cubicBezTo>
                  <a:cubicBezTo>
                    <a:pt x="29008" y="47930"/>
                    <a:pt x="25646" y="46873"/>
                    <a:pt x="22093" y="45913"/>
                  </a:cubicBezTo>
                  <a:cubicBezTo>
                    <a:pt x="20556" y="45529"/>
                    <a:pt x="20364" y="45144"/>
                    <a:pt x="19595" y="43800"/>
                  </a:cubicBezTo>
                  <a:cubicBezTo>
                    <a:pt x="19019" y="42839"/>
                    <a:pt x="18539" y="42071"/>
                    <a:pt x="17962" y="41110"/>
                  </a:cubicBezTo>
                  <a:cubicBezTo>
                    <a:pt x="17674" y="40726"/>
                    <a:pt x="17578" y="40438"/>
                    <a:pt x="17290" y="40150"/>
                  </a:cubicBezTo>
                  <a:cubicBezTo>
                    <a:pt x="15753" y="37557"/>
                    <a:pt x="11815" y="37364"/>
                    <a:pt x="9030" y="36500"/>
                  </a:cubicBezTo>
                  <a:cubicBezTo>
                    <a:pt x="8453" y="36404"/>
                    <a:pt x="8549" y="36404"/>
                    <a:pt x="7973" y="36020"/>
                  </a:cubicBezTo>
                  <a:cubicBezTo>
                    <a:pt x="6532" y="35059"/>
                    <a:pt x="4131" y="32946"/>
                    <a:pt x="2306" y="31697"/>
                  </a:cubicBezTo>
                  <a:cubicBezTo>
                    <a:pt x="961" y="30833"/>
                    <a:pt x="289" y="30065"/>
                    <a:pt x="193" y="28240"/>
                  </a:cubicBezTo>
                  <a:cubicBezTo>
                    <a:pt x="1" y="26415"/>
                    <a:pt x="193" y="24590"/>
                    <a:pt x="289" y="22861"/>
                  </a:cubicBezTo>
                  <a:cubicBezTo>
                    <a:pt x="385" y="19979"/>
                    <a:pt x="769" y="17098"/>
                    <a:pt x="961" y="14216"/>
                  </a:cubicBezTo>
                  <a:cubicBezTo>
                    <a:pt x="1250" y="12007"/>
                    <a:pt x="1346" y="9894"/>
                    <a:pt x="1442" y="7685"/>
                  </a:cubicBezTo>
                  <a:cubicBezTo>
                    <a:pt x="1634" y="6532"/>
                    <a:pt x="1634" y="5092"/>
                    <a:pt x="1826" y="3939"/>
                  </a:cubicBezTo>
                  <a:cubicBezTo>
                    <a:pt x="3843" y="3267"/>
                    <a:pt x="6340" y="3363"/>
                    <a:pt x="8646" y="3363"/>
                  </a:cubicBezTo>
                  <a:lnTo>
                    <a:pt x="9126" y="3363"/>
                  </a:lnTo>
                  <a:cubicBezTo>
                    <a:pt x="11335" y="3363"/>
                    <a:pt x="13448" y="3459"/>
                    <a:pt x="15753" y="2978"/>
                  </a:cubicBezTo>
                  <a:cubicBezTo>
                    <a:pt x="17962" y="2690"/>
                    <a:pt x="20172" y="1826"/>
                    <a:pt x="22477" y="105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1383525" y="4550350"/>
              <a:ext cx="816450" cy="996550"/>
            </a:xfrm>
            <a:custGeom>
              <a:rect b="b" l="l" r="r" t="t"/>
              <a:pathLst>
                <a:path extrusionOk="0" fill="none" h="39862" w="32658">
                  <a:moveTo>
                    <a:pt x="16713" y="577"/>
                  </a:moveTo>
                  <a:cubicBezTo>
                    <a:pt x="19979" y="1"/>
                    <a:pt x="22956" y="1153"/>
                    <a:pt x="26126" y="2594"/>
                  </a:cubicBezTo>
                  <a:cubicBezTo>
                    <a:pt x="27663" y="3363"/>
                    <a:pt x="27951" y="4611"/>
                    <a:pt x="28527" y="6052"/>
                  </a:cubicBezTo>
                  <a:cubicBezTo>
                    <a:pt x="29007" y="7205"/>
                    <a:pt x="29680" y="8261"/>
                    <a:pt x="30064" y="9414"/>
                  </a:cubicBezTo>
                  <a:cubicBezTo>
                    <a:pt x="30544" y="11047"/>
                    <a:pt x="30448" y="13256"/>
                    <a:pt x="30352" y="15081"/>
                  </a:cubicBezTo>
                  <a:cubicBezTo>
                    <a:pt x="30352" y="15465"/>
                    <a:pt x="30352" y="15849"/>
                    <a:pt x="30160" y="16041"/>
                  </a:cubicBezTo>
                  <a:cubicBezTo>
                    <a:pt x="30064" y="17098"/>
                    <a:pt x="29968" y="18250"/>
                    <a:pt x="29968" y="19307"/>
                  </a:cubicBezTo>
                  <a:cubicBezTo>
                    <a:pt x="29968" y="21324"/>
                    <a:pt x="30640" y="22765"/>
                    <a:pt x="31216" y="24494"/>
                  </a:cubicBezTo>
                  <a:cubicBezTo>
                    <a:pt x="31601" y="25262"/>
                    <a:pt x="31985" y="26415"/>
                    <a:pt x="32177" y="27471"/>
                  </a:cubicBezTo>
                  <a:cubicBezTo>
                    <a:pt x="32561" y="28816"/>
                    <a:pt x="32657" y="30065"/>
                    <a:pt x="32369" y="31313"/>
                  </a:cubicBezTo>
                  <a:cubicBezTo>
                    <a:pt x="32081" y="32178"/>
                    <a:pt x="31697" y="32946"/>
                    <a:pt x="31409" y="33810"/>
                  </a:cubicBezTo>
                  <a:cubicBezTo>
                    <a:pt x="30640" y="35539"/>
                    <a:pt x="30064" y="36692"/>
                    <a:pt x="29295" y="38133"/>
                  </a:cubicBezTo>
                  <a:cubicBezTo>
                    <a:pt x="29007" y="38517"/>
                    <a:pt x="28143" y="39093"/>
                    <a:pt x="27759" y="39381"/>
                  </a:cubicBezTo>
                  <a:cubicBezTo>
                    <a:pt x="26414" y="39862"/>
                    <a:pt x="25165" y="39862"/>
                    <a:pt x="23340" y="39189"/>
                  </a:cubicBezTo>
                  <a:cubicBezTo>
                    <a:pt x="20843" y="38421"/>
                    <a:pt x="18250" y="37652"/>
                    <a:pt x="15752" y="36980"/>
                  </a:cubicBezTo>
                  <a:cubicBezTo>
                    <a:pt x="14696" y="36692"/>
                    <a:pt x="14408" y="36308"/>
                    <a:pt x="13831" y="35539"/>
                  </a:cubicBezTo>
                  <a:cubicBezTo>
                    <a:pt x="13351" y="34867"/>
                    <a:pt x="12871" y="34195"/>
                    <a:pt x="12487" y="33618"/>
                  </a:cubicBezTo>
                  <a:cubicBezTo>
                    <a:pt x="12391" y="33330"/>
                    <a:pt x="12198" y="33138"/>
                    <a:pt x="12006" y="32946"/>
                  </a:cubicBezTo>
                  <a:cubicBezTo>
                    <a:pt x="10758" y="31217"/>
                    <a:pt x="7972" y="30929"/>
                    <a:pt x="5955" y="30353"/>
                  </a:cubicBezTo>
                  <a:cubicBezTo>
                    <a:pt x="5475" y="30257"/>
                    <a:pt x="5571" y="30353"/>
                    <a:pt x="5091" y="29968"/>
                  </a:cubicBezTo>
                  <a:cubicBezTo>
                    <a:pt x="4322" y="29104"/>
                    <a:pt x="2689" y="26991"/>
                    <a:pt x="1345" y="25934"/>
                  </a:cubicBezTo>
                  <a:cubicBezTo>
                    <a:pt x="480" y="25070"/>
                    <a:pt x="0" y="24302"/>
                    <a:pt x="0" y="22861"/>
                  </a:cubicBezTo>
                  <a:cubicBezTo>
                    <a:pt x="0" y="21420"/>
                    <a:pt x="192" y="19979"/>
                    <a:pt x="192" y="18539"/>
                  </a:cubicBezTo>
                  <a:cubicBezTo>
                    <a:pt x="288" y="16137"/>
                    <a:pt x="672" y="13928"/>
                    <a:pt x="865" y="11623"/>
                  </a:cubicBezTo>
                  <a:cubicBezTo>
                    <a:pt x="961" y="9798"/>
                    <a:pt x="1153" y="8165"/>
                    <a:pt x="1249" y="6340"/>
                  </a:cubicBezTo>
                  <a:cubicBezTo>
                    <a:pt x="1345" y="5380"/>
                    <a:pt x="1249" y="4131"/>
                    <a:pt x="1441" y="3363"/>
                  </a:cubicBezTo>
                  <a:cubicBezTo>
                    <a:pt x="2882" y="2690"/>
                    <a:pt x="4803" y="2690"/>
                    <a:pt x="6435" y="2594"/>
                  </a:cubicBezTo>
                  <a:lnTo>
                    <a:pt x="6724" y="2594"/>
                  </a:lnTo>
                  <a:cubicBezTo>
                    <a:pt x="8356" y="2498"/>
                    <a:pt x="9893" y="2498"/>
                    <a:pt x="11526" y="2114"/>
                  </a:cubicBezTo>
                  <a:cubicBezTo>
                    <a:pt x="13351" y="1634"/>
                    <a:pt x="15080" y="961"/>
                    <a:pt x="16713" y="57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1570800" y="4684825"/>
              <a:ext cx="504300" cy="756425"/>
            </a:xfrm>
            <a:custGeom>
              <a:rect b="b" l="l" r="r" t="t"/>
              <a:pathLst>
                <a:path extrusionOk="0" fill="none" h="30257" w="20172">
                  <a:moveTo>
                    <a:pt x="11335" y="97"/>
                  </a:moveTo>
                  <a:cubicBezTo>
                    <a:pt x="13064" y="1"/>
                    <a:pt x="14793" y="865"/>
                    <a:pt x="16330" y="1826"/>
                  </a:cubicBezTo>
                  <a:cubicBezTo>
                    <a:pt x="17194" y="2306"/>
                    <a:pt x="17290" y="2978"/>
                    <a:pt x="17674" y="3843"/>
                  </a:cubicBezTo>
                  <a:cubicBezTo>
                    <a:pt x="18058" y="4611"/>
                    <a:pt x="18251" y="5668"/>
                    <a:pt x="18539" y="6628"/>
                  </a:cubicBezTo>
                  <a:cubicBezTo>
                    <a:pt x="18827" y="7877"/>
                    <a:pt x="18827" y="9510"/>
                    <a:pt x="18827" y="10950"/>
                  </a:cubicBezTo>
                  <a:lnTo>
                    <a:pt x="18827" y="11623"/>
                  </a:lnTo>
                  <a:lnTo>
                    <a:pt x="18827" y="14120"/>
                  </a:lnTo>
                  <a:cubicBezTo>
                    <a:pt x="18827" y="15561"/>
                    <a:pt x="19211" y="16905"/>
                    <a:pt x="19499" y="18250"/>
                  </a:cubicBezTo>
                  <a:cubicBezTo>
                    <a:pt x="19595" y="18923"/>
                    <a:pt x="19787" y="19787"/>
                    <a:pt x="19979" y="20651"/>
                  </a:cubicBezTo>
                  <a:cubicBezTo>
                    <a:pt x="20076" y="21612"/>
                    <a:pt x="20172" y="22668"/>
                    <a:pt x="19979" y="23533"/>
                  </a:cubicBezTo>
                  <a:cubicBezTo>
                    <a:pt x="19787" y="24205"/>
                    <a:pt x="19595" y="24974"/>
                    <a:pt x="19499" y="25550"/>
                  </a:cubicBezTo>
                  <a:cubicBezTo>
                    <a:pt x="19115" y="26895"/>
                    <a:pt x="18827" y="27855"/>
                    <a:pt x="18635" y="29200"/>
                  </a:cubicBezTo>
                  <a:cubicBezTo>
                    <a:pt x="18539" y="29392"/>
                    <a:pt x="17770" y="29872"/>
                    <a:pt x="17674" y="29968"/>
                  </a:cubicBezTo>
                  <a:cubicBezTo>
                    <a:pt x="16810" y="30256"/>
                    <a:pt x="15849" y="30064"/>
                    <a:pt x="14793" y="29776"/>
                  </a:cubicBezTo>
                  <a:lnTo>
                    <a:pt x="9702" y="28335"/>
                  </a:lnTo>
                  <a:cubicBezTo>
                    <a:pt x="9030" y="28047"/>
                    <a:pt x="8742" y="27951"/>
                    <a:pt x="8453" y="27471"/>
                  </a:cubicBezTo>
                  <a:lnTo>
                    <a:pt x="7301" y="26414"/>
                  </a:lnTo>
                  <a:lnTo>
                    <a:pt x="7013" y="26030"/>
                  </a:lnTo>
                  <a:cubicBezTo>
                    <a:pt x="6052" y="24974"/>
                    <a:pt x="4227" y="24686"/>
                    <a:pt x="2882" y="24397"/>
                  </a:cubicBezTo>
                  <a:cubicBezTo>
                    <a:pt x="2402" y="24205"/>
                    <a:pt x="2786" y="24493"/>
                    <a:pt x="2306" y="24013"/>
                  </a:cubicBezTo>
                  <a:cubicBezTo>
                    <a:pt x="2306" y="23245"/>
                    <a:pt x="1250" y="20940"/>
                    <a:pt x="577" y="19979"/>
                  </a:cubicBezTo>
                  <a:cubicBezTo>
                    <a:pt x="289" y="19307"/>
                    <a:pt x="1" y="18538"/>
                    <a:pt x="97" y="17482"/>
                  </a:cubicBezTo>
                  <a:cubicBezTo>
                    <a:pt x="97" y="16425"/>
                    <a:pt x="289" y="15177"/>
                    <a:pt x="385" y="14120"/>
                  </a:cubicBezTo>
                  <a:cubicBezTo>
                    <a:pt x="481" y="12295"/>
                    <a:pt x="865" y="10662"/>
                    <a:pt x="1058" y="8837"/>
                  </a:cubicBezTo>
                  <a:cubicBezTo>
                    <a:pt x="1250" y="7493"/>
                    <a:pt x="1250" y="6244"/>
                    <a:pt x="1346" y="4899"/>
                  </a:cubicBezTo>
                  <a:cubicBezTo>
                    <a:pt x="1346" y="4323"/>
                    <a:pt x="1346" y="3170"/>
                    <a:pt x="1442" y="2594"/>
                  </a:cubicBezTo>
                  <a:cubicBezTo>
                    <a:pt x="2306" y="2018"/>
                    <a:pt x="3459" y="2018"/>
                    <a:pt x="4611" y="1922"/>
                  </a:cubicBezTo>
                  <a:lnTo>
                    <a:pt x="4804" y="1922"/>
                  </a:lnTo>
                  <a:cubicBezTo>
                    <a:pt x="5764" y="1730"/>
                    <a:pt x="6821" y="1633"/>
                    <a:pt x="7781" y="1441"/>
                  </a:cubicBezTo>
                  <a:cubicBezTo>
                    <a:pt x="9030" y="865"/>
                    <a:pt x="10086" y="385"/>
                    <a:pt x="11335" y="9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1758100" y="4816900"/>
              <a:ext cx="206550" cy="509075"/>
            </a:xfrm>
            <a:custGeom>
              <a:rect b="b" l="l" r="r" t="t"/>
              <a:pathLst>
                <a:path extrusionOk="0" fill="none" h="20363" w="8262">
                  <a:moveTo>
                    <a:pt x="7781" y="20363"/>
                  </a:moveTo>
                  <a:cubicBezTo>
                    <a:pt x="6052" y="19979"/>
                    <a:pt x="4131" y="19403"/>
                    <a:pt x="2498" y="18826"/>
                  </a:cubicBezTo>
                  <a:cubicBezTo>
                    <a:pt x="1730" y="18538"/>
                    <a:pt x="1057" y="18250"/>
                    <a:pt x="289" y="17962"/>
                  </a:cubicBezTo>
                  <a:cubicBezTo>
                    <a:pt x="1" y="17866"/>
                    <a:pt x="289" y="18058"/>
                    <a:pt x="1" y="17578"/>
                  </a:cubicBezTo>
                  <a:cubicBezTo>
                    <a:pt x="769" y="17001"/>
                    <a:pt x="193" y="14696"/>
                    <a:pt x="289" y="13928"/>
                  </a:cubicBezTo>
                  <a:cubicBezTo>
                    <a:pt x="577" y="12487"/>
                    <a:pt x="769" y="11046"/>
                    <a:pt x="961" y="9605"/>
                  </a:cubicBezTo>
                  <a:cubicBezTo>
                    <a:pt x="1057" y="8357"/>
                    <a:pt x="1442" y="7300"/>
                    <a:pt x="1538" y="6052"/>
                  </a:cubicBezTo>
                  <a:cubicBezTo>
                    <a:pt x="1634" y="5283"/>
                    <a:pt x="1538" y="4323"/>
                    <a:pt x="1538" y="3458"/>
                  </a:cubicBezTo>
                  <a:cubicBezTo>
                    <a:pt x="1538" y="3074"/>
                    <a:pt x="1442" y="2306"/>
                    <a:pt x="1538" y="1921"/>
                  </a:cubicBezTo>
                  <a:cubicBezTo>
                    <a:pt x="1634" y="1441"/>
                    <a:pt x="2402" y="1249"/>
                    <a:pt x="2690" y="1057"/>
                  </a:cubicBezTo>
                  <a:cubicBezTo>
                    <a:pt x="3555" y="577"/>
                    <a:pt x="4611" y="96"/>
                    <a:pt x="5572" y="0"/>
                  </a:cubicBezTo>
                  <a:cubicBezTo>
                    <a:pt x="5956" y="577"/>
                    <a:pt x="6532" y="1057"/>
                    <a:pt x="6532" y="1729"/>
                  </a:cubicBezTo>
                  <a:cubicBezTo>
                    <a:pt x="6532" y="3458"/>
                    <a:pt x="7013" y="5187"/>
                    <a:pt x="7397" y="6820"/>
                  </a:cubicBezTo>
                  <a:cubicBezTo>
                    <a:pt x="7877" y="9125"/>
                    <a:pt x="7685" y="11526"/>
                    <a:pt x="7685" y="13736"/>
                  </a:cubicBezTo>
                  <a:lnTo>
                    <a:pt x="7685" y="17385"/>
                  </a:lnTo>
                  <a:cubicBezTo>
                    <a:pt x="7685" y="18442"/>
                    <a:pt x="7877" y="19210"/>
                    <a:pt x="7973" y="20171"/>
                  </a:cubicBezTo>
                  <a:cubicBezTo>
                    <a:pt x="8261" y="20075"/>
                    <a:pt x="7685" y="20363"/>
                    <a:pt x="7781" y="20363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664796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3" name="Google Shape;653;p32"/>
          <p:cNvSpPr/>
          <p:nvPr/>
        </p:nvSpPr>
        <p:spPr>
          <a:xfrm>
            <a:off x="611886" y="463809"/>
            <a:ext cx="950224" cy="870985"/>
          </a:xfrm>
          <a:custGeom>
            <a:rect b="b" l="l" r="r" t="t"/>
            <a:pathLst>
              <a:path extrusionOk="0" h="39703" w="43320">
                <a:moveTo>
                  <a:pt x="21471" y="1"/>
                </a:moveTo>
                <a:cubicBezTo>
                  <a:pt x="17691" y="1"/>
                  <a:pt x="13935" y="1361"/>
                  <a:pt x="9797" y="3483"/>
                </a:cubicBezTo>
                <a:cubicBezTo>
                  <a:pt x="6916" y="4923"/>
                  <a:pt x="4034" y="6556"/>
                  <a:pt x="2113" y="9149"/>
                </a:cubicBezTo>
                <a:cubicBezTo>
                  <a:pt x="192" y="11935"/>
                  <a:pt x="0" y="15489"/>
                  <a:pt x="0" y="18851"/>
                </a:cubicBezTo>
                <a:lnTo>
                  <a:pt x="0" y="22404"/>
                </a:lnTo>
                <a:cubicBezTo>
                  <a:pt x="0" y="32105"/>
                  <a:pt x="8165" y="35563"/>
                  <a:pt x="16329" y="38445"/>
                </a:cubicBezTo>
                <a:cubicBezTo>
                  <a:pt x="18706" y="39295"/>
                  <a:pt x="20802" y="39703"/>
                  <a:pt x="22692" y="39703"/>
                </a:cubicBezTo>
                <a:cubicBezTo>
                  <a:pt x="28056" y="39703"/>
                  <a:pt x="31749" y="36418"/>
                  <a:pt x="35443" y="30665"/>
                </a:cubicBezTo>
                <a:cubicBezTo>
                  <a:pt x="38036" y="26535"/>
                  <a:pt x="42455" y="21636"/>
                  <a:pt x="42839" y="16641"/>
                </a:cubicBezTo>
                <a:cubicBezTo>
                  <a:pt x="43319" y="10686"/>
                  <a:pt x="35443" y="5788"/>
                  <a:pt x="30929" y="3002"/>
                </a:cubicBezTo>
                <a:cubicBezTo>
                  <a:pt x="27617" y="895"/>
                  <a:pt x="24536" y="1"/>
                  <a:pt x="21471" y="1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2"/>
          <p:cNvSpPr txBox="1"/>
          <p:nvPr>
            <p:ph idx="4294967295" type="title"/>
          </p:nvPr>
        </p:nvSpPr>
        <p:spPr>
          <a:xfrm>
            <a:off x="475825" y="615950"/>
            <a:ext cx="838800" cy="5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rPr>
              <a:t>0</a:t>
            </a:r>
            <a:r>
              <a:rPr lang="en" sz="3000">
                <a:solidFill>
                  <a:schemeClr val="accent2"/>
                </a:solidFill>
              </a:rPr>
              <a:t>2</a:t>
            </a:r>
            <a:endParaRPr sz="3000">
              <a:solidFill>
                <a:schemeClr val="accent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3"/>
          <p:cNvSpPr txBox="1"/>
          <p:nvPr>
            <p:ph type="title"/>
          </p:nvPr>
        </p:nvSpPr>
        <p:spPr>
          <a:xfrm>
            <a:off x="723900" y="540000"/>
            <a:ext cx="77040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PRÉSENTATION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0" name="Google Shape;660;p33"/>
          <p:cNvSpPr/>
          <p:nvPr/>
        </p:nvSpPr>
        <p:spPr>
          <a:xfrm>
            <a:off x="3290163" y="1203449"/>
            <a:ext cx="2563678" cy="2518361"/>
          </a:xfrm>
          <a:custGeom>
            <a:rect b="b" l="l" r="r" t="t"/>
            <a:pathLst>
              <a:path extrusionOk="0" h="39703" w="43320">
                <a:moveTo>
                  <a:pt x="21471" y="1"/>
                </a:moveTo>
                <a:cubicBezTo>
                  <a:pt x="17691" y="1"/>
                  <a:pt x="13935" y="1361"/>
                  <a:pt x="9797" y="3483"/>
                </a:cubicBezTo>
                <a:cubicBezTo>
                  <a:pt x="6916" y="4923"/>
                  <a:pt x="4034" y="6556"/>
                  <a:pt x="2113" y="9149"/>
                </a:cubicBezTo>
                <a:cubicBezTo>
                  <a:pt x="192" y="11935"/>
                  <a:pt x="0" y="15489"/>
                  <a:pt x="0" y="18851"/>
                </a:cubicBezTo>
                <a:lnTo>
                  <a:pt x="0" y="22404"/>
                </a:lnTo>
                <a:cubicBezTo>
                  <a:pt x="0" y="32105"/>
                  <a:pt x="8165" y="35563"/>
                  <a:pt x="16329" y="38445"/>
                </a:cubicBezTo>
                <a:cubicBezTo>
                  <a:pt x="18706" y="39295"/>
                  <a:pt x="20802" y="39703"/>
                  <a:pt x="22692" y="39703"/>
                </a:cubicBezTo>
                <a:cubicBezTo>
                  <a:pt x="28056" y="39703"/>
                  <a:pt x="31749" y="36418"/>
                  <a:pt x="35443" y="30665"/>
                </a:cubicBezTo>
                <a:cubicBezTo>
                  <a:pt x="38036" y="26535"/>
                  <a:pt x="42455" y="21636"/>
                  <a:pt x="42839" y="16641"/>
                </a:cubicBezTo>
                <a:cubicBezTo>
                  <a:pt x="43319" y="10686"/>
                  <a:pt x="35443" y="5788"/>
                  <a:pt x="30929" y="3002"/>
                </a:cubicBezTo>
                <a:cubicBezTo>
                  <a:pt x="27617" y="895"/>
                  <a:pt x="24536" y="1"/>
                  <a:pt x="21471" y="1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1" name="Google Shape;6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175" y="1644893"/>
            <a:ext cx="1478476" cy="1478476"/>
          </a:xfrm>
          <a:prstGeom prst="rect">
            <a:avLst/>
          </a:prstGeom>
          <a:solidFill>
            <a:srgbClr val="C0D7F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62" name="Google Shape;662;p33"/>
          <p:cNvSpPr txBox="1"/>
          <p:nvPr>
            <p:ph idx="4294967295" type="subTitle"/>
          </p:nvPr>
        </p:nvSpPr>
        <p:spPr>
          <a:xfrm>
            <a:off x="3513550" y="3916075"/>
            <a:ext cx="2078400" cy="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3"/>
                </a:solidFill>
                <a:latin typeface="Fjalla One"/>
                <a:ea typeface="Fjalla One"/>
                <a:cs typeface="Fjalla One"/>
                <a:sym typeface="Fjalla One"/>
              </a:rPr>
              <a:t>LAETITIA DEKEN</a:t>
            </a:r>
            <a:endParaRPr b="1">
              <a:solidFill>
                <a:schemeClr val="accent3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63" name="Google Shape;663;p33"/>
          <p:cNvSpPr txBox="1"/>
          <p:nvPr>
            <p:ph idx="4294967295" type="subTitle"/>
          </p:nvPr>
        </p:nvSpPr>
        <p:spPr>
          <a:xfrm>
            <a:off x="3325404" y="4220875"/>
            <a:ext cx="2466300" cy="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Data Analyst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" name="Google Shape;668;p34"/>
          <p:cNvPicPr preferRelativeResize="0"/>
          <p:nvPr/>
        </p:nvPicPr>
        <p:blipFill rotWithShape="1">
          <a:blip r:embed="rId3">
            <a:alphaModFix/>
          </a:blip>
          <a:srcRect b="6419" l="0" r="0" t="0"/>
          <a:stretch/>
        </p:blipFill>
        <p:spPr>
          <a:xfrm>
            <a:off x="0" y="2193025"/>
            <a:ext cx="4725376" cy="2950476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34"/>
          <p:cNvSpPr/>
          <p:nvPr/>
        </p:nvSpPr>
        <p:spPr>
          <a:xfrm>
            <a:off x="-723900" y="-759500"/>
            <a:ext cx="6778812" cy="6691025"/>
          </a:xfrm>
          <a:custGeom>
            <a:rect b="b" l="l" r="r" t="t"/>
            <a:pathLst>
              <a:path extrusionOk="0" h="267641" w="277479">
                <a:moveTo>
                  <a:pt x="20415" y="131345"/>
                </a:moveTo>
                <a:cubicBezTo>
                  <a:pt x="25432" y="147792"/>
                  <a:pt x="34893" y="120360"/>
                  <a:pt x="47466" y="119534"/>
                </a:cubicBezTo>
                <a:cubicBezTo>
                  <a:pt x="60039" y="118709"/>
                  <a:pt x="80613" y="126519"/>
                  <a:pt x="95853" y="126392"/>
                </a:cubicBezTo>
                <a:cubicBezTo>
                  <a:pt x="111093" y="126265"/>
                  <a:pt x="120110" y="118963"/>
                  <a:pt x="138906" y="118772"/>
                </a:cubicBezTo>
                <a:cubicBezTo>
                  <a:pt x="157702" y="118582"/>
                  <a:pt x="197517" y="117185"/>
                  <a:pt x="208629" y="125249"/>
                </a:cubicBezTo>
                <a:cubicBezTo>
                  <a:pt x="219742" y="133314"/>
                  <a:pt x="203295" y="154840"/>
                  <a:pt x="205581" y="167159"/>
                </a:cubicBezTo>
                <a:cubicBezTo>
                  <a:pt x="207867" y="179478"/>
                  <a:pt x="221329" y="184876"/>
                  <a:pt x="222345" y="199163"/>
                </a:cubicBezTo>
                <a:cubicBezTo>
                  <a:pt x="223361" y="213451"/>
                  <a:pt x="203930" y="245010"/>
                  <a:pt x="211677" y="252884"/>
                </a:cubicBezTo>
                <a:cubicBezTo>
                  <a:pt x="219424" y="260758"/>
                  <a:pt x="262477" y="284888"/>
                  <a:pt x="268827" y="246407"/>
                </a:cubicBezTo>
                <a:cubicBezTo>
                  <a:pt x="275177" y="207926"/>
                  <a:pt x="291687" y="59590"/>
                  <a:pt x="249777" y="21998"/>
                </a:cubicBezTo>
                <a:cubicBezTo>
                  <a:pt x="207867" y="-15594"/>
                  <a:pt x="55594" y="2631"/>
                  <a:pt x="17367" y="20855"/>
                </a:cubicBezTo>
                <a:cubicBezTo>
                  <a:pt x="-20860" y="39080"/>
                  <a:pt x="15399" y="114899"/>
                  <a:pt x="20415" y="1313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70" name="Google Shape;670;p34"/>
          <p:cNvSpPr txBox="1"/>
          <p:nvPr>
            <p:ph type="title"/>
          </p:nvPr>
        </p:nvSpPr>
        <p:spPr>
          <a:xfrm>
            <a:off x="720000" y="540000"/>
            <a:ext cx="60141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MÉTHODOLOGIE</a:t>
            </a:r>
            <a:endParaRPr/>
          </a:p>
        </p:txBody>
      </p:sp>
      <p:sp>
        <p:nvSpPr>
          <p:cNvPr id="671" name="Google Shape;671;p34"/>
          <p:cNvSpPr txBox="1"/>
          <p:nvPr>
            <p:ph idx="1" type="subTitle"/>
          </p:nvPr>
        </p:nvSpPr>
        <p:spPr>
          <a:xfrm>
            <a:off x="5334350" y="1990625"/>
            <a:ext cx="28284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Outils utilisés pour cette présentation :</a:t>
            </a:r>
            <a:endParaRPr/>
          </a:p>
        </p:txBody>
      </p:sp>
      <p:grpSp>
        <p:nvGrpSpPr>
          <p:cNvPr id="672" name="Google Shape;672;p34"/>
          <p:cNvGrpSpPr/>
          <p:nvPr/>
        </p:nvGrpSpPr>
        <p:grpSpPr>
          <a:xfrm rot="4448769">
            <a:off x="5567212" y="3197372"/>
            <a:ext cx="2599547" cy="3223526"/>
            <a:chOff x="7363500" y="3305400"/>
            <a:chExt cx="2290825" cy="2840700"/>
          </a:xfrm>
        </p:grpSpPr>
        <p:sp>
          <p:nvSpPr>
            <p:cNvPr id="673" name="Google Shape;673;p34"/>
            <p:cNvSpPr/>
            <p:nvPr/>
          </p:nvSpPr>
          <p:spPr>
            <a:xfrm>
              <a:off x="7363500" y="3305400"/>
              <a:ext cx="2290825" cy="2840700"/>
            </a:xfrm>
            <a:custGeom>
              <a:rect b="b" l="l" r="r" t="t"/>
              <a:pathLst>
                <a:path extrusionOk="0" fill="none" h="113628" w="91633">
                  <a:moveTo>
                    <a:pt x="44184" y="8069"/>
                  </a:moveTo>
                  <a:cubicBezTo>
                    <a:pt x="40246" y="10182"/>
                    <a:pt x="36596" y="12583"/>
                    <a:pt x="33426" y="14984"/>
                  </a:cubicBezTo>
                  <a:cubicBezTo>
                    <a:pt x="22573" y="22860"/>
                    <a:pt x="7781" y="32945"/>
                    <a:pt x="4419" y="46585"/>
                  </a:cubicBezTo>
                  <a:cubicBezTo>
                    <a:pt x="1250" y="60320"/>
                    <a:pt x="1" y="74439"/>
                    <a:pt x="1730" y="88366"/>
                  </a:cubicBezTo>
                  <a:cubicBezTo>
                    <a:pt x="2882" y="98644"/>
                    <a:pt x="15177" y="98067"/>
                    <a:pt x="22957" y="101237"/>
                  </a:cubicBezTo>
                  <a:cubicBezTo>
                    <a:pt x="30065" y="104023"/>
                    <a:pt x="36980" y="107096"/>
                    <a:pt x="44472" y="109305"/>
                  </a:cubicBezTo>
                  <a:cubicBezTo>
                    <a:pt x="59552" y="113628"/>
                    <a:pt x="74344" y="103542"/>
                    <a:pt x="84813" y="93169"/>
                  </a:cubicBezTo>
                  <a:cubicBezTo>
                    <a:pt x="85774" y="92208"/>
                    <a:pt x="86542" y="91248"/>
                    <a:pt x="87023" y="90095"/>
                  </a:cubicBezTo>
                  <a:cubicBezTo>
                    <a:pt x="90096" y="81163"/>
                    <a:pt x="75689" y="68580"/>
                    <a:pt x="71366" y="62049"/>
                  </a:cubicBezTo>
                  <a:cubicBezTo>
                    <a:pt x="70694" y="61280"/>
                    <a:pt x="70118" y="60416"/>
                    <a:pt x="69926" y="59359"/>
                  </a:cubicBezTo>
                  <a:cubicBezTo>
                    <a:pt x="69445" y="57438"/>
                    <a:pt x="70118" y="55229"/>
                    <a:pt x="71078" y="53404"/>
                  </a:cubicBezTo>
                  <a:cubicBezTo>
                    <a:pt x="74536" y="46489"/>
                    <a:pt x="80107" y="41494"/>
                    <a:pt x="85294" y="35923"/>
                  </a:cubicBezTo>
                  <a:cubicBezTo>
                    <a:pt x="87695" y="33138"/>
                    <a:pt x="90288" y="30352"/>
                    <a:pt x="90865" y="26798"/>
                  </a:cubicBezTo>
                  <a:cubicBezTo>
                    <a:pt x="91633" y="22572"/>
                    <a:pt x="89424" y="18346"/>
                    <a:pt x="86542" y="15272"/>
                  </a:cubicBezTo>
                  <a:cubicBezTo>
                    <a:pt x="82892" y="11142"/>
                    <a:pt x="77898" y="6820"/>
                    <a:pt x="72903" y="4419"/>
                  </a:cubicBezTo>
                  <a:cubicBezTo>
                    <a:pt x="63682" y="0"/>
                    <a:pt x="53309" y="3170"/>
                    <a:pt x="44184" y="806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7454750" y="3511900"/>
              <a:ext cx="2060325" cy="2559775"/>
            </a:xfrm>
            <a:custGeom>
              <a:rect b="b" l="l" r="r" t="t"/>
              <a:pathLst>
                <a:path extrusionOk="0" fill="none" h="102391" w="82413">
                  <a:moveTo>
                    <a:pt x="29872" y="13352"/>
                  </a:moveTo>
                  <a:cubicBezTo>
                    <a:pt x="20171" y="20171"/>
                    <a:pt x="6820" y="29584"/>
                    <a:pt x="3651" y="42071"/>
                  </a:cubicBezTo>
                  <a:cubicBezTo>
                    <a:pt x="1153" y="52156"/>
                    <a:pt x="1" y="62433"/>
                    <a:pt x="481" y="72614"/>
                  </a:cubicBezTo>
                  <a:cubicBezTo>
                    <a:pt x="577" y="75016"/>
                    <a:pt x="769" y="77417"/>
                    <a:pt x="1153" y="79818"/>
                  </a:cubicBezTo>
                  <a:cubicBezTo>
                    <a:pt x="2402" y="89135"/>
                    <a:pt x="13256" y="88655"/>
                    <a:pt x="20363" y="91344"/>
                  </a:cubicBezTo>
                  <a:cubicBezTo>
                    <a:pt x="26703" y="93938"/>
                    <a:pt x="33138" y="96627"/>
                    <a:pt x="39670" y="98548"/>
                  </a:cubicBezTo>
                  <a:cubicBezTo>
                    <a:pt x="53309" y="102390"/>
                    <a:pt x="66564" y="93553"/>
                    <a:pt x="76073" y="84333"/>
                  </a:cubicBezTo>
                  <a:cubicBezTo>
                    <a:pt x="76937" y="83468"/>
                    <a:pt x="77802" y="82604"/>
                    <a:pt x="78090" y="81451"/>
                  </a:cubicBezTo>
                  <a:cubicBezTo>
                    <a:pt x="80971" y="73383"/>
                    <a:pt x="68389" y="61953"/>
                    <a:pt x="64547" y="55998"/>
                  </a:cubicBezTo>
                  <a:cubicBezTo>
                    <a:pt x="64066" y="55229"/>
                    <a:pt x="63586" y="54365"/>
                    <a:pt x="63298" y="53404"/>
                  </a:cubicBezTo>
                  <a:cubicBezTo>
                    <a:pt x="62818" y="51676"/>
                    <a:pt x="63586" y="49755"/>
                    <a:pt x="64451" y="48026"/>
                  </a:cubicBezTo>
                  <a:cubicBezTo>
                    <a:pt x="67524" y="41782"/>
                    <a:pt x="72327" y="37364"/>
                    <a:pt x="76937" y="32177"/>
                  </a:cubicBezTo>
                  <a:cubicBezTo>
                    <a:pt x="79050" y="29776"/>
                    <a:pt x="81355" y="27279"/>
                    <a:pt x="81836" y="24013"/>
                  </a:cubicBezTo>
                  <a:cubicBezTo>
                    <a:pt x="82412" y="20267"/>
                    <a:pt x="80491" y="16425"/>
                    <a:pt x="77898" y="13736"/>
                  </a:cubicBezTo>
                  <a:cubicBezTo>
                    <a:pt x="74536" y="9990"/>
                    <a:pt x="70022" y="6148"/>
                    <a:pt x="65507" y="3939"/>
                  </a:cubicBezTo>
                  <a:cubicBezTo>
                    <a:pt x="57055" y="1"/>
                    <a:pt x="47738" y="2786"/>
                    <a:pt x="39670" y="7108"/>
                  </a:cubicBezTo>
                  <a:cubicBezTo>
                    <a:pt x="36116" y="9125"/>
                    <a:pt x="32850" y="11335"/>
                    <a:pt x="29872" y="13352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7531600" y="3728025"/>
              <a:ext cx="1839375" cy="2276400"/>
            </a:xfrm>
            <a:custGeom>
              <a:rect b="b" l="l" r="r" t="t"/>
              <a:pathLst>
                <a:path extrusionOk="0" fill="none" h="91056" w="73575">
                  <a:moveTo>
                    <a:pt x="26991" y="11334"/>
                  </a:moveTo>
                  <a:cubicBezTo>
                    <a:pt x="18346" y="17289"/>
                    <a:pt x="6532" y="25742"/>
                    <a:pt x="3650" y="36979"/>
                  </a:cubicBezTo>
                  <a:cubicBezTo>
                    <a:pt x="1345" y="46008"/>
                    <a:pt x="0" y="55325"/>
                    <a:pt x="577" y="64354"/>
                  </a:cubicBezTo>
                  <a:cubicBezTo>
                    <a:pt x="769" y="66563"/>
                    <a:pt x="961" y="68580"/>
                    <a:pt x="1345" y="70693"/>
                  </a:cubicBezTo>
                  <a:cubicBezTo>
                    <a:pt x="2498" y="78857"/>
                    <a:pt x="12103" y="78569"/>
                    <a:pt x="18538" y="81066"/>
                  </a:cubicBezTo>
                  <a:cubicBezTo>
                    <a:pt x="24109" y="83372"/>
                    <a:pt x="29776" y="85869"/>
                    <a:pt x="35635" y="87502"/>
                  </a:cubicBezTo>
                  <a:cubicBezTo>
                    <a:pt x="47834" y="91056"/>
                    <a:pt x="59648" y="83180"/>
                    <a:pt x="68100" y="75015"/>
                  </a:cubicBezTo>
                  <a:cubicBezTo>
                    <a:pt x="68773" y="74343"/>
                    <a:pt x="69637" y="73478"/>
                    <a:pt x="70021" y="72518"/>
                  </a:cubicBezTo>
                  <a:cubicBezTo>
                    <a:pt x="72807" y="65314"/>
                    <a:pt x="61857" y="55133"/>
                    <a:pt x="58495" y="49562"/>
                  </a:cubicBezTo>
                  <a:cubicBezTo>
                    <a:pt x="58015" y="48890"/>
                    <a:pt x="57631" y="48121"/>
                    <a:pt x="57439" y="47353"/>
                  </a:cubicBezTo>
                  <a:cubicBezTo>
                    <a:pt x="57054" y="45624"/>
                    <a:pt x="57631" y="43991"/>
                    <a:pt x="58207" y="42550"/>
                  </a:cubicBezTo>
                  <a:cubicBezTo>
                    <a:pt x="60896" y="36883"/>
                    <a:pt x="65123" y="33041"/>
                    <a:pt x="68965" y="28431"/>
                  </a:cubicBezTo>
                  <a:cubicBezTo>
                    <a:pt x="70694" y="26318"/>
                    <a:pt x="72807" y="24013"/>
                    <a:pt x="73095" y="21227"/>
                  </a:cubicBezTo>
                  <a:cubicBezTo>
                    <a:pt x="73575" y="17865"/>
                    <a:pt x="71942" y="14696"/>
                    <a:pt x="69541" y="12102"/>
                  </a:cubicBezTo>
                  <a:cubicBezTo>
                    <a:pt x="66563" y="8933"/>
                    <a:pt x="62529" y="5379"/>
                    <a:pt x="58495" y="3458"/>
                  </a:cubicBezTo>
                  <a:cubicBezTo>
                    <a:pt x="51003" y="0"/>
                    <a:pt x="42743" y="2401"/>
                    <a:pt x="35539" y="6147"/>
                  </a:cubicBezTo>
                  <a:cubicBezTo>
                    <a:pt x="32561" y="7684"/>
                    <a:pt x="29584" y="9509"/>
                    <a:pt x="26991" y="1133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7613250" y="3934525"/>
              <a:ext cx="1616075" cy="1990650"/>
            </a:xfrm>
            <a:custGeom>
              <a:rect b="b" l="l" r="r" t="t"/>
              <a:pathLst>
                <a:path extrusionOk="0" fill="none" h="79626" w="64643">
                  <a:moveTo>
                    <a:pt x="23917" y="9701"/>
                  </a:moveTo>
                  <a:cubicBezTo>
                    <a:pt x="16425" y="14696"/>
                    <a:pt x="5955" y="22380"/>
                    <a:pt x="3362" y="32369"/>
                  </a:cubicBezTo>
                  <a:cubicBezTo>
                    <a:pt x="1153" y="40438"/>
                    <a:pt x="0" y="48698"/>
                    <a:pt x="576" y="56478"/>
                  </a:cubicBezTo>
                  <a:cubicBezTo>
                    <a:pt x="672" y="58399"/>
                    <a:pt x="1057" y="60224"/>
                    <a:pt x="1345" y="61953"/>
                  </a:cubicBezTo>
                  <a:cubicBezTo>
                    <a:pt x="2497" y="68964"/>
                    <a:pt x="10758" y="68868"/>
                    <a:pt x="16329" y="70981"/>
                  </a:cubicBezTo>
                  <a:cubicBezTo>
                    <a:pt x="21323" y="72902"/>
                    <a:pt x="26126" y="75208"/>
                    <a:pt x="31313" y="76648"/>
                  </a:cubicBezTo>
                  <a:cubicBezTo>
                    <a:pt x="41878" y="79626"/>
                    <a:pt x="52348" y="72999"/>
                    <a:pt x="59743" y="65987"/>
                  </a:cubicBezTo>
                  <a:cubicBezTo>
                    <a:pt x="60512" y="65314"/>
                    <a:pt x="61088" y="64642"/>
                    <a:pt x="61472" y="63778"/>
                  </a:cubicBezTo>
                  <a:cubicBezTo>
                    <a:pt x="63970" y="57534"/>
                    <a:pt x="54941" y="48410"/>
                    <a:pt x="52059" y="43415"/>
                  </a:cubicBezTo>
                  <a:cubicBezTo>
                    <a:pt x="51675" y="42743"/>
                    <a:pt x="51387" y="42070"/>
                    <a:pt x="51099" y="41302"/>
                  </a:cubicBezTo>
                  <a:cubicBezTo>
                    <a:pt x="50715" y="39861"/>
                    <a:pt x="51195" y="38324"/>
                    <a:pt x="51867" y="36980"/>
                  </a:cubicBezTo>
                  <a:cubicBezTo>
                    <a:pt x="53980" y="32081"/>
                    <a:pt x="57630" y="28719"/>
                    <a:pt x="60800" y="24781"/>
                  </a:cubicBezTo>
                  <a:cubicBezTo>
                    <a:pt x="62433" y="22860"/>
                    <a:pt x="63970" y="20939"/>
                    <a:pt x="64354" y="18538"/>
                  </a:cubicBezTo>
                  <a:cubicBezTo>
                    <a:pt x="64642" y="15657"/>
                    <a:pt x="63105" y="12775"/>
                    <a:pt x="61088" y="10566"/>
                  </a:cubicBezTo>
                  <a:cubicBezTo>
                    <a:pt x="58495" y="7877"/>
                    <a:pt x="54941" y="4803"/>
                    <a:pt x="51387" y="3170"/>
                  </a:cubicBezTo>
                  <a:cubicBezTo>
                    <a:pt x="44760" y="0"/>
                    <a:pt x="37556" y="2114"/>
                    <a:pt x="31313" y="5187"/>
                  </a:cubicBezTo>
                  <a:cubicBezTo>
                    <a:pt x="28815" y="6532"/>
                    <a:pt x="26126" y="8261"/>
                    <a:pt x="23917" y="970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7694875" y="4138625"/>
              <a:ext cx="1404775" cy="1721725"/>
            </a:xfrm>
            <a:custGeom>
              <a:rect b="b" l="l" r="r" t="t"/>
              <a:pathLst>
                <a:path extrusionOk="0" fill="none" h="68869" w="56191">
                  <a:moveTo>
                    <a:pt x="20844" y="8069"/>
                  </a:moveTo>
                  <a:cubicBezTo>
                    <a:pt x="14504" y="12199"/>
                    <a:pt x="5476" y="19019"/>
                    <a:pt x="3074" y="27759"/>
                  </a:cubicBezTo>
                  <a:cubicBezTo>
                    <a:pt x="1153" y="34867"/>
                    <a:pt x="1" y="42071"/>
                    <a:pt x="481" y="48698"/>
                  </a:cubicBezTo>
                  <a:cubicBezTo>
                    <a:pt x="577" y="50331"/>
                    <a:pt x="961" y="51964"/>
                    <a:pt x="1153" y="53501"/>
                  </a:cubicBezTo>
                  <a:cubicBezTo>
                    <a:pt x="2402" y="59360"/>
                    <a:pt x="9318" y="59360"/>
                    <a:pt x="14120" y="61281"/>
                  </a:cubicBezTo>
                  <a:cubicBezTo>
                    <a:pt x="18443" y="63010"/>
                    <a:pt x="22669" y="64931"/>
                    <a:pt x="27087" y="66179"/>
                  </a:cubicBezTo>
                  <a:cubicBezTo>
                    <a:pt x="36116" y="68869"/>
                    <a:pt x="45145" y="63298"/>
                    <a:pt x="51580" y="57150"/>
                  </a:cubicBezTo>
                  <a:cubicBezTo>
                    <a:pt x="52156" y="56574"/>
                    <a:pt x="52829" y="55998"/>
                    <a:pt x="53117" y="55326"/>
                  </a:cubicBezTo>
                  <a:cubicBezTo>
                    <a:pt x="55518" y="49851"/>
                    <a:pt x="48314" y="41975"/>
                    <a:pt x="45913" y="37364"/>
                  </a:cubicBezTo>
                  <a:cubicBezTo>
                    <a:pt x="45721" y="36788"/>
                    <a:pt x="45337" y="36308"/>
                    <a:pt x="45241" y="35539"/>
                  </a:cubicBezTo>
                  <a:cubicBezTo>
                    <a:pt x="44856" y="34291"/>
                    <a:pt x="45337" y="32946"/>
                    <a:pt x="45817" y="31697"/>
                  </a:cubicBezTo>
                  <a:cubicBezTo>
                    <a:pt x="47546" y="27567"/>
                    <a:pt x="50523" y="24493"/>
                    <a:pt x="53117" y="21132"/>
                  </a:cubicBezTo>
                  <a:cubicBezTo>
                    <a:pt x="54365" y="19595"/>
                    <a:pt x="55710" y="17962"/>
                    <a:pt x="55902" y="15753"/>
                  </a:cubicBezTo>
                  <a:cubicBezTo>
                    <a:pt x="56190" y="13352"/>
                    <a:pt x="54846" y="10854"/>
                    <a:pt x="53021" y="9029"/>
                  </a:cubicBezTo>
                  <a:cubicBezTo>
                    <a:pt x="50715" y="6628"/>
                    <a:pt x="47738" y="4131"/>
                    <a:pt x="44760" y="2690"/>
                  </a:cubicBezTo>
                  <a:cubicBezTo>
                    <a:pt x="39093" y="1"/>
                    <a:pt x="32946" y="1730"/>
                    <a:pt x="27567" y="4227"/>
                  </a:cubicBezTo>
                  <a:cubicBezTo>
                    <a:pt x="24974" y="5572"/>
                    <a:pt x="22765" y="6916"/>
                    <a:pt x="20844" y="806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7769325" y="4352350"/>
              <a:ext cx="1183850" cy="1433575"/>
            </a:xfrm>
            <a:custGeom>
              <a:rect b="b" l="l" r="r" t="t"/>
              <a:pathLst>
                <a:path extrusionOk="0" fill="none" h="57343" w="47354">
                  <a:moveTo>
                    <a:pt x="17962" y="6147"/>
                  </a:moveTo>
                  <a:cubicBezTo>
                    <a:pt x="12679" y="9413"/>
                    <a:pt x="5187" y="15368"/>
                    <a:pt x="2978" y="22860"/>
                  </a:cubicBezTo>
                  <a:cubicBezTo>
                    <a:pt x="1153" y="28815"/>
                    <a:pt x="0" y="35058"/>
                    <a:pt x="577" y="40533"/>
                  </a:cubicBezTo>
                  <a:cubicBezTo>
                    <a:pt x="673" y="41782"/>
                    <a:pt x="1057" y="43127"/>
                    <a:pt x="1441" y="44471"/>
                  </a:cubicBezTo>
                  <a:cubicBezTo>
                    <a:pt x="2498" y="49274"/>
                    <a:pt x="8261" y="49370"/>
                    <a:pt x="12295" y="50907"/>
                  </a:cubicBezTo>
                  <a:cubicBezTo>
                    <a:pt x="15945" y="52347"/>
                    <a:pt x="19403" y="54076"/>
                    <a:pt x="23149" y="55133"/>
                  </a:cubicBezTo>
                  <a:cubicBezTo>
                    <a:pt x="30737" y="57342"/>
                    <a:pt x="38132" y="53020"/>
                    <a:pt x="43703" y="47929"/>
                  </a:cubicBezTo>
                  <a:cubicBezTo>
                    <a:pt x="44184" y="47449"/>
                    <a:pt x="44760" y="46969"/>
                    <a:pt x="44952" y="46392"/>
                  </a:cubicBezTo>
                  <a:cubicBezTo>
                    <a:pt x="47257" y="41782"/>
                    <a:pt x="41878" y="35058"/>
                    <a:pt x="39957" y="31024"/>
                  </a:cubicBezTo>
                  <a:cubicBezTo>
                    <a:pt x="39765" y="30544"/>
                    <a:pt x="39477" y="30064"/>
                    <a:pt x="39381" y="29488"/>
                  </a:cubicBezTo>
                  <a:cubicBezTo>
                    <a:pt x="39093" y="28335"/>
                    <a:pt x="39381" y="27182"/>
                    <a:pt x="39765" y="26222"/>
                  </a:cubicBezTo>
                  <a:cubicBezTo>
                    <a:pt x="41014" y="22764"/>
                    <a:pt x="43319" y="20171"/>
                    <a:pt x="45240" y="17481"/>
                  </a:cubicBezTo>
                  <a:cubicBezTo>
                    <a:pt x="46201" y="16137"/>
                    <a:pt x="47161" y="14696"/>
                    <a:pt x="47257" y="12967"/>
                  </a:cubicBezTo>
                  <a:cubicBezTo>
                    <a:pt x="47353" y="10950"/>
                    <a:pt x="46201" y="9029"/>
                    <a:pt x="44760" y="7492"/>
                  </a:cubicBezTo>
                  <a:cubicBezTo>
                    <a:pt x="42839" y="5571"/>
                    <a:pt x="40342" y="3362"/>
                    <a:pt x="37748" y="2209"/>
                  </a:cubicBezTo>
                  <a:cubicBezTo>
                    <a:pt x="33138" y="0"/>
                    <a:pt x="27951" y="1249"/>
                    <a:pt x="23533" y="3266"/>
                  </a:cubicBezTo>
                  <a:cubicBezTo>
                    <a:pt x="21516" y="4226"/>
                    <a:pt x="19595" y="5187"/>
                    <a:pt x="17962" y="6147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7846150" y="4558850"/>
              <a:ext cx="972550" cy="1155025"/>
            </a:xfrm>
            <a:custGeom>
              <a:rect b="b" l="l" r="r" t="t"/>
              <a:pathLst>
                <a:path extrusionOk="0" fill="none" h="46201" w="38902">
                  <a:moveTo>
                    <a:pt x="15081" y="4515"/>
                  </a:moveTo>
                  <a:cubicBezTo>
                    <a:pt x="10951" y="6820"/>
                    <a:pt x="4804" y="11911"/>
                    <a:pt x="2786" y="18154"/>
                  </a:cubicBezTo>
                  <a:cubicBezTo>
                    <a:pt x="1154" y="23245"/>
                    <a:pt x="1" y="28431"/>
                    <a:pt x="673" y="32561"/>
                  </a:cubicBezTo>
                  <a:cubicBezTo>
                    <a:pt x="769" y="33714"/>
                    <a:pt x="1154" y="34771"/>
                    <a:pt x="1442" y="35731"/>
                  </a:cubicBezTo>
                  <a:cubicBezTo>
                    <a:pt x="2594" y="39477"/>
                    <a:pt x="7109" y="39669"/>
                    <a:pt x="10278" y="41014"/>
                  </a:cubicBezTo>
                  <a:cubicBezTo>
                    <a:pt x="13160" y="42166"/>
                    <a:pt x="16041" y="43511"/>
                    <a:pt x="18923" y="44376"/>
                  </a:cubicBezTo>
                  <a:cubicBezTo>
                    <a:pt x="24878" y="46201"/>
                    <a:pt x="30929" y="42935"/>
                    <a:pt x="35540" y="38997"/>
                  </a:cubicBezTo>
                  <a:cubicBezTo>
                    <a:pt x="36020" y="38613"/>
                    <a:pt x="36404" y="38228"/>
                    <a:pt x="36788" y="37652"/>
                  </a:cubicBezTo>
                  <a:cubicBezTo>
                    <a:pt x="38901" y="33906"/>
                    <a:pt x="35348" y="28431"/>
                    <a:pt x="33907" y="24781"/>
                  </a:cubicBezTo>
                  <a:cubicBezTo>
                    <a:pt x="33811" y="24301"/>
                    <a:pt x="33523" y="23917"/>
                    <a:pt x="33427" y="23437"/>
                  </a:cubicBezTo>
                  <a:cubicBezTo>
                    <a:pt x="33138" y="22476"/>
                    <a:pt x="33427" y="21516"/>
                    <a:pt x="33619" y="20747"/>
                  </a:cubicBezTo>
                  <a:cubicBezTo>
                    <a:pt x="34483" y="17962"/>
                    <a:pt x="36116" y="15945"/>
                    <a:pt x="37461" y="13640"/>
                  </a:cubicBezTo>
                  <a:cubicBezTo>
                    <a:pt x="38037" y="12583"/>
                    <a:pt x="38805" y="11430"/>
                    <a:pt x="38805" y="10182"/>
                  </a:cubicBezTo>
                  <a:cubicBezTo>
                    <a:pt x="38805" y="8549"/>
                    <a:pt x="37845" y="7012"/>
                    <a:pt x="36596" y="5860"/>
                  </a:cubicBezTo>
                  <a:cubicBezTo>
                    <a:pt x="35059" y="4227"/>
                    <a:pt x="33042" y="2690"/>
                    <a:pt x="31025" y="1729"/>
                  </a:cubicBezTo>
                  <a:cubicBezTo>
                    <a:pt x="27279" y="0"/>
                    <a:pt x="23149" y="865"/>
                    <a:pt x="19595" y="2210"/>
                  </a:cubicBezTo>
                  <a:cubicBezTo>
                    <a:pt x="17962" y="3170"/>
                    <a:pt x="16330" y="3746"/>
                    <a:pt x="15081" y="451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7927800" y="4770150"/>
              <a:ext cx="758825" cy="874100"/>
            </a:xfrm>
            <a:custGeom>
              <a:rect b="b" l="l" r="r" t="t"/>
              <a:pathLst>
                <a:path extrusionOk="0" fill="none" h="34964" w="30353">
                  <a:moveTo>
                    <a:pt x="12007" y="2690"/>
                  </a:moveTo>
                  <a:cubicBezTo>
                    <a:pt x="9029" y="4131"/>
                    <a:pt x="4323" y="8453"/>
                    <a:pt x="2498" y="13448"/>
                  </a:cubicBezTo>
                  <a:cubicBezTo>
                    <a:pt x="1057" y="17578"/>
                    <a:pt x="1" y="21612"/>
                    <a:pt x="481" y="24590"/>
                  </a:cubicBezTo>
                  <a:cubicBezTo>
                    <a:pt x="577" y="25454"/>
                    <a:pt x="1057" y="26223"/>
                    <a:pt x="1345" y="26895"/>
                  </a:cubicBezTo>
                  <a:cubicBezTo>
                    <a:pt x="2402" y="29584"/>
                    <a:pt x="5668" y="29872"/>
                    <a:pt x="8069" y="30833"/>
                  </a:cubicBezTo>
                  <a:cubicBezTo>
                    <a:pt x="10182" y="31793"/>
                    <a:pt x="12391" y="32754"/>
                    <a:pt x="14696" y="33522"/>
                  </a:cubicBezTo>
                  <a:cubicBezTo>
                    <a:pt x="19211" y="34963"/>
                    <a:pt x="23629" y="32754"/>
                    <a:pt x="27375" y="29872"/>
                  </a:cubicBezTo>
                  <a:cubicBezTo>
                    <a:pt x="27759" y="29680"/>
                    <a:pt x="28047" y="29296"/>
                    <a:pt x="28336" y="28912"/>
                  </a:cubicBezTo>
                  <a:cubicBezTo>
                    <a:pt x="30353" y="26030"/>
                    <a:pt x="28432" y="21708"/>
                    <a:pt x="27663" y="18635"/>
                  </a:cubicBezTo>
                  <a:lnTo>
                    <a:pt x="27279" y="17578"/>
                  </a:lnTo>
                  <a:cubicBezTo>
                    <a:pt x="27183" y="16810"/>
                    <a:pt x="27279" y="15945"/>
                    <a:pt x="27375" y="15273"/>
                  </a:cubicBezTo>
                  <a:cubicBezTo>
                    <a:pt x="27855" y="13064"/>
                    <a:pt x="28816" y="11623"/>
                    <a:pt x="29392" y="9990"/>
                  </a:cubicBezTo>
                  <a:cubicBezTo>
                    <a:pt x="29776" y="9126"/>
                    <a:pt x="30161" y="8453"/>
                    <a:pt x="29968" y="7493"/>
                  </a:cubicBezTo>
                  <a:cubicBezTo>
                    <a:pt x="29872" y="6340"/>
                    <a:pt x="29200" y="5188"/>
                    <a:pt x="28240" y="4323"/>
                  </a:cubicBezTo>
                  <a:cubicBezTo>
                    <a:pt x="26991" y="3267"/>
                    <a:pt x="25454" y="2018"/>
                    <a:pt x="23917" y="1346"/>
                  </a:cubicBezTo>
                  <a:cubicBezTo>
                    <a:pt x="21036" y="1"/>
                    <a:pt x="17962" y="481"/>
                    <a:pt x="15369" y="1346"/>
                  </a:cubicBezTo>
                  <a:cubicBezTo>
                    <a:pt x="14024" y="1826"/>
                    <a:pt x="12968" y="2210"/>
                    <a:pt x="12007" y="2690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8007050" y="4988675"/>
              <a:ext cx="545100" cy="583525"/>
            </a:xfrm>
            <a:custGeom>
              <a:rect b="b" l="l" r="r" t="t"/>
              <a:pathLst>
                <a:path extrusionOk="0" fill="none" h="23341" w="21804">
                  <a:moveTo>
                    <a:pt x="8933" y="481"/>
                  </a:moveTo>
                  <a:cubicBezTo>
                    <a:pt x="7204" y="961"/>
                    <a:pt x="3938" y="4611"/>
                    <a:pt x="2210" y="8357"/>
                  </a:cubicBezTo>
                  <a:cubicBezTo>
                    <a:pt x="961" y="11334"/>
                    <a:pt x="0" y="14408"/>
                    <a:pt x="481" y="16233"/>
                  </a:cubicBezTo>
                  <a:cubicBezTo>
                    <a:pt x="577" y="16809"/>
                    <a:pt x="1057" y="17289"/>
                    <a:pt x="1249" y="17770"/>
                  </a:cubicBezTo>
                  <a:cubicBezTo>
                    <a:pt x="2210" y="19306"/>
                    <a:pt x="4323" y="19691"/>
                    <a:pt x="5956" y="20555"/>
                  </a:cubicBezTo>
                  <a:cubicBezTo>
                    <a:pt x="7396" y="21227"/>
                    <a:pt x="8837" y="21900"/>
                    <a:pt x="10374" y="22380"/>
                  </a:cubicBezTo>
                  <a:cubicBezTo>
                    <a:pt x="13447" y="23341"/>
                    <a:pt x="16521" y="22380"/>
                    <a:pt x="19210" y="20555"/>
                  </a:cubicBezTo>
                  <a:cubicBezTo>
                    <a:pt x="19403" y="20267"/>
                    <a:pt x="19787" y="20171"/>
                    <a:pt x="19979" y="19979"/>
                  </a:cubicBezTo>
                  <a:cubicBezTo>
                    <a:pt x="21804" y="18058"/>
                    <a:pt x="21804" y="14792"/>
                    <a:pt x="21420" y="12103"/>
                  </a:cubicBezTo>
                  <a:cubicBezTo>
                    <a:pt x="21420" y="11911"/>
                    <a:pt x="21324" y="11526"/>
                    <a:pt x="21324" y="11334"/>
                  </a:cubicBezTo>
                  <a:cubicBezTo>
                    <a:pt x="21228" y="10662"/>
                    <a:pt x="21228" y="10086"/>
                    <a:pt x="21228" y="9605"/>
                  </a:cubicBezTo>
                  <a:cubicBezTo>
                    <a:pt x="21228" y="8261"/>
                    <a:pt x="21612" y="7204"/>
                    <a:pt x="21612" y="6148"/>
                  </a:cubicBezTo>
                  <a:cubicBezTo>
                    <a:pt x="21612" y="5667"/>
                    <a:pt x="21708" y="5187"/>
                    <a:pt x="21420" y="4611"/>
                  </a:cubicBezTo>
                  <a:cubicBezTo>
                    <a:pt x="21228" y="3842"/>
                    <a:pt x="20651" y="3266"/>
                    <a:pt x="19883" y="2690"/>
                  </a:cubicBezTo>
                  <a:cubicBezTo>
                    <a:pt x="19018" y="1921"/>
                    <a:pt x="17962" y="1249"/>
                    <a:pt x="17001" y="865"/>
                  </a:cubicBezTo>
                  <a:cubicBezTo>
                    <a:pt x="15080" y="0"/>
                    <a:pt x="13063" y="0"/>
                    <a:pt x="11334" y="289"/>
                  </a:cubicBezTo>
                  <a:cubicBezTo>
                    <a:pt x="10374" y="289"/>
                    <a:pt x="9701" y="385"/>
                    <a:pt x="8933" y="48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8079075" y="5154350"/>
              <a:ext cx="408250" cy="369825"/>
            </a:xfrm>
            <a:custGeom>
              <a:rect b="b" l="l" r="r" t="t"/>
              <a:pathLst>
                <a:path extrusionOk="0" fill="none" h="14793" w="16330">
                  <a:moveTo>
                    <a:pt x="6340" y="481"/>
                  </a:moveTo>
                  <a:cubicBezTo>
                    <a:pt x="5092" y="1"/>
                    <a:pt x="1" y="8645"/>
                    <a:pt x="769" y="9990"/>
                  </a:cubicBezTo>
                  <a:cubicBezTo>
                    <a:pt x="1057" y="10374"/>
                    <a:pt x="1442" y="10470"/>
                    <a:pt x="1730" y="10662"/>
                  </a:cubicBezTo>
                  <a:cubicBezTo>
                    <a:pt x="4803" y="12391"/>
                    <a:pt x="7973" y="14793"/>
                    <a:pt x="11335" y="13256"/>
                  </a:cubicBezTo>
                  <a:cubicBezTo>
                    <a:pt x="13928" y="12103"/>
                    <a:pt x="16329" y="8645"/>
                    <a:pt x="15369" y="5860"/>
                  </a:cubicBezTo>
                  <a:cubicBezTo>
                    <a:pt x="14216" y="2978"/>
                    <a:pt x="8741" y="1442"/>
                    <a:pt x="6340" y="481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5"/>
          <p:cNvSpPr txBox="1"/>
          <p:nvPr>
            <p:ph idx="1" type="body"/>
          </p:nvPr>
        </p:nvSpPr>
        <p:spPr>
          <a:xfrm>
            <a:off x="750000" y="1202450"/>
            <a:ext cx="70422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Langage de programmation Python</a:t>
            </a:r>
            <a:endParaRPr sz="1400"/>
          </a:p>
        </p:txBody>
      </p:sp>
      <p:sp>
        <p:nvSpPr>
          <p:cNvPr id="688" name="Google Shape;688;p35"/>
          <p:cNvSpPr txBox="1"/>
          <p:nvPr>
            <p:ph type="title"/>
          </p:nvPr>
        </p:nvSpPr>
        <p:spPr>
          <a:xfrm>
            <a:off x="723900" y="540000"/>
            <a:ext cx="77040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MÉTHODOLOGIE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89" name="Google Shape;6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600" y="1645876"/>
            <a:ext cx="1543075" cy="669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0" name="Google Shape;690;p35"/>
          <p:cNvCxnSpPr/>
          <p:nvPr/>
        </p:nvCxnSpPr>
        <p:spPr>
          <a:xfrm flipH="1">
            <a:off x="2281125" y="2384225"/>
            <a:ext cx="1078500" cy="444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1" name="Google Shape;691;p35"/>
          <p:cNvSpPr txBox="1"/>
          <p:nvPr>
            <p:ph idx="1" type="body"/>
          </p:nvPr>
        </p:nvSpPr>
        <p:spPr>
          <a:xfrm>
            <a:off x="927600" y="3856450"/>
            <a:ext cx="2165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Nettoyage - Exploration</a:t>
            </a:r>
            <a:endParaRPr sz="1400"/>
          </a:p>
        </p:txBody>
      </p:sp>
      <p:cxnSp>
        <p:nvCxnSpPr>
          <p:cNvPr id="692" name="Google Shape;692;p35"/>
          <p:cNvCxnSpPr/>
          <p:nvPr/>
        </p:nvCxnSpPr>
        <p:spPr>
          <a:xfrm>
            <a:off x="5259025" y="2372525"/>
            <a:ext cx="1096800" cy="468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93" name="Google Shape;69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2103" y="2975353"/>
            <a:ext cx="1718574" cy="83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7875" y="3057751"/>
            <a:ext cx="1308742" cy="669325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35"/>
          <p:cNvSpPr txBox="1"/>
          <p:nvPr>
            <p:ph idx="1" type="body"/>
          </p:nvPr>
        </p:nvSpPr>
        <p:spPr>
          <a:xfrm>
            <a:off x="5728200" y="3856450"/>
            <a:ext cx="2165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Dataviz</a:t>
            </a:r>
            <a:endParaRPr sz="1400"/>
          </a:p>
        </p:txBody>
      </p:sp>
      <p:pic>
        <p:nvPicPr>
          <p:cNvPr id="696" name="Google Shape;696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76087" y="4297025"/>
            <a:ext cx="669325" cy="66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81725" y="2947577"/>
            <a:ext cx="1256850" cy="8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10600" y="2844013"/>
            <a:ext cx="1096800" cy="10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4796"/>
        </a:solidFill>
      </p:bgPr>
    </p:bg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3" name="Google Shape;703;p36"/>
          <p:cNvPicPr preferRelativeResize="0"/>
          <p:nvPr/>
        </p:nvPicPr>
        <p:blipFill rotWithShape="1">
          <a:blip r:embed="rId3">
            <a:alphaModFix/>
          </a:blip>
          <a:srcRect b="0" l="2220" r="-2219" t="11032"/>
          <a:stretch/>
        </p:blipFill>
        <p:spPr>
          <a:xfrm>
            <a:off x="0" y="-253700"/>
            <a:ext cx="4088975" cy="5459924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36"/>
          <p:cNvSpPr/>
          <p:nvPr/>
        </p:nvSpPr>
        <p:spPr>
          <a:xfrm>
            <a:off x="3126025" y="-647700"/>
            <a:ext cx="6768961" cy="6578390"/>
          </a:xfrm>
          <a:custGeom>
            <a:rect b="b" l="l" r="r" t="t"/>
            <a:pathLst>
              <a:path extrusionOk="0" h="259298" w="268237">
                <a:moveTo>
                  <a:pt x="239895" y="22772"/>
                </a:moveTo>
                <a:cubicBezTo>
                  <a:pt x="202451" y="-14166"/>
                  <a:pt x="55410" y="2621"/>
                  <a:pt x="17979" y="12535"/>
                </a:cubicBezTo>
                <a:cubicBezTo>
                  <a:pt x="-19451" y="22449"/>
                  <a:pt x="12772" y="44603"/>
                  <a:pt x="15312" y="82258"/>
                </a:cubicBezTo>
                <a:cubicBezTo>
                  <a:pt x="17852" y="119914"/>
                  <a:pt x="-4670" y="213150"/>
                  <a:pt x="33219" y="238468"/>
                </a:cubicBezTo>
                <a:cubicBezTo>
                  <a:pt x="71108" y="263786"/>
                  <a:pt x="208200" y="270114"/>
                  <a:pt x="242646" y="234165"/>
                </a:cubicBezTo>
                <a:cubicBezTo>
                  <a:pt x="277092" y="198216"/>
                  <a:pt x="277340" y="59710"/>
                  <a:pt x="239895" y="22772"/>
                </a:cubicBezTo>
                <a:close/>
              </a:path>
            </a:pathLst>
          </a:custGeom>
          <a:solidFill>
            <a:srgbClr val="664796"/>
          </a:solidFill>
          <a:ln>
            <a:noFill/>
          </a:ln>
        </p:spPr>
      </p:sp>
      <p:sp>
        <p:nvSpPr>
          <p:cNvPr id="705" name="Google Shape;705;p36"/>
          <p:cNvSpPr txBox="1"/>
          <p:nvPr>
            <p:ph idx="1" type="body"/>
          </p:nvPr>
        </p:nvSpPr>
        <p:spPr>
          <a:xfrm>
            <a:off x="5109888" y="2150700"/>
            <a:ext cx="3314100" cy="12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Tour d’horizon du jeu de données français</a:t>
            </a:r>
            <a:endParaRPr/>
          </a:p>
        </p:txBody>
      </p:sp>
      <p:sp>
        <p:nvSpPr>
          <p:cNvPr id="706" name="Google Shape;706;p36"/>
          <p:cNvSpPr/>
          <p:nvPr/>
        </p:nvSpPr>
        <p:spPr>
          <a:xfrm rot="-7693817">
            <a:off x="7093742" y="3368255"/>
            <a:ext cx="2660523" cy="2401233"/>
          </a:xfrm>
          <a:custGeom>
            <a:rect b="b" l="l" r="r" t="t"/>
            <a:pathLst>
              <a:path extrusionOk="0" h="96053" w="106425">
                <a:moveTo>
                  <a:pt x="50159" y="0"/>
                </a:moveTo>
                <a:cubicBezTo>
                  <a:pt x="44457" y="0"/>
                  <a:pt x="38636" y="2179"/>
                  <a:pt x="34098" y="5472"/>
                </a:cubicBezTo>
                <a:cubicBezTo>
                  <a:pt x="29200" y="8930"/>
                  <a:pt x="25742" y="13541"/>
                  <a:pt x="22764" y="18439"/>
                </a:cubicBezTo>
                <a:cubicBezTo>
                  <a:pt x="20651" y="21897"/>
                  <a:pt x="18730" y="25547"/>
                  <a:pt x="17001" y="29005"/>
                </a:cubicBezTo>
                <a:cubicBezTo>
                  <a:pt x="11815" y="38610"/>
                  <a:pt x="7108" y="48407"/>
                  <a:pt x="2306" y="58204"/>
                </a:cubicBezTo>
                <a:cubicBezTo>
                  <a:pt x="1153" y="60509"/>
                  <a:pt x="0" y="63006"/>
                  <a:pt x="192" y="65504"/>
                </a:cubicBezTo>
                <a:cubicBezTo>
                  <a:pt x="673" y="72804"/>
                  <a:pt x="10854" y="78951"/>
                  <a:pt x="16233" y="82601"/>
                </a:cubicBezTo>
                <a:cubicBezTo>
                  <a:pt x="23725" y="87499"/>
                  <a:pt x="31697" y="91341"/>
                  <a:pt x="40053" y="94607"/>
                </a:cubicBezTo>
                <a:cubicBezTo>
                  <a:pt x="42686" y="95601"/>
                  <a:pt x="44873" y="96053"/>
                  <a:pt x="46835" y="96053"/>
                </a:cubicBezTo>
                <a:cubicBezTo>
                  <a:pt x="51314" y="96053"/>
                  <a:pt x="54617" y="93700"/>
                  <a:pt x="59359" y="90093"/>
                </a:cubicBezTo>
                <a:cubicBezTo>
                  <a:pt x="73479" y="79527"/>
                  <a:pt x="85869" y="66080"/>
                  <a:pt x="96243" y="51577"/>
                </a:cubicBezTo>
                <a:cubicBezTo>
                  <a:pt x="99701" y="46678"/>
                  <a:pt x="106424" y="38898"/>
                  <a:pt x="102582" y="32559"/>
                </a:cubicBezTo>
                <a:cubicBezTo>
                  <a:pt x="101045" y="29965"/>
                  <a:pt x="98452" y="28332"/>
                  <a:pt x="95955" y="26700"/>
                </a:cubicBezTo>
                <a:cubicBezTo>
                  <a:pt x="88463" y="21705"/>
                  <a:pt x="80875" y="16902"/>
                  <a:pt x="73287" y="11908"/>
                </a:cubicBezTo>
                <a:cubicBezTo>
                  <a:pt x="67524" y="8066"/>
                  <a:pt x="62241" y="2591"/>
                  <a:pt x="55421" y="670"/>
                </a:cubicBezTo>
                <a:cubicBezTo>
                  <a:pt x="53707" y="213"/>
                  <a:pt x="51939" y="0"/>
                  <a:pt x="50159" y="0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36"/>
          <p:cNvSpPr/>
          <p:nvPr/>
        </p:nvSpPr>
        <p:spPr>
          <a:xfrm rot="10800000">
            <a:off x="7065045" y="4335882"/>
            <a:ext cx="1082975" cy="990175"/>
          </a:xfrm>
          <a:custGeom>
            <a:rect b="b" l="l" r="r" t="t"/>
            <a:pathLst>
              <a:path extrusionOk="0" h="39607" w="43319">
                <a:moveTo>
                  <a:pt x="21471" y="1"/>
                </a:moveTo>
                <a:cubicBezTo>
                  <a:pt x="17691" y="1"/>
                  <a:pt x="13935" y="1361"/>
                  <a:pt x="9797" y="3482"/>
                </a:cubicBezTo>
                <a:cubicBezTo>
                  <a:pt x="6916" y="4923"/>
                  <a:pt x="4034" y="6460"/>
                  <a:pt x="2113" y="9053"/>
                </a:cubicBezTo>
                <a:cubicBezTo>
                  <a:pt x="192" y="11839"/>
                  <a:pt x="0" y="15489"/>
                  <a:pt x="0" y="18850"/>
                </a:cubicBezTo>
                <a:lnTo>
                  <a:pt x="0" y="22308"/>
                </a:lnTo>
                <a:cubicBezTo>
                  <a:pt x="0" y="32009"/>
                  <a:pt x="8165" y="35467"/>
                  <a:pt x="16329" y="38349"/>
                </a:cubicBezTo>
                <a:cubicBezTo>
                  <a:pt x="18706" y="39199"/>
                  <a:pt x="20802" y="39607"/>
                  <a:pt x="22690" y="39607"/>
                </a:cubicBezTo>
                <a:cubicBezTo>
                  <a:pt x="28049" y="39607"/>
                  <a:pt x="31724" y="36322"/>
                  <a:pt x="35347" y="30569"/>
                </a:cubicBezTo>
                <a:cubicBezTo>
                  <a:pt x="38036" y="26534"/>
                  <a:pt x="42455" y="21540"/>
                  <a:pt x="42839" y="16545"/>
                </a:cubicBezTo>
                <a:cubicBezTo>
                  <a:pt x="43319" y="10686"/>
                  <a:pt x="35347" y="5692"/>
                  <a:pt x="30929" y="3002"/>
                </a:cubicBezTo>
                <a:cubicBezTo>
                  <a:pt x="27617" y="895"/>
                  <a:pt x="24536" y="1"/>
                  <a:pt x="21471" y="1"/>
                </a:cubicBezTo>
                <a:close/>
              </a:path>
            </a:pathLst>
          </a:custGeom>
          <a:solidFill>
            <a:srgbClr val="ED71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8" name="Google Shape;708;p36"/>
          <p:cNvGrpSpPr/>
          <p:nvPr/>
        </p:nvGrpSpPr>
        <p:grpSpPr>
          <a:xfrm>
            <a:off x="5008075" y="4125900"/>
            <a:ext cx="2511750" cy="2192350"/>
            <a:chOff x="4465600" y="-1123075"/>
            <a:chExt cx="2511750" cy="2192350"/>
          </a:xfrm>
        </p:grpSpPr>
        <p:sp>
          <p:nvSpPr>
            <p:cNvPr id="709" name="Google Shape;709;p36"/>
            <p:cNvSpPr/>
            <p:nvPr/>
          </p:nvSpPr>
          <p:spPr>
            <a:xfrm>
              <a:off x="4465600" y="-1123075"/>
              <a:ext cx="2511750" cy="2192350"/>
            </a:xfrm>
            <a:custGeom>
              <a:rect b="b" l="l" r="r" t="t"/>
              <a:pathLst>
                <a:path extrusionOk="0" fill="none" h="87694" w="100470">
                  <a:moveTo>
                    <a:pt x="40246" y="2498"/>
                  </a:moveTo>
                  <a:cubicBezTo>
                    <a:pt x="31698" y="4034"/>
                    <a:pt x="23437" y="7108"/>
                    <a:pt x="16233" y="10278"/>
                  </a:cubicBezTo>
                  <a:cubicBezTo>
                    <a:pt x="1" y="17673"/>
                    <a:pt x="3267" y="33234"/>
                    <a:pt x="4515" y="47833"/>
                  </a:cubicBezTo>
                  <a:cubicBezTo>
                    <a:pt x="4996" y="52828"/>
                    <a:pt x="5380" y="58207"/>
                    <a:pt x="8165" y="62721"/>
                  </a:cubicBezTo>
                  <a:cubicBezTo>
                    <a:pt x="11719" y="68484"/>
                    <a:pt x="19019" y="69540"/>
                    <a:pt x="25070" y="71461"/>
                  </a:cubicBezTo>
                  <a:cubicBezTo>
                    <a:pt x="41207" y="76840"/>
                    <a:pt x="57535" y="81547"/>
                    <a:pt x="73672" y="86445"/>
                  </a:cubicBezTo>
                  <a:cubicBezTo>
                    <a:pt x="75593" y="87022"/>
                    <a:pt x="77706" y="87694"/>
                    <a:pt x="79723" y="87502"/>
                  </a:cubicBezTo>
                  <a:cubicBezTo>
                    <a:pt x="85006" y="87310"/>
                    <a:pt x="88463" y="82027"/>
                    <a:pt x="90865" y="77897"/>
                  </a:cubicBezTo>
                  <a:cubicBezTo>
                    <a:pt x="92305" y="75400"/>
                    <a:pt x="96532" y="69348"/>
                    <a:pt x="95187" y="66371"/>
                  </a:cubicBezTo>
                  <a:cubicBezTo>
                    <a:pt x="94707" y="65314"/>
                    <a:pt x="94034" y="64450"/>
                    <a:pt x="93170" y="63777"/>
                  </a:cubicBezTo>
                  <a:cubicBezTo>
                    <a:pt x="91345" y="62049"/>
                    <a:pt x="89520" y="60416"/>
                    <a:pt x="87503" y="58975"/>
                  </a:cubicBezTo>
                  <a:cubicBezTo>
                    <a:pt x="84429" y="56670"/>
                    <a:pt x="82124" y="54269"/>
                    <a:pt x="83181" y="50042"/>
                  </a:cubicBezTo>
                  <a:cubicBezTo>
                    <a:pt x="85006" y="43127"/>
                    <a:pt x="92209" y="38901"/>
                    <a:pt x="96628" y="33714"/>
                  </a:cubicBezTo>
                  <a:cubicBezTo>
                    <a:pt x="100470" y="29199"/>
                    <a:pt x="95187" y="24493"/>
                    <a:pt x="91921" y="21515"/>
                  </a:cubicBezTo>
                  <a:cubicBezTo>
                    <a:pt x="87887" y="17769"/>
                    <a:pt x="83949" y="13927"/>
                    <a:pt x="79723" y="10278"/>
                  </a:cubicBezTo>
                  <a:cubicBezTo>
                    <a:pt x="68677" y="1057"/>
                    <a:pt x="54173" y="0"/>
                    <a:pt x="40246" y="2498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4525650" y="-1015025"/>
              <a:ext cx="2266800" cy="1988250"/>
            </a:xfrm>
            <a:custGeom>
              <a:rect b="b" l="l" r="r" t="t"/>
              <a:pathLst>
                <a:path extrusionOk="0" fill="none" h="79530" w="90672">
                  <a:moveTo>
                    <a:pt x="36403" y="2402"/>
                  </a:moveTo>
                  <a:cubicBezTo>
                    <a:pt x="28623" y="3842"/>
                    <a:pt x="21131" y="6436"/>
                    <a:pt x="14600" y="9509"/>
                  </a:cubicBezTo>
                  <a:cubicBezTo>
                    <a:pt x="0" y="16041"/>
                    <a:pt x="2786" y="30160"/>
                    <a:pt x="4034" y="43511"/>
                  </a:cubicBezTo>
                  <a:cubicBezTo>
                    <a:pt x="4515" y="48026"/>
                    <a:pt x="4899" y="52828"/>
                    <a:pt x="7300" y="56766"/>
                  </a:cubicBezTo>
                  <a:cubicBezTo>
                    <a:pt x="10566" y="61953"/>
                    <a:pt x="17001" y="62913"/>
                    <a:pt x="22476" y="64834"/>
                  </a:cubicBezTo>
                  <a:cubicBezTo>
                    <a:pt x="36884" y="69733"/>
                    <a:pt x="51483" y="74055"/>
                    <a:pt x="66179" y="78377"/>
                  </a:cubicBezTo>
                  <a:cubicBezTo>
                    <a:pt x="67908" y="78858"/>
                    <a:pt x="69733" y="79530"/>
                    <a:pt x="71558" y="79338"/>
                  </a:cubicBezTo>
                  <a:cubicBezTo>
                    <a:pt x="76360" y="79146"/>
                    <a:pt x="79434" y="74439"/>
                    <a:pt x="81643" y="70789"/>
                  </a:cubicBezTo>
                  <a:cubicBezTo>
                    <a:pt x="82988" y="68580"/>
                    <a:pt x="86638" y="63297"/>
                    <a:pt x="85677" y="60512"/>
                  </a:cubicBezTo>
                  <a:cubicBezTo>
                    <a:pt x="85389" y="59552"/>
                    <a:pt x="84621" y="58783"/>
                    <a:pt x="83948" y="58111"/>
                  </a:cubicBezTo>
                  <a:cubicBezTo>
                    <a:pt x="82315" y="56574"/>
                    <a:pt x="80683" y="55133"/>
                    <a:pt x="78954" y="53789"/>
                  </a:cubicBezTo>
                  <a:cubicBezTo>
                    <a:pt x="76264" y="51771"/>
                    <a:pt x="74151" y="49562"/>
                    <a:pt x="75304" y="45720"/>
                  </a:cubicBezTo>
                  <a:cubicBezTo>
                    <a:pt x="76937" y="39381"/>
                    <a:pt x="83276" y="35635"/>
                    <a:pt x="87310" y="30833"/>
                  </a:cubicBezTo>
                  <a:cubicBezTo>
                    <a:pt x="90672" y="26798"/>
                    <a:pt x="85965" y="22476"/>
                    <a:pt x="83084" y="19787"/>
                  </a:cubicBezTo>
                  <a:cubicBezTo>
                    <a:pt x="79338" y="16425"/>
                    <a:pt x="75880" y="12967"/>
                    <a:pt x="72134" y="9605"/>
                  </a:cubicBezTo>
                  <a:cubicBezTo>
                    <a:pt x="62337" y="1153"/>
                    <a:pt x="49082" y="0"/>
                    <a:pt x="36403" y="2402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4588075" y="-904575"/>
              <a:ext cx="2017075" cy="1776950"/>
            </a:xfrm>
            <a:custGeom>
              <a:rect b="b" l="l" r="r" t="t"/>
              <a:pathLst>
                <a:path extrusionOk="0" fill="none" h="71078" w="80683">
                  <a:moveTo>
                    <a:pt x="32562" y="2018"/>
                  </a:moveTo>
                  <a:cubicBezTo>
                    <a:pt x="25550" y="3363"/>
                    <a:pt x="18826" y="5668"/>
                    <a:pt x="12967" y="8453"/>
                  </a:cubicBezTo>
                  <a:cubicBezTo>
                    <a:pt x="1" y="14408"/>
                    <a:pt x="2306" y="26895"/>
                    <a:pt x="3650" y="38901"/>
                  </a:cubicBezTo>
                  <a:cubicBezTo>
                    <a:pt x="4131" y="42935"/>
                    <a:pt x="4419" y="47353"/>
                    <a:pt x="6628" y="50811"/>
                  </a:cubicBezTo>
                  <a:cubicBezTo>
                    <a:pt x="9510" y="55422"/>
                    <a:pt x="15273" y="56382"/>
                    <a:pt x="19979" y="58015"/>
                  </a:cubicBezTo>
                  <a:cubicBezTo>
                    <a:pt x="32658" y="62433"/>
                    <a:pt x="45528" y="66275"/>
                    <a:pt x="58687" y="70117"/>
                  </a:cubicBezTo>
                  <a:cubicBezTo>
                    <a:pt x="60320" y="70598"/>
                    <a:pt x="61857" y="71078"/>
                    <a:pt x="63490" y="70982"/>
                  </a:cubicBezTo>
                  <a:cubicBezTo>
                    <a:pt x="67716" y="70886"/>
                    <a:pt x="70598" y="66660"/>
                    <a:pt x="72519" y="63586"/>
                  </a:cubicBezTo>
                  <a:cubicBezTo>
                    <a:pt x="73767" y="61473"/>
                    <a:pt x="77129" y="56958"/>
                    <a:pt x="76265" y="54557"/>
                  </a:cubicBezTo>
                  <a:cubicBezTo>
                    <a:pt x="75880" y="53693"/>
                    <a:pt x="75304" y="53020"/>
                    <a:pt x="74728" y="52348"/>
                  </a:cubicBezTo>
                  <a:cubicBezTo>
                    <a:pt x="73383" y="51003"/>
                    <a:pt x="71942" y="49755"/>
                    <a:pt x="70502" y="48506"/>
                  </a:cubicBezTo>
                  <a:cubicBezTo>
                    <a:pt x="68100" y="46585"/>
                    <a:pt x="66371" y="44760"/>
                    <a:pt x="67236" y="41302"/>
                  </a:cubicBezTo>
                  <a:cubicBezTo>
                    <a:pt x="68677" y="35635"/>
                    <a:pt x="74344" y="32274"/>
                    <a:pt x="77705" y="27951"/>
                  </a:cubicBezTo>
                  <a:cubicBezTo>
                    <a:pt x="80683" y="24301"/>
                    <a:pt x="76649" y="20459"/>
                    <a:pt x="73959" y="18154"/>
                  </a:cubicBezTo>
                  <a:cubicBezTo>
                    <a:pt x="70694" y="15177"/>
                    <a:pt x="67620" y="11911"/>
                    <a:pt x="64354" y="9029"/>
                  </a:cubicBezTo>
                  <a:cubicBezTo>
                    <a:pt x="55806" y="1249"/>
                    <a:pt x="43992" y="1"/>
                    <a:pt x="32562" y="2018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4648100" y="-794100"/>
              <a:ext cx="1774575" cy="1568025"/>
            </a:xfrm>
            <a:custGeom>
              <a:rect b="b" l="l" r="r" t="t"/>
              <a:pathLst>
                <a:path extrusionOk="0" fill="none" h="62721" w="70983">
                  <a:moveTo>
                    <a:pt x="28720" y="1825"/>
                  </a:moveTo>
                  <a:cubicBezTo>
                    <a:pt x="22573" y="2882"/>
                    <a:pt x="16618" y="5091"/>
                    <a:pt x="11431" y="7492"/>
                  </a:cubicBezTo>
                  <a:cubicBezTo>
                    <a:pt x="1" y="12775"/>
                    <a:pt x="2018" y="23821"/>
                    <a:pt x="3267" y="34386"/>
                  </a:cubicBezTo>
                  <a:cubicBezTo>
                    <a:pt x="3651" y="37844"/>
                    <a:pt x="3939" y="41686"/>
                    <a:pt x="5860" y="44759"/>
                  </a:cubicBezTo>
                  <a:cubicBezTo>
                    <a:pt x="8453" y="48794"/>
                    <a:pt x="13352" y="49658"/>
                    <a:pt x="17386" y="51099"/>
                  </a:cubicBezTo>
                  <a:cubicBezTo>
                    <a:pt x="28432" y="55037"/>
                    <a:pt x="39670" y="58399"/>
                    <a:pt x="51196" y="61856"/>
                  </a:cubicBezTo>
                  <a:cubicBezTo>
                    <a:pt x="52444" y="62241"/>
                    <a:pt x="53885" y="62721"/>
                    <a:pt x="55326" y="62625"/>
                  </a:cubicBezTo>
                  <a:cubicBezTo>
                    <a:pt x="59072" y="62529"/>
                    <a:pt x="61473" y="58879"/>
                    <a:pt x="63298" y="56285"/>
                  </a:cubicBezTo>
                  <a:cubicBezTo>
                    <a:pt x="64451" y="54557"/>
                    <a:pt x="67332" y="50618"/>
                    <a:pt x="66756" y="48409"/>
                  </a:cubicBezTo>
                  <a:cubicBezTo>
                    <a:pt x="66564" y="47737"/>
                    <a:pt x="66083" y="47161"/>
                    <a:pt x="65603" y="46680"/>
                  </a:cubicBezTo>
                  <a:cubicBezTo>
                    <a:pt x="64451" y="45432"/>
                    <a:pt x="63298" y="44375"/>
                    <a:pt x="62049" y="43319"/>
                  </a:cubicBezTo>
                  <a:cubicBezTo>
                    <a:pt x="60032" y="41590"/>
                    <a:pt x="58592" y="39957"/>
                    <a:pt x="59456" y="37075"/>
                  </a:cubicBezTo>
                  <a:cubicBezTo>
                    <a:pt x="60801" y="32081"/>
                    <a:pt x="65603" y="29007"/>
                    <a:pt x="68485" y="25261"/>
                  </a:cubicBezTo>
                  <a:cubicBezTo>
                    <a:pt x="70982" y="21996"/>
                    <a:pt x="67524" y="18634"/>
                    <a:pt x="65315" y="16521"/>
                  </a:cubicBezTo>
                  <a:cubicBezTo>
                    <a:pt x="62530" y="13831"/>
                    <a:pt x="59936" y="10950"/>
                    <a:pt x="57055" y="8356"/>
                  </a:cubicBezTo>
                  <a:cubicBezTo>
                    <a:pt x="49467" y="1249"/>
                    <a:pt x="38997" y="0"/>
                    <a:pt x="28720" y="182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4710550" y="-686050"/>
              <a:ext cx="1524825" cy="1363925"/>
            </a:xfrm>
            <a:custGeom>
              <a:rect b="b" l="l" r="r" t="t"/>
              <a:pathLst>
                <a:path extrusionOk="0" fill="none" h="54557" w="60993">
                  <a:moveTo>
                    <a:pt x="24877" y="1633"/>
                  </a:moveTo>
                  <a:cubicBezTo>
                    <a:pt x="19594" y="2594"/>
                    <a:pt x="14312" y="4323"/>
                    <a:pt x="9893" y="6532"/>
                  </a:cubicBezTo>
                  <a:cubicBezTo>
                    <a:pt x="0" y="11238"/>
                    <a:pt x="1633" y="20747"/>
                    <a:pt x="2786" y="29968"/>
                  </a:cubicBezTo>
                  <a:cubicBezTo>
                    <a:pt x="3170" y="32946"/>
                    <a:pt x="3554" y="36211"/>
                    <a:pt x="5091" y="38805"/>
                  </a:cubicBezTo>
                  <a:cubicBezTo>
                    <a:pt x="7204" y="42358"/>
                    <a:pt x="11430" y="43127"/>
                    <a:pt x="14888" y="44472"/>
                  </a:cubicBezTo>
                  <a:cubicBezTo>
                    <a:pt x="24301" y="48121"/>
                    <a:pt x="33810" y="51003"/>
                    <a:pt x="43703" y="53884"/>
                  </a:cubicBezTo>
                  <a:cubicBezTo>
                    <a:pt x="44952" y="54173"/>
                    <a:pt x="46104" y="54557"/>
                    <a:pt x="47353" y="54461"/>
                  </a:cubicBezTo>
                  <a:cubicBezTo>
                    <a:pt x="50427" y="54365"/>
                    <a:pt x="52636" y="51291"/>
                    <a:pt x="54173" y="49178"/>
                  </a:cubicBezTo>
                  <a:cubicBezTo>
                    <a:pt x="55229" y="47737"/>
                    <a:pt x="57822" y="44375"/>
                    <a:pt x="57342" y="42647"/>
                  </a:cubicBezTo>
                  <a:cubicBezTo>
                    <a:pt x="57150" y="42070"/>
                    <a:pt x="56670" y="41590"/>
                    <a:pt x="56382" y="41110"/>
                  </a:cubicBezTo>
                  <a:cubicBezTo>
                    <a:pt x="55517" y="40149"/>
                    <a:pt x="54557" y="39093"/>
                    <a:pt x="53596" y="38228"/>
                  </a:cubicBezTo>
                  <a:cubicBezTo>
                    <a:pt x="52059" y="36788"/>
                    <a:pt x="50811" y="35347"/>
                    <a:pt x="51387" y="32849"/>
                  </a:cubicBezTo>
                  <a:cubicBezTo>
                    <a:pt x="52540" y="28623"/>
                    <a:pt x="56478" y="25838"/>
                    <a:pt x="58975" y="22668"/>
                  </a:cubicBezTo>
                  <a:cubicBezTo>
                    <a:pt x="60992" y="19883"/>
                    <a:pt x="58111" y="16905"/>
                    <a:pt x="56382" y="15080"/>
                  </a:cubicBezTo>
                  <a:cubicBezTo>
                    <a:pt x="54077" y="12679"/>
                    <a:pt x="51771" y="10278"/>
                    <a:pt x="49466" y="7972"/>
                  </a:cubicBezTo>
                  <a:cubicBezTo>
                    <a:pt x="43031" y="1249"/>
                    <a:pt x="33906" y="0"/>
                    <a:pt x="24877" y="1633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4775375" y="-573200"/>
              <a:ext cx="1272700" cy="1147825"/>
            </a:xfrm>
            <a:custGeom>
              <a:rect b="b" l="l" r="r" t="t"/>
              <a:pathLst>
                <a:path extrusionOk="0" fill="none" h="45913" w="50908">
                  <a:moveTo>
                    <a:pt x="20843" y="1249"/>
                  </a:moveTo>
                  <a:cubicBezTo>
                    <a:pt x="16329" y="2114"/>
                    <a:pt x="12007" y="3651"/>
                    <a:pt x="8165" y="5476"/>
                  </a:cubicBezTo>
                  <a:cubicBezTo>
                    <a:pt x="0" y="9414"/>
                    <a:pt x="1057" y="17482"/>
                    <a:pt x="2210" y="25358"/>
                  </a:cubicBezTo>
                  <a:cubicBezTo>
                    <a:pt x="2594" y="27855"/>
                    <a:pt x="2882" y="30449"/>
                    <a:pt x="4131" y="32658"/>
                  </a:cubicBezTo>
                  <a:cubicBezTo>
                    <a:pt x="5956" y="35539"/>
                    <a:pt x="9317" y="36212"/>
                    <a:pt x="12199" y="37460"/>
                  </a:cubicBezTo>
                  <a:cubicBezTo>
                    <a:pt x="19883" y="40534"/>
                    <a:pt x="27567" y="42935"/>
                    <a:pt x="36019" y="45336"/>
                  </a:cubicBezTo>
                  <a:cubicBezTo>
                    <a:pt x="36980" y="45624"/>
                    <a:pt x="37940" y="45913"/>
                    <a:pt x="38997" y="45817"/>
                  </a:cubicBezTo>
                  <a:cubicBezTo>
                    <a:pt x="41590" y="45721"/>
                    <a:pt x="43319" y="43319"/>
                    <a:pt x="44760" y="41590"/>
                  </a:cubicBezTo>
                  <a:cubicBezTo>
                    <a:pt x="45720" y="40438"/>
                    <a:pt x="47834" y="37748"/>
                    <a:pt x="47545" y="36308"/>
                  </a:cubicBezTo>
                  <a:cubicBezTo>
                    <a:pt x="47353" y="35923"/>
                    <a:pt x="47161" y="35539"/>
                    <a:pt x="46777" y="35059"/>
                  </a:cubicBezTo>
                  <a:cubicBezTo>
                    <a:pt x="46201" y="34195"/>
                    <a:pt x="45432" y="33330"/>
                    <a:pt x="44664" y="32658"/>
                  </a:cubicBezTo>
                  <a:cubicBezTo>
                    <a:pt x="43415" y="31409"/>
                    <a:pt x="42455" y="30256"/>
                    <a:pt x="43031" y="28047"/>
                  </a:cubicBezTo>
                  <a:cubicBezTo>
                    <a:pt x="43992" y="24590"/>
                    <a:pt x="47161" y="22188"/>
                    <a:pt x="49178" y="19307"/>
                  </a:cubicBezTo>
                  <a:cubicBezTo>
                    <a:pt x="50907" y="16906"/>
                    <a:pt x="48506" y="14504"/>
                    <a:pt x="47065" y="12775"/>
                  </a:cubicBezTo>
                  <a:cubicBezTo>
                    <a:pt x="45240" y="10758"/>
                    <a:pt x="43319" y="8741"/>
                    <a:pt x="41494" y="6724"/>
                  </a:cubicBezTo>
                  <a:cubicBezTo>
                    <a:pt x="36596" y="1153"/>
                    <a:pt x="28623" y="1"/>
                    <a:pt x="20843" y="124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4835400" y="-465150"/>
              <a:ext cx="1025375" cy="941325"/>
            </a:xfrm>
            <a:custGeom>
              <a:rect b="b" l="l" r="r" t="t"/>
              <a:pathLst>
                <a:path extrusionOk="0" fill="none" h="37653" w="41015">
                  <a:moveTo>
                    <a:pt x="17002" y="1154"/>
                  </a:moveTo>
                  <a:cubicBezTo>
                    <a:pt x="13256" y="1730"/>
                    <a:pt x="9702" y="3075"/>
                    <a:pt x="6532" y="4611"/>
                  </a:cubicBezTo>
                  <a:cubicBezTo>
                    <a:pt x="1" y="7973"/>
                    <a:pt x="577" y="14408"/>
                    <a:pt x="1730" y="21036"/>
                  </a:cubicBezTo>
                  <a:cubicBezTo>
                    <a:pt x="2114" y="23053"/>
                    <a:pt x="2402" y="25070"/>
                    <a:pt x="3459" y="26895"/>
                  </a:cubicBezTo>
                  <a:cubicBezTo>
                    <a:pt x="4899" y="29104"/>
                    <a:pt x="7493" y="29873"/>
                    <a:pt x="9702" y="30833"/>
                  </a:cubicBezTo>
                  <a:cubicBezTo>
                    <a:pt x="15657" y="33522"/>
                    <a:pt x="21708" y="35443"/>
                    <a:pt x="28528" y="37364"/>
                  </a:cubicBezTo>
                  <a:cubicBezTo>
                    <a:pt x="29296" y="37557"/>
                    <a:pt x="30065" y="37653"/>
                    <a:pt x="30929" y="37653"/>
                  </a:cubicBezTo>
                  <a:cubicBezTo>
                    <a:pt x="32946" y="37653"/>
                    <a:pt x="34387" y="35732"/>
                    <a:pt x="35635" y="34579"/>
                  </a:cubicBezTo>
                  <a:cubicBezTo>
                    <a:pt x="36500" y="33618"/>
                    <a:pt x="38229" y="31697"/>
                    <a:pt x="38133" y="30641"/>
                  </a:cubicBezTo>
                  <a:cubicBezTo>
                    <a:pt x="38133" y="30257"/>
                    <a:pt x="37941" y="29873"/>
                    <a:pt x="37652" y="29680"/>
                  </a:cubicBezTo>
                  <a:cubicBezTo>
                    <a:pt x="37268" y="29008"/>
                    <a:pt x="36788" y="28336"/>
                    <a:pt x="36212" y="27759"/>
                  </a:cubicBezTo>
                  <a:cubicBezTo>
                    <a:pt x="35347" y="26703"/>
                    <a:pt x="34771" y="25646"/>
                    <a:pt x="35155" y="24013"/>
                  </a:cubicBezTo>
                  <a:cubicBezTo>
                    <a:pt x="35828" y="21132"/>
                    <a:pt x="38229" y="19211"/>
                    <a:pt x="39862" y="16810"/>
                  </a:cubicBezTo>
                  <a:cubicBezTo>
                    <a:pt x="41014" y="14889"/>
                    <a:pt x="39381" y="12872"/>
                    <a:pt x="38133" y="11527"/>
                  </a:cubicBezTo>
                  <a:cubicBezTo>
                    <a:pt x="36692" y="9798"/>
                    <a:pt x="35251" y="8165"/>
                    <a:pt x="33907" y="6436"/>
                  </a:cubicBezTo>
                  <a:cubicBezTo>
                    <a:pt x="30257" y="1250"/>
                    <a:pt x="23629" y="1"/>
                    <a:pt x="17002" y="1154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4900250" y="-354675"/>
              <a:ext cx="778025" cy="730000"/>
            </a:xfrm>
            <a:custGeom>
              <a:rect b="b" l="l" r="r" t="t"/>
              <a:pathLst>
                <a:path extrusionOk="0" fill="none" h="29200" w="31121">
                  <a:moveTo>
                    <a:pt x="13063" y="865"/>
                  </a:moveTo>
                  <a:cubicBezTo>
                    <a:pt x="10181" y="1345"/>
                    <a:pt x="7300" y="2402"/>
                    <a:pt x="4899" y="3554"/>
                  </a:cubicBezTo>
                  <a:cubicBezTo>
                    <a:pt x="0" y="6244"/>
                    <a:pt x="96" y="11142"/>
                    <a:pt x="1345" y="16329"/>
                  </a:cubicBezTo>
                  <a:cubicBezTo>
                    <a:pt x="1633" y="17770"/>
                    <a:pt x="1921" y="19306"/>
                    <a:pt x="2593" y="20651"/>
                  </a:cubicBezTo>
                  <a:cubicBezTo>
                    <a:pt x="3746" y="22476"/>
                    <a:pt x="5571" y="23052"/>
                    <a:pt x="7108" y="23917"/>
                  </a:cubicBezTo>
                  <a:cubicBezTo>
                    <a:pt x="11430" y="26222"/>
                    <a:pt x="15752" y="27663"/>
                    <a:pt x="20939" y="28911"/>
                  </a:cubicBezTo>
                  <a:cubicBezTo>
                    <a:pt x="21515" y="29103"/>
                    <a:pt x="21996" y="29199"/>
                    <a:pt x="22572" y="29199"/>
                  </a:cubicBezTo>
                  <a:cubicBezTo>
                    <a:pt x="24109" y="29199"/>
                    <a:pt x="25261" y="27855"/>
                    <a:pt x="26222" y="26990"/>
                  </a:cubicBezTo>
                  <a:cubicBezTo>
                    <a:pt x="26894" y="26414"/>
                    <a:pt x="28335" y="25069"/>
                    <a:pt x="28335" y="24205"/>
                  </a:cubicBezTo>
                  <a:cubicBezTo>
                    <a:pt x="28335" y="24013"/>
                    <a:pt x="28239" y="23725"/>
                    <a:pt x="28239" y="23533"/>
                  </a:cubicBezTo>
                  <a:cubicBezTo>
                    <a:pt x="27951" y="23052"/>
                    <a:pt x="27855" y="22572"/>
                    <a:pt x="27471" y="22092"/>
                  </a:cubicBezTo>
                  <a:cubicBezTo>
                    <a:pt x="26990" y="21323"/>
                    <a:pt x="26702" y="20555"/>
                    <a:pt x="26990" y="19210"/>
                  </a:cubicBezTo>
                  <a:cubicBezTo>
                    <a:pt x="27663" y="17001"/>
                    <a:pt x="29199" y="15368"/>
                    <a:pt x="30256" y="13543"/>
                  </a:cubicBezTo>
                  <a:cubicBezTo>
                    <a:pt x="31120" y="12007"/>
                    <a:pt x="29872" y="10566"/>
                    <a:pt x="29199" y="9317"/>
                  </a:cubicBezTo>
                  <a:cubicBezTo>
                    <a:pt x="28239" y="8068"/>
                    <a:pt x="27278" y="6628"/>
                    <a:pt x="26414" y="5283"/>
                  </a:cubicBezTo>
                  <a:cubicBezTo>
                    <a:pt x="23628" y="1153"/>
                    <a:pt x="18346" y="0"/>
                    <a:pt x="13063" y="86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4955475" y="-246625"/>
              <a:ext cx="533100" cy="523500"/>
            </a:xfrm>
            <a:custGeom>
              <a:rect b="b" l="l" r="r" t="t"/>
              <a:pathLst>
                <a:path extrusionOk="0" fill="none" h="20940" w="21324">
                  <a:moveTo>
                    <a:pt x="9413" y="769"/>
                  </a:moveTo>
                  <a:cubicBezTo>
                    <a:pt x="7300" y="1057"/>
                    <a:pt x="5283" y="1825"/>
                    <a:pt x="3554" y="2786"/>
                  </a:cubicBezTo>
                  <a:cubicBezTo>
                    <a:pt x="192" y="4707"/>
                    <a:pt x="0" y="8165"/>
                    <a:pt x="1057" y="12007"/>
                  </a:cubicBezTo>
                  <a:cubicBezTo>
                    <a:pt x="1249" y="12967"/>
                    <a:pt x="1537" y="13928"/>
                    <a:pt x="2017" y="14792"/>
                  </a:cubicBezTo>
                  <a:cubicBezTo>
                    <a:pt x="2690" y="15945"/>
                    <a:pt x="3842" y="16617"/>
                    <a:pt x="4611" y="17193"/>
                  </a:cubicBezTo>
                  <a:cubicBezTo>
                    <a:pt x="7300" y="19018"/>
                    <a:pt x="9797" y="19979"/>
                    <a:pt x="13543" y="20747"/>
                  </a:cubicBezTo>
                  <a:cubicBezTo>
                    <a:pt x="13928" y="20939"/>
                    <a:pt x="14216" y="20939"/>
                    <a:pt x="14600" y="20939"/>
                  </a:cubicBezTo>
                  <a:cubicBezTo>
                    <a:pt x="15560" y="20939"/>
                    <a:pt x="16425" y="20267"/>
                    <a:pt x="17097" y="19787"/>
                  </a:cubicBezTo>
                  <a:cubicBezTo>
                    <a:pt x="17866" y="19499"/>
                    <a:pt x="18826" y="18826"/>
                    <a:pt x="19018" y="18346"/>
                  </a:cubicBezTo>
                  <a:cubicBezTo>
                    <a:pt x="19210" y="18250"/>
                    <a:pt x="19210" y="18058"/>
                    <a:pt x="19210" y="17866"/>
                  </a:cubicBezTo>
                  <a:lnTo>
                    <a:pt x="19210" y="16905"/>
                  </a:lnTo>
                  <a:cubicBezTo>
                    <a:pt x="19018" y="16425"/>
                    <a:pt x="19018" y="15849"/>
                    <a:pt x="19306" y="14984"/>
                  </a:cubicBezTo>
                  <a:cubicBezTo>
                    <a:pt x="19787" y="13544"/>
                    <a:pt x="20459" y="12295"/>
                    <a:pt x="20939" y="10854"/>
                  </a:cubicBezTo>
                  <a:cubicBezTo>
                    <a:pt x="21323" y="9702"/>
                    <a:pt x="20747" y="8645"/>
                    <a:pt x="20363" y="7781"/>
                  </a:cubicBezTo>
                  <a:cubicBezTo>
                    <a:pt x="19883" y="6724"/>
                    <a:pt x="19306" y="5764"/>
                    <a:pt x="18922" y="4803"/>
                  </a:cubicBezTo>
                  <a:cubicBezTo>
                    <a:pt x="17577" y="1249"/>
                    <a:pt x="13639" y="1"/>
                    <a:pt x="9413" y="769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4984275" y="-136175"/>
              <a:ext cx="357825" cy="319400"/>
            </a:xfrm>
            <a:custGeom>
              <a:rect b="b" l="l" r="r" t="t"/>
              <a:pathLst>
                <a:path extrusionOk="0" fill="none" h="12776" w="14313">
                  <a:moveTo>
                    <a:pt x="7013" y="385"/>
                  </a:moveTo>
                  <a:cubicBezTo>
                    <a:pt x="3459" y="865"/>
                    <a:pt x="1" y="3555"/>
                    <a:pt x="2018" y="7493"/>
                  </a:cubicBezTo>
                  <a:cubicBezTo>
                    <a:pt x="4227" y="11719"/>
                    <a:pt x="4323" y="12487"/>
                    <a:pt x="9510" y="12679"/>
                  </a:cubicBezTo>
                  <a:cubicBezTo>
                    <a:pt x="14312" y="12775"/>
                    <a:pt x="12872" y="7589"/>
                    <a:pt x="12872" y="4131"/>
                  </a:cubicBezTo>
                  <a:cubicBezTo>
                    <a:pt x="12680" y="1153"/>
                    <a:pt x="9894" y="1"/>
                    <a:pt x="7013" y="385"/>
                  </a:cubicBezTo>
                  <a:close/>
                </a:path>
              </a:pathLst>
            </a:custGeom>
            <a:noFill/>
            <a:ln cap="flat" cmpd="sng" w="14400">
              <a:solidFill>
                <a:srgbClr val="8CAFDD"/>
              </a:solidFill>
              <a:prstDash val="solid"/>
              <a:miter lim="9605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9" name="Google Shape;719;p36"/>
          <p:cNvSpPr txBox="1"/>
          <p:nvPr>
            <p:ph type="title"/>
          </p:nvPr>
        </p:nvSpPr>
        <p:spPr>
          <a:xfrm>
            <a:off x="4572000" y="540000"/>
            <a:ext cx="3852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EXPLORATOIRE</a:t>
            </a:r>
            <a:endParaRPr/>
          </a:p>
        </p:txBody>
      </p:sp>
      <p:sp>
        <p:nvSpPr>
          <p:cNvPr id="720" name="Google Shape;720;p36"/>
          <p:cNvSpPr/>
          <p:nvPr/>
        </p:nvSpPr>
        <p:spPr>
          <a:xfrm>
            <a:off x="4673711" y="719259"/>
            <a:ext cx="950224" cy="870985"/>
          </a:xfrm>
          <a:custGeom>
            <a:rect b="b" l="l" r="r" t="t"/>
            <a:pathLst>
              <a:path extrusionOk="0" h="39703" w="43320">
                <a:moveTo>
                  <a:pt x="21471" y="1"/>
                </a:moveTo>
                <a:cubicBezTo>
                  <a:pt x="17691" y="1"/>
                  <a:pt x="13935" y="1361"/>
                  <a:pt x="9797" y="3483"/>
                </a:cubicBezTo>
                <a:cubicBezTo>
                  <a:pt x="6916" y="4923"/>
                  <a:pt x="4034" y="6556"/>
                  <a:pt x="2113" y="9149"/>
                </a:cubicBezTo>
                <a:cubicBezTo>
                  <a:pt x="192" y="11935"/>
                  <a:pt x="0" y="15489"/>
                  <a:pt x="0" y="18851"/>
                </a:cubicBezTo>
                <a:lnTo>
                  <a:pt x="0" y="22404"/>
                </a:lnTo>
                <a:cubicBezTo>
                  <a:pt x="0" y="32105"/>
                  <a:pt x="8165" y="35563"/>
                  <a:pt x="16329" y="38445"/>
                </a:cubicBezTo>
                <a:cubicBezTo>
                  <a:pt x="18706" y="39295"/>
                  <a:pt x="20802" y="39703"/>
                  <a:pt x="22692" y="39703"/>
                </a:cubicBezTo>
                <a:cubicBezTo>
                  <a:pt x="28056" y="39703"/>
                  <a:pt x="31749" y="36418"/>
                  <a:pt x="35443" y="30665"/>
                </a:cubicBezTo>
                <a:cubicBezTo>
                  <a:pt x="38036" y="26535"/>
                  <a:pt x="42455" y="21636"/>
                  <a:pt x="42839" y="16641"/>
                </a:cubicBezTo>
                <a:cubicBezTo>
                  <a:pt x="43319" y="10686"/>
                  <a:pt x="35443" y="5788"/>
                  <a:pt x="30929" y="3002"/>
                </a:cubicBezTo>
                <a:cubicBezTo>
                  <a:pt x="27617" y="895"/>
                  <a:pt x="24536" y="1"/>
                  <a:pt x="21471" y="1"/>
                </a:cubicBezTo>
                <a:close/>
              </a:path>
            </a:pathLst>
          </a:custGeom>
          <a:solidFill>
            <a:srgbClr val="C0D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6"/>
          <p:cNvSpPr txBox="1"/>
          <p:nvPr>
            <p:ph type="title"/>
          </p:nvPr>
        </p:nvSpPr>
        <p:spPr>
          <a:xfrm>
            <a:off x="4537650" y="871400"/>
            <a:ext cx="838800" cy="5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rPr>
              <a:t>0</a:t>
            </a:r>
            <a:r>
              <a:rPr lang="en" sz="3000">
                <a:solidFill>
                  <a:schemeClr val="accent2"/>
                </a:solidFill>
              </a:rPr>
              <a:t>3</a:t>
            </a:r>
            <a:endParaRPr sz="3000">
              <a:solidFill>
                <a:schemeClr val="accent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ke Workshop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C0D7F1"/>
      </a:lt2>
      <a:accent1>
        <a:srgbClr val="8CAFDD"/>
      </a:accent1>
      <a:accent2>
        <a:srgbClr val="664796"/>
      </a:accent2>
      <a:accent3>
        <a:srgbClr val="ED719F"/>
      </a:accent3>
      <a:accent4>
        <a:srgbClr val="C0D7F1"/>
      </a:accent4>
      <a:accent5>
        <a:srgbClr val="8CAFDD"/>
      </a:accent5>
      <a:accent6>
        <a:srgbClr val="66479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