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>
        <p:scale>
          <a:sx n="99" d="100"/>
          <a:sy n="99" d="100"/>
        </p:scale>
        <p:origin x="116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2BB31-1680-D247-9EE7-E20D7CB7AC9C}" type="datetimeFigureOut">
              <a:rPr lang="en-RO" smtClean="0"/>
              <a:t>19.07.2022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1BDD-7F34-C54C-A901-8AEB4248B5D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5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0F2A97-89FD-A745-A856-DDC6DD95A475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7F0-072F-894B-A3D1-A66B73E24BC9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4234-E653-D342-A39B-E652373075AD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4564-3A73-304A-9B4D-4F772878DB74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BBCAF-16CA-1140-886E-AF5E7E3E3684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692-71C8-F54B-BA4D-C4D5B572815E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9C4E-7631-A84A-B57F-354601F2393B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B90C-D2B3-B448-B8C4-29F476FB678E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958-0BA8-7648-A963-EA1A1D941EF0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926DB-B6FF-E34C-A0E4-7F06AC6B4441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B9ADA3-06EA-CD44-BA3D-2DD17B15FB6B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AA6B9D-9D60-8D40-AD8D-9A655AD99F73}" type="datetime1">
              <a:rPr lang="ro-RO" smtClean="0"/>
              <a:t>19.07.2022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Cosmin Epure, cosmin0309@gmail.com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office@telacad.r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FD6E-FAD4-9D90-7701-4A89C2896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26232"/>
            <a:ext cx="8361229" cy="2098226"/>
          </a:xfrm>
        </p:spPr>
        <p:txBody>
          <a:bodyPr/>
          <a:lstStyle/>
          <a:p>
            <a:r>
              <a:rPr lang="en-RO" dirty="0"/>
              <a:t>Js-Fundamentals</a:t>
            </a:r>
            <a:br>
              <a:rPr lang="en-RO" dirty="0"/>
            </a:br>
            <a:r>
              <a:rPr lang="en-RO" dirty="0"/>
              <a:t>Cursul 1-Introducere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61C5-AADC-1BCB-ED14-7DD9DB9A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5019" y="6453386"/>
            <a:ext cx="7023377" cy="404614"/>
          </a:xfrm>
        </p:spPr>
        <p:txBody>
          <a:bodyPr/>
          <a:lstStyle/>
          <a:p>
            <a:r>
              <a:rPr lang="en-US" dirty="0"/>
              <a:t>Cosmin </a:t>
            </a:r>
            <a:r>
              <a:rPr lang="en-US" dirty="0" err="1"/>
              <a:t>Epure</a:t>
            </a:r>
            <a:r>
              <a:rPr lang="en-US" dirty="0"/>
              <a:t>, cosmin0309@gmail.com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D357B-70F3-4299-9FB9-1F00A0128EB1}"/>
              </a:ext>
            </a:extLst>
          </p:cNvPr>
          <p:cNvSpPr txBox="1"/>
          <p:nvPr/>
        </p:nvSpPr>
        <p:spPr>
          <a:xfrm>
            <a:off x="8219975" y="312638"/>
            <a:ext cx="39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Discord:https</a:t>
            </a:r>
            <a:r>
              <a:rPr lang="en-GB" dirty="0"/>
              <a:t>://</a:t>
            </a:r>
            <a:r>
              <a:rPr lang="en-GB" dirty="0" err="1"/>
              <a:t>tinyurl.com</a:t>
            </a:r>
            <a:r>
              <a:rPr lang="en-GB" dirty="0"/>
              <a:t>/</a:t>
            </a:r>
            <a:r>
              <a:rPr lang="en-GB" dirty="0" err="1"/>
              <a:t>jsfCosmin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062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A507-1650-1D4E-30B5-D92F3576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503" y="2495350"/>
            <a:ext cx="9601200" cy="1485900"/>
          </a:xfrm>
        </p:spPr>
        <p:txBody>
          <a:bodyPr/>
          <a:lstStyle/>
          <a:p>
            <a:pPr algn="ctr"/>
            <a:r>
              <a:rPr lang="en-RO" dirty="0"/>
              <a:t>1.3 Elementele principale de JS si DevTools</a:t>
            </a:r>
          </a:p>
        </p:txBody>
      </p:sp>
    </p:spTree>
    <p:extLst>
      <p:ext uri="{BB962C8B-B14F-4D97-AF65-F5344CB8AC3E}">
        <p14:creationId xmlns:p14="http://schemas.microsoft.com/office/powerpoint/2010/main" val="401743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0B65-BEC5-2929-16D6-D77F2C7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1.3 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81B-4190-AA93-DAA7-A0227F12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0091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GB" b="1" dirty="0"/>
              <a:t>Elements </a:t>
            </a:r>
            <a:r>
              <a:rPr lang="en-GB" dirty="0"/>
              <a:t>- Cu </a:t>
            </a:r>
            <a:r>
              <a:rPr lang="en-GB" dirty="0" err="1"/>
              <a:t>siguranță</a:t>
            </a:r>
            <a:r>
              <a:rPr lang="en-GB" dirty="0"/>
              <a:t> </a:t>
            </a:r>
            <a:r>
              <a:rPr lang="en-GB" dirty="0" err="1"/>
              <a:t>veți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aplicație</a:t>
            </a:r>
            <a:r>
              <a:rPr lang="en-GB" dirty="0"/>
              <a:t>. Este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vedea</a:t>
            </a:r>
            <a:r>
              <a:rPr lang="en-GB" dirty="0"/>
              <a:t> HTML-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paginii</a:t>
            </a:r>
            <a:r>
              <a:rPr lang="en-GB" dirty="0"/>
              <a:t> </a:t>
            </a:r>
            <a:r>
              <a:rPr lang="en-GB" dirty="0" err="1"/>
              <a:t>voastre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proprietățile</a:t>
            </a:r>
            <a:r>
              <a:rPr lang="en-GB" dirty="0"/>
              <a:t> de CSS </a:t>
            </a:r>
            <a:r>
              <a:rPr lang="en-GB" dirty="0" err="1"/>
              <a:t>aplicate</a:t>
            </a:r>
            <a:r>
              <a:rPr lang="en-GB" dirty="0"/>
              <a:t>.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inspecta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paginii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le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chiar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modifica</a:t>
            </a:r>
            <a:r>
              <a:rPr lang="en-GB" dirty="0"/>
              <a:t>. </a:t>
            </a:r>
            <a:r>
              <a:rPr lang="en-GB" b="1" dirty="0" err="1"/>
              <a:t>Atenție</a:t>
            </a:r>
            <a:r>
              <a:rPr lang="en-GB" dirty="0"/>
              <a:t>,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inspecta</a:t>
            </a:r>
            <a:r>
              <a:rPr lang="en-GB" dirty="0"/>
              <a:t> </a:t>
            </a:r>
            <a:r>
              <a:rPr lang="en-GB" dirty="0" err="1"/>
              <a:t>orice</a:t>
            </a:r>
            <a:r>
              <a:rPr lang="en-GB" dirty="0"/>
              <a:t> site din </a:t>
            </a:r>
            <a:r>
              <a:rPr lang="en-GB" dirty="0" err="1"/>
              <a:t>lume</a:t>
            </a:r>
            <a:r>
              <a:rPr lang="en-GB" dirty="0"/>
              <a:t>, nu </a:t>
            </a:r>
            <a:r>
              <a:rPr lang="en-GB" dirty="0" err="1"/>
              <a:t>numai</a:t>
            </a:r>
            <a:r>
              <a:rPr lang="en-GB" dirty="0"/>
              <a:t> pe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făcut</a:t>
            </a:r>
            <a:r>
              <a:rPr lang="en-GB" dirty="0"/>
              <a:t> de </a:t>
            </a:r>
            <a:r>
              <a:rPr lang="en-GB" dirty="0" err="1"/>
              <a:t>voi</a:t>
            </a:r>
            <a:r>
              <a:rPr lang="en-GB" dirty="0"/>
              <a:t>!</a:t>
            </a:r>
          </a:p>
          <a:p>
            <a:pPr fontAlgn="base"/>
            <a:r>
              <a:rPr lang="en-GB" b="1" dirty="0"/>
              <a:t>Console </a:t>
            </a:r>
            <a:r>
              <a:rPr lang="en-GB" dirty="0"/>
              <a:t>-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petrece</a:t>
            </a:r>
            <a:r>
              <a:rPr lang="en-GB" dirty="0"/>
              <a:t> </a:t>
            </a:r>
            <a:r>
              <a:rPr lang="en-GB" dirty="0" err="1"/>
              <a:t>ceva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aici</a:t>
            </a:r>
            <a:r>
              <a:rPr lang="en-GB" dirty="0"/>
              <a:t>. Este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scrie</a:t>
            </a:r>
            <a:r>
              <a:rPr lang="en-GB" dirty="0"/>
              <a:t> cod de JavaScript care </a:t>
            </a:r>
            <a:r>
              <a:rPr lang="en-GB" dirty="0" err="1"/>
              <a:t>să</a:t>
            </a:r>
            <a:r>
              <a:rPr lang="en-GB" dirty="0"/>
              <a:t> fie </a:t>
            </a:r>
            <a:r>
              <a:rPr lang="en-GB" dirty="0" err="1"/>
              <a:t>executat</a:t>
            </a:r>
            <a:r>
              <a:rPr lang="en-GB" dirty="0"/>
              <a:t> de browser. Este un </a:t>
            </a:r>
            <a:r>
              <a:rPr lang="en-GB" dirty="0" err="1"/>
              <a:t>mediu</a:t>
            </a:r>
            <a:r>
              <a:rPr lang="en-GB" dirty="0"/>
              <a:t> de test rapid,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o </a:t>
            </a:r>
            <a:r>
              <a:rPr lang="en-GB" dirty="0" err="1"/>
              <a:t>modalitate</a:t>
            </a:r>
            <a:r>
              <a:rPr lang="en-GB" dirty="0"/>
              <a:t> </a:t>
            </a:r>
            <a:r>
              <a:rPr lang="en-GB" dirty="0" err="1"/>
              <a:t>ușoară</a:t>
            </a:r>
            <a:r>
              <a:rPr lang="en-GB" dirty="0"/>
              <a:t> de a face debugging (a </a:t>
            </a:r>
            <a:r>
              <a:rPr lang="en-GB" dirty="0" err="1"/>
              <a:t>găsi</a:t>
            </a:r>
            <a:r>
              <a:rPr lang="en-GB" dirty="0"/>
              <a:t> </a:t>
            </a:r>
            <a:r>
              <a:rPr lang="en-GB" dirty="0" err="1"/>
              <a:t>erori</a:t>
            </a:r>
            <a:r>
              <a:rPr lang="en-GB" dirty="0"/>
              <a:t>)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aplicațiile</a:t>
            </a:r>
            <a:r>
              <a:rPr lang="en-GB" dirty="0"/>
              <a:t> pe care le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scrie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Sources</a:t>
            </a:r>
            <a:r>
              <a:rPr lang="en-GB" dirty="0"/>
              <a:t> -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gasim</a:t>
            </a:r>
            <a:r>
              <a:rPr lang="en-GB" dirty="0"/>
              <a:t> </a:t>
            </a:r>
            <a:r>
              <a:rPr lang="en-GB" dirty="0" err="1"/>
              <a:t>fișierele</a:t>
            </a:r>
            <a:r>
              <a:rPr lang="en-GB" dirty="0"/>
              <a:t> </a:t>
            </a:r>
            <a:r>
              <a:rPr lang="en-GB" dirty="0" err="1"/>
              <a:t>sursă</a:t>
            </a:r>
            <a:r>
              <a:rPr lang="en-GB" dirty="0"/>
              <a:t> ale site-</a:t>
            </a:r>
            <a:r>
              <a:rPr lang="en-GB" dirty="0" err="1"/>
              <a:t>ului</a:t>
            </a:r>
            <a:r>
              <a:rPr lang="en-GB" dirty="0"/>
              <a:t> (HTML, CSS </a:t>
            </a:r>
            <a:r>
              <a:rPr lang="en-GB" dirty="0" err="1"/>
              <a:t>și</a:t>
            </a:r>
            <a:r>
              <a:rPr lang="en-GB" dirty="0"/>
              <a:t> JS). Este bine de </a:t>
            </a:r>
            <a:r>
              <a:rPr lang="en-GB" dirty="0" err="1"/>
              <a:t>știut</a:t>
            </a:r>
            <a:r>
              <a:rPr lang="en-GB" dirty="0"/>
              <a:t> ca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anumite</a:t>
            </a:r>
            <a:r>
              <a:rPr lang="en-GB" dirty="0"/>
              <a:t> site-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conținutul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fix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scris</a:t>
            </a:r>
            <a:r>
              <a:rPr lang="en-GB" dirty="0"/>
              <a:t> de </a:t>
            </a:r>
            <a:r>
              <a:rPr lang="en-GB" dirty="0" err="1"/>
              <a:t>programatori</a:t>
            </a:r>
            <a:r>
              <a:rPr lang="en-GB" dirty="0"/>
              <a:t>, </a:t>
            </a:r>
            <a:r>
              <a:rPr lang="en-GB" dirty="0" err="1"/>
              <a:t>întrucât</a:t>
            </a:r>
            <a:r>
              <a:rPr lang="en-GB" dirty="0"/>
              <a:t> </a:t>
            </a:r>
            <a:r>
              <a:rPr lang="en-GB" dirty="0" err="1"/>
              <a:t>înainte</a:t>
            </a:r>
            <a:r>
              <a:rPr lang="en-GB" dirty="0"/>
              <a:t> de a fi pus online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prelucrat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niște</a:t>
            </a:r>
            <a:r>
              <a:rPr lang="en-GB" dirty="0"/>
              <a:t> </a:t>
            </a:r>
            <a:r>
              <a:rPr lang="en-GB" dirty="0" err="1"/>
              <a:t>instrumente</a:t>
            </a:r>
            <a:r>
              <a:rPr lang="en-GB" dirty="0"/>
              <a:t> de </a:t>
            </a:r>
            <a:r>
              <a:rPr lang="en-GB" dirty="0" err="1"/>
              <a:t>automatizare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Network </a:t>
            </a:r>
            <a:r>
              <a:rPr lang="en-GB" dirty="0"/>
              <a:t>- </a:t>
            </a:r>
            <a:r>
              <a:rPr lang="en-GB" dirty="0" err="1"/>
              <a:t>Locul</a:t>
            </a:r>
            <a:r>
              <a:rPr lang="en-GB" dirty="0"/>
              <a:t> un </a:t>
            </a:r>
            <a:r>
              <a:rPr lang="en-GB" dirty="0" err="1"/>
              <a:t>vedem</a:t>
            </a:r>
            <a:r>
              <a:rPr lang="en-GB" dirty="0"/>
              <a:t> </a:t>
            </a:r>
            <a:r>
              <a:rPr lang="en-GB" dirty="0" err="1"/>
              <a:t>răspunsurile</a:t>
            </a:r>
            <a:r>
              <a:rPr lang="en-GB" dirty="0"/>
              <a:t> </a:t>
            </a:r>
            <a:r>
              <a:rPr lang="en-GB" dirty="0" err="1"/>
              <a:t>serverelor</a:t>
            </a:r>
            <a:r>
              <a:rPr lang="en-GB" dirty="0"/>
              <a:t> la </a:t>
            </a:r>
            <a:r>
              <a:rPr lang="en-GB" dirty="0" err="1"/>
              <a:t>cererile</a:t>
            </a:r>
            <a:r>
              <a:rPr lang="en-GB" dirty="0"/>
              <a:t> </a:t>
            </a:r>
            <a:r>
              <a:rPr lang="en-GB" dirty="0" err="1"/>
              <a:t>inițiate</a:t>
            </a:r>
            <a:r>
              <a:rPr lang="en-GB" dirty="0"/>
              <a:t> din browser.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răspunsuri</a:t>
            </a:r>
            <a:r>
              <a:rPr lang="en-GB" dirty="0"/>
              <a:t> sunt de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,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primi</a:t>
            </a:r>
            <a:r>
              <a:rPr lang="en-GB" dirty="0"/>
              <a:t> sin </a:t>
            </a:r>
            <a:r>
              <a:rPr lang="en-GB" dirty="0" err="1"/>
              <a:t>partea</a:t>
            </a:r>
            <a:r>
              <a:rPr lang="en-GB" dirty="0"/>
              <a:t> </a:t>
            </a:r>
            <a:r>
              <a:rPr lang="en-GB" dirty="0" err="1"/>
              <a:t>serverelor</a:t>
            </a:r>
            <a:r>
              <a:rPr lang="en-GB" dirty="0"/>
              <a:t> HTML, CSS, JS, JSON, </a:t>
            </a:r>
            <a:r>
              <a:rPr lang="en-GB" dirty="0" err="1"/>
              <a:t>imagini</a:t>
            </a:r>
            <a:r>
              <a:rPr lang="en-GB" dirty="0"/>
              <a:t> etc.</a:t>
            </a:r>
          </a:p>
          <a:p>
            <a:pPr fontAlgn="base"/>
            <a:r>
              <a:rPr lang="en-GB" b="1" dirty="0"/>
              <a:t>Application </a:t>
            </a:r>
            <a:r>
              <a:rPr lang="en-GB" dirty="0"/>
              <a:t>- </a:t>
            </a:r>
            <a:r>
              <a:rPr lang="en-GB" dirty="0" err="1"/>
              <a:t>Locul</a:t>
            </a:r>
            <a:r>
              <a:rPr lang="en-GB" dirty="0"/>
              <a:t>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vedea</a:t>
            </a:r>
            <a:r>
              <a:rPr lang="en-GB" dirty="0"/>
              <a:t> </a:t>
            </a:r>
            <a:r>
              <a:rPr lang="en-GB" dirty="0" err="1"/>
              <a:t>informații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spațiul</a:t>
            </a:r>
            <a:r>
              <a:rPr lang="en-GB" dirty="0"/>
              <a:t> de </a:t>
            </a:r>
            <a:r>
              <a:rPr lang="en-GB" dirty="0" err="1"/>
              <a:t>stocare</a:t>
            </a:r>
            <a:r>
              <a:rPr lang="en-GB" dirty="0"/>
              <a:t> al </a:t>
            </a:r>
            <a:r>
              <a:rPr lang="en-GB" dirty="0" err="1"/>
              <a:t>browserului</a:t>
            </a:r>
            <a:r>
              <a:rPr lang="en-GB" dirty="0"/>
              <a:t>. </a:t>
            </a:r>
            <a:r>
              <a:rPr lang="en-GB" dirty="0" err="1"/>
              <a:t>Binecunoscutele</a:t>
            </a:r>
            <a:r>
              <a:rPr lang="en-GB" dirty="0"/>
              <a:t> cookies-</a:t>
            </a:r>
            <a:r>
              <a:rPr lang="en-GB" dirty="0" err="1"/>
              <a:t>uri</a:t>
            </a:r>
            <a:r>
              <a:rPr lang="en-GB" dirty="0"/>
              <a:t> pot fi </a:t>
            </a:r>
            <a:r>
              <a:rPr lang="en-GB" dirty="0" err="1"/>
              <a:t>șterse</a:t>
            </a:r>
            <a:r>
              <a:rPr lang="en-GB" dirty="0"/>
              <a:t> din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loc</a:t>
            </a:r>
            <a:r>
              <a:rPr lang="en-GB" dirty="0"/>
              <a:t>, la </a:t>
            </a:r>
            <a:r>
              <a:rPr lang="en-GB" dirty="0" err="1"/>
              <a:t>fel</a:t>
            </a:r>
            <a:r>
              <a:rPr lang="en-GB" dirty="0"/>
              <a:t> ca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modalități</a:t>
            </a:r>
            <a:r>
              <a:rPr lang="en-GB" dirty="0"/>
              <a:t> de </a:t>
            </a:r>
            <a:r>
              <a:rPr lang="en-GB" dirty="0" err="1"/>
              <a:t>stocare</a:t>
            </a:r>
            <a:r>
              <a:rPr lang="en-GB" dirty="0"/>
              <a:t> a </a:t>
            </a:r>
            <a:r>
              <a:rPr lang="en-GB" dirty="0" err="1"/>
              <a:t>informațiilor</a:t>
            </a:r>
            <a:r>
              <a:rPr lang="en-GB" dirty="0"/>
              <a:t> de </a:t>
            </a:r>
            <a:r>
              <a:rPr lang="en-GB" dirty="0" err="1"/>
              <a:t>către</a:t>
            </a:r>
            <a:r>
              <a:rPr lang="en-GB" dirty="0"/>
              <a:t> browser (</a:t>
            </a:r>
            <a:r>
              <a:rPr lang="en-GB" dirty="0" err="1"/>
              <a:t>localStorage</a:t>
            </a:r>
            <a:r>
              <a:rPr lang="en-GB" dirty="0"/>
              <a:t>, </a:t>
            </a:r>
            <a:r>
              <a:rPr lang="en-GB" dirty="0" err="1"/>
              <a:t>sessionStorage</a:t>
            </a:r>
            <a:r>
              <a:rPr lang="en-GB" dirty="0"/>
              <a:t>).</a:t>
            </a:r>
          </a:p>
          <a:p>
            <a:pPr fontAlgn="base"/>
            <a:r>
              <a:rPr lang="en-GB" dirty="0"/>
              <a:t>Bonus, “hacker-</a:t>
            </a:r>
            <a:r>
              <a:rPr lang="en-GB" dirty="0" err="1"/>
              <a:t>im</a:t>
            </a:r>
            <a:r>
              <a:rPr lang="en-GB" dirty="0"/>
              <a:t>” un site</a:t>
            </a:r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A092C-268C-CE3D-BD09-EC072765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2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127E-F684-B86B-FDCF-E05B1C9D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22" y="689642"/>
            <a:ext cx="3597581" cy="1485900"/>
          </a:xfrm>
        </p:spPr>
        <p:txBody>
          <a:bodyPr>
            <a:normAutofit/>
          </a:bodyPr>
          <a:lstStyle/>
          <a:p>
            <a:r>
              <a:rPr lang="en-RO" sz="2400" dirty="0"/>
              <a:t>1.3 Elementele principale de JS – Numere si Siruri de Caractere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FFDF-D414-0D8C-D493-284B85EC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22" y="2295625"/>
            <a:ext cx="3864543" cy="3581400"/>
          </a:xfrm>
        </p:spPr>
        <p:txBody>
          <a:bodyPr>
            <a:normAutofit/>
          </a:bodyPr>
          <a:lstStyle/>
          <a:p>
            <a:r>
              <a:rPr lang="en-RO" dirty="0"/>
              <a:t>Siruri de caractere = Strings</a:t>
            </a:r>
          </a:p>
          <a:p>
            <a:r>
              <a:rPr lang="en-RO" dirty="0"/>
              <a:t>Numere = numbers</a:t>
            </a:r>
          </a:p>
          <a:p>
            <a:r>
              <a:rPr lang="en-RO" dirty="0"/>
              <a:t>!Important, sirurile pot fi formate exclusiv din numere sau pot contine SI numere</a:t>
            </a:r>
          </a:p>
          <a:p>
            <a:r>
              <a:rPr lang="en-RO" dirty="0"/>
              <a:t>Ce se intampla daca adunam numere cu string-uri?(2+”ana”)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B76CE-994B-1415-468C-70D89327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93984"/>
            <a:ext cx="6517065" cy="20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65A02-7EC5-7ED4-9F7C-CF67A422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5" y="643467"/>
            <a:ext cx="4325330" cy="29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DA91-34A6-AF44-3CFF-F01D3C21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46" y="643467"/>
            <a:ext cx="2104304" cy="291253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D929-B54D-F279-5C43-B2DFDDF9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0" y="4278246"/>
            <a:ext cx="9914020" cy="1841856"/>
          </a:xfrm>
        </p:spPr>
        <p:txBody>
          <a:bodyPr>
            <a:normAutofit/>
          </a:bodyPr>
          <a:lstStyle/>
          <a:p>
            <a:r>
              <a:rPr lang="en-RO" sz="1800" dirty="0"/>
              <a:t>Sa analizam putin acest exemplu</a:t>
            </a:r>
          </a:p>
          <a:p>
            <a:r>
              <a:rPr lang="en-GB" sz="1800" dirty="0" err="1"/>
              <a:t>interviu</a:t>
            </a:r>
            <a:r>
              <a:rPr lang="en-GB" sz="1800" dirty="0"/>
              <a:t>: </a:t>
            </a:r>
            <a:r>
              <a:rPr lang="en-GB" sz="1800" dirty="0" err="1"/>
              <a:t>ce</a:t>
            </a:r>
            <a:r>
              <a:rPr lang="en-GB" sz="1800" dirty="0"/>
              <a:t> se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afișa</a:t>
            </a:r>
            <a:r>
              <a:rPr lang="en-GB" sz="1800" dirty="0"/>
              <a:t> la </a:t>
            </a:r>
            <a:r>
              <a:rPr lang="en-GB" sz="1800" dirty="0" err="1"/>
              <a:t>consolă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următoarele</a:t>
            </a:r>
            <a:r>
              <a:rPr lang="en-GB" sz="1800" dirty="0"/>
              <a:t> </a:t>
            </a:r>
            <a:r>
              <a:rPr lang="en-GB" sz="1800" dirty="0" err="1"/>
              <a:t>situații</a:t>
            </a:r>
            <a:r>
              <a:rPr lang="en-GB" sz="1800" dirty="0"/>
              <a:t>? De </a:t>
            </a:r>
            <a:r>
              <a:rPr lang="en-GB" sz="1800" dirty="0" err="1"/>
              <a:t>ce</a:t>
            </a:r>
            <a:r>
              <a:rPr lang="en-GB" sz="1800" dirty="0"/>
              <a:t>?</a:t>
            </a:r>
          </a:p>
          <a:p>
            <a:pPr fontAlgn="base"/>
            <a:r>
              <a:rPr lang="en-GB" sz="1800" dirty="0"/>
              <a:t>2+3+"4"</a:t>
            </a:r>
          </a:p>
          <a:p>
            <a:pPr fontAlgn="base"/>
            <a:r>
              <a:rPr lang="en-GB" sz="1800" dirty="0"/>
              <a:t>"2"+3+4</a:t>
            </a:r>
          </a:p>
          <a:p>
            <a:pPr marL="0" indent="0">
              <a:buNone/>
            </a:pPr>
            <a:endParaRPr lang="en-RO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0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A0AA-BA53-580F-2E4B-3A19E5F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1.3 Elementele principale de JS –Variabile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26E7-11B9-7C80-F807-616100A9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22417" cy="4167386"/>
          </a:xfrm>
        </p:spPr>
        <p:txBody>
          <a:bodyPr>
            <a:normAutofit/>
          </a:bodyPr>
          <a:lstStyle/>
          <a:p>
            <a:r>
              <a:rPr lang="en-GB" dirty="0"/>
              <a:t>O </a:t>
            </a:r>
            <a:r>
              <a:rPr lang="en-GB" dirty="0" err="1"/>
              <a:t>zonă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stoca</a:t>
            </a:r>
            <a:r>
              <a:rPr lang="en-GB" dirty="0"/>
              <a:t> </a:t>
            </a:r>
            <a:r>
              <a:rPr lang="en-GB" dirty="0" err="1"/>
              <a:t>niște</a:t>
            </a:r>
            <a:r>
              <a:rPr lang="en-GB" dirty="0"/>
              <a:t> date</a:t>
            </a:r>
          </a:p>
          <a:p>
            <a:r>
              <a:rPr lang="en-GB" dirty="0" err="1"/>
              <a:t>Identificata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nume</a:t>
            </a:r>
            <a:endParaRPr lang="en-GB" dirty="0"/>
          </a:p>
          <a:p>
            <a:r>
              <a:rPr lang="en-GB" dirty="0" err="1"/>
              <a:t>Cuvântul</a:t>
            </a:r>
            <a:r>
              <a:rPr lang="en-GB" dirty="0"/>
              <a:t> </a:t>
            </a:r>
            <a:r>
              <a:rPr lang="en-GB" dirty="0" err="1"/>
              <a:t>cheie</a:t>
            </a:r>
            <a:r>
              <a:rPr lang="en-GB" dirty="0"/>
              <a:t> </a:t>
            </a:r>
            <a:r>
              <a:rPr lang="en-GB" b="1" dirty="0"/>
              <a:t>var</a:t>
            </a:r>
          </a:p>
          <a:p>
            <a:pPr fontAlgn="base"/>
            <a:r>
              <a:rPr lang="en-GB" b="1" dirty="0" err="1"/>
              <a:t>denumirea</a:t>
            </a:r>
            <a:r>
              <a:rPr lang="en-GB" b="1" dirty="0"/>
              <a:t> se face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engleză</a:t>
            </a:r>
            <a:r>
              <a:rPr lang="en-GB" dirty="0"/>
              <a:t>. </a:t>
            </a:r>
            <a:r>
              <a:rPr lang="en-GB" dirty="0" err="1"/>
              <a:t>Dacă</a:t>
            </a:r>
            <a:r>
              <a:rPr lang="en-GB" dirty="0"/>
              <a:t> nu </a:t>
            </a:r>
            <a:r>
              <a:rPr lang="en-GB" dirty="0" err="1"/>
              <a:t>știi</a:t>
            </a:r>
            <a:r>
              <a:rPr lang="en-GB" dirty="0"/>
              <a:t> cum se </a:t>
            </a:r>
            <a:r>
              <a:rPr lang="en-GB" dirty="0" err="1"/>
              <a:t>spune</a:t>
            </a:r>
            <a:r>
              <a:rPr lang="en-GB" dirty="0"/>
              <a:t> la un </a:t>
            </a:r>
            <a:r>
              <a:rPr lang="en-GB" dirty="0" err="1"/>
              <a:t>cuvânt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engleză</a:t>
            </a:r>
            <a:r>
              <a:rPr lang="en-GB" dirty="0"/>
              <a:t> </a:t>
            </a:r>
            <a:r>
              <a:rPr lang="en-GB" dirty="0" err="1"/>
              <a:t>căută</a:t>
            </a:r>
            <a:r>
              <a:rPr lang="en-GB" dirty="0"/>
              <a:t>-l.</a:t>
            </a:r>
          </a:p>
          <a:p>
            <a:pPr fontAlgn="base"/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indicat</a:t>
            </a:r>
            <a:r>
              <a:rPr lang="en-GB" dirty="0"/>
              <a:t> ca </a:t>
            </a:r>
            <a:r>
              <a:rPr lang="en-GB" b="1" dirty="0" err="1"/>
              <a:t>numele</a:t>
            </a:r>
            <a:r>
              <a:rPr lang="en-GB" b="1" dirty="0"/>
              <a:t> </a:t>
            </a:r>
            <a:r>
              <a:rPr lang="en-GB" b="1" dirty="0" err="1"/>
              <a:t>sa</a:t>
            </a:r>
            <a:r>
              <a:rPr lang="en-GB" b="1" dirty="0"/>
              <a:t> fie </a:t>
            </a:r>
            <a:r>
              <a:rPr lang="en-GB" b="1" dirty="0" err="1"/>
              <a:t>cât</a:t>
            </a:r>
            <a:r>
              <a:rPr lang="en-GB" b="1" dirty="0"/>
              <a:t> </a:t>
            </a:r>
            <a:r>
              <a:rPr lang="en-GB" b="1" dirty="0" err="1"/>
              <a:t>mai</a:t>
            </a:r>
            <a:r>
              <a:rPr lang="en-GB" b="1" dirty="0"/>
              <a:t> </a:t>
            </a:r>
            <a:r>
              <a:rPr lang="en-GB" b="1" dirty="0" err="1"/>
              <a:t>sugestiv</a:t>
            </a:r>
            <a:r>
              <a:rPr lang="en-GB" dirty="0"/>
              <a:t>. Nu e </a:t>
            </a:r>
            <a:r>
              <a:rPr lang="en-GB" dirty="0" err="1"/>
              <a:t>nimic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rău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denumirea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variabile</a:t>
            </a:r>
            <a:r>
              <a:rPr lang="en-GB" dirty="0"/>
              <a:t> </a:t>
            </a:r>
            <a:r>
              <a:rPr lang="en-GB" dirty="0" err="1"/>
              <a:t>decât</a:t>
            </a:r>
            <a:r>
              <a:rPr lang="en-GB" dirty="0"/>
              <a:t> </a:t>
            </a:r>
            <a:r>
              <a:rPr lang="en-GB" dirty="0" err="1"/>
              <a:t>numele</a:t>
            </a:r>
            <a:r>
              <a:rPr lang="en-GB" dirty="0"/>
              <a:t> de un </a:t>
            </a:r>
            <a:r>
              <a:rPr lang="en-GB" dirty="0" err="1"/>
              <a:t>caracter</a:t>
            </a:r>
            <a:r>
              <a:rPr lang="en-GB" dirty="0"/>
              <a:t> (a, b, </a:t>
            </a:r>
            <a:r>
              <a:rPr lang="en-GB" dirty="0" err="1"/>
              <a:t>i</a:t>
            </a:r>
            <a:r>
              <a:rPr lang="en-GB" dirty="0"/>
              <a:t>, j).</a:t>
            </a:r>
          </a:p>
          <a:p>
            <a:pPr fontAlgn="base"/>
            <a:r>
              <a:rPr lang="en-GB" b="1" dirty="0" err="1"/>
              <a:t>respectă</a:t>
            </a:r>
            <a:r>
              <a:rPr lang="en-GB" b="1" dirty="0"/>
              <a:t> </a:t>
            </a:r>
            <a:r>
              <a:rPr lang="en-GB" b="1" dirty="0" err="1"/>
              <a:t>convenția</a:t>
            </a:r>
            <a:r>
              <a:rPr lang="en-GB" b="1" dirty="0"/>
              <a:t> de </a:t>
            </a:r>
            <a:r>
              <a:rPr lang="en-GB" b="1" dirty="0" err="1"/>
              <a:t>denumire</a:t>
            </a:r>
            <a:r>
              <a:rPr lang="en-GB" dirty="0"/>
              <a:t>.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formate</a:t>
            </a:r>
            <a:r>
              <a:rPr lang="en-GB" dirty="0"/>
              <a:t> din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cuvinte</a:t>
            </a:r>
            <a:r>
              <a:rPr lang="en-GB" dirty="0"/>
              <a:t>, </a:t>
            </a:r>
            <a:r>
              <a:rPr lang="en-GB" dirty="0" err="1"/>
              <a:t>exceptând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</a:t>
            </a:r>
            <a:r>
              <a:rPr lang="en-GB" dirty="0" err="1"/>
              <a:t>cuvânt</a:t>
            </a:r>
            <a:r>
              <a:rPr lang="en-GB" dirty="0"/>
              <a:t>, </a:t>
            </a:r>
            <a:r>
              <a:rPr lang="en-GB" dirty="0" err="1"/>
              <a:t>restul</a:t>
            </a:r>
            <a:r>
              <a:rPr lang="en-GB" dirty="0"/>
              <a:t> </a:t>
            </a:r>
            <a:r>
              <a:rPr lang="en-GB" dirty="0" err="1"/>
              <a:t>încep</a:t>
            </a:r>
            <a:r>
              <a:rPr lang="en-GB" dirty="0"/>
              <a:t> cu </a:t>
            </a:r>
            <a:r>
              <a:rPr lang="en-GB" dirty="0" err="1"/>
              <a:t>literă</a:t>
            </a:r>
            <a:r>
              <a:rPr lang="en-GB" dirty="0"/>
              <a:t> mare. Nu ai </a:t>
            </a:r>
            <a:r>
              <a:rPr lang="en-GB" dirty="0" err="1"/>
              <a:t>voie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pui</a:t>
            </a:r>
            <a:r>
              <a:rPr lang="en-GB" dirty="0"/>
              <a:t> </a:t>
            </a:r>
            <a:r>
              <a:rPr lang="en-GB" dirty="0" err="1"/>
              <a:t>spații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cuvinte</a:t>
            </a:r>
            <a:r>
              <a:rPr lang="en-GB" dirty="0"/>
              <a:t>! </a:t>
            </a:r>
            <a:r>
              <a:rPr lang="en-GB" dirty="0" err="1"/>
              <a:t>Tehnic</a:t>
            </a:r>
            <a:r>
              <a:rPr lang="en-GB" dirty="0"/>
              <a:t>, </a:t>
            </a:r>
            <a:r>
              <a:rPr lang="en-GB" dirty="0" err="1"/>
              <a:t>poți</a:t>
            </a:r>
            <a:r>
              <a:rPr lang="en-GB" dirty="0"/>
              <a:t> </a:t>
            </a:r>
            <a:r>
              <a:rPr lang="en-GB" dirty="0" err="1"/>
              <a:t>pune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caractere</a:t>
            </a:r>
            <a:r>
              <a:rPr lang="en-GB" dirty="0"/>
              <a:t>, </a:t>
            </a:r>
            <a:r>
              <a:rPr lang="en-GB" dirty="0" err="1"/>
              <a:t>însă</a:t>
            </a:r>
            <a:r>
              <a:rPr lang="en-GB" dirty="0"/>
              <a:t> </a:t>
            </a:r>
            <a:r>
              <a:rPr lang="en-GB" dirty="0" err="1"/>
              <a:t>colegii</a:t>
            </a:r>
            <a:r>
              <a:rPr lang="en-GB" dirty="0"/>
              <a:t> se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uita</a:t>
            </a:r>
            <a:r>
              <a:rPr lang="en-GB" dirty="0"/>
              <a:t> </a:t>
            </a:r>
            <a:r>
              <a:rPr lang="en-GB" dirty="0" err="1"/>
              <a:t>urât</a:t>
            </a:r>
            <a:r>
              <a:rPr lang="en-GB" dirty="0"/>
              <a:t> la tine </a:t>
            </a:r>
            <a:r>
              <a:rPr lang="en-GB" dirty="0" err="1"/>
              <a:t>și</a:t>
            </a:r>
            <a:r>
              <a:rPr lang="en-GB" dirty="0"/>
              <a:t> nu </a:t>
            </a:r>
            <a:r>
              <a:rPr lang="en-GB" dirty="0" err="1"/>
              <a:t>vrei</a:t>
            </a:r>
            <a:r>
              <a:rPr lang="en-GB" dirty="0"/>
              <a:t> </a:t>
            </a:r>
            <a:r>
              <a:rPr lang="en-GB" dirty="0" err="1"/>
              <a:t>asta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94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C91-F7A8-50E0-EC2A-3EE0AB4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Operatorul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E3F-8769-3CEB-5CC8-D3390DBB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!Foarte important, este diferit fata de cel de la matematica</a:t>
            </a:r>
          </a:p>
          <a:p>
            <a:r>
              <a:rPr lang="en-RO" dirty="0"/>
              <a:t>In programare ’=‘ inseamna “ia valoarea”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B167D-02D8-E4C9-A897-47D8A319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6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45FC-2BEE-9B91-6959-4214C9DC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sz="2400"/>
              <a:t>Care este diferenta dintre intre declarare si atribuire?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936-E82D-5509-634F-AB846764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dirty="0"/>
              <a:t>Declarare : creez o variabila in memorie, utilizand cuvantul cheie var</a:t>
            </a:r>
          </a:p>
          <a:p>
            <a:r>
              <a:rPr lang="en-RO" dirty="0"/>
              <a:t>Atribuire : atribui o valoare unei variabile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FB868-1F5F-D1B3-406E-CBAE5D58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86" y="685800"/>
            <a:ext cx="6517065" cy="42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A8CA7-DBD2-4C4A-A583-7409AA52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233805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5DB2-A131-9D08-65A7-66909D1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sz="3100"/>
              <a:t>1.3 Elementele principale de JS – Functii predefinite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369C-AE6D-7973-4A83-FA4D44B2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sz="1900" dirty="0"/>
              <a:t>Vom lua doar cateva exemple de functii predefinite:</a:t>
            </a:r>
          </a:p>
          <a:p>
            <a:pPr marL="0" indent="0">
              <a:buNone/>
            </a:pPr>
            <a:r>
              <a:rPr lang="en-RO" sz="1900" dirty="0"/>
              <a:t>- alert() -&gt; afiseaza o alerta scrisa intre paranteze</a:t>
            </a:r>
          </a:p>
          <a:p>
            <a:pPr marL="0" indent="0">
              <a:buNone/>
            </a:pPr>
            <a:r>
              <a:rPr lang="en-RO" sz="1900" dirty="0"/>
              <a:t>- arompt() -&gt; afiseaza </a:t>
            </a:r>
            <a:r>
              <a:rPr lang="en-GB" sz="1900" dirty="0"/>
              <a:t>un pop-up interactive, </a:t>
            </a:r>
            <a:r>
              <a:rPr lang="en-GB" sz="1900" dirty="0" err="1"/>
              <a:t>insotit</a:t>
            </a:r>
            <a:r>
              <a:rPr lang="en-GB" sz="1900" dirty="0"/>
              <a:t> de un </a:t>
            </a:r>
            <a:r>
              <a:rPr lang="en-GB" sz="1900" dirty="0" err="1"/>
              <a:t>mesaj</a:t>
            </a:r>
            <a:r>
              <a:rPr lang="en-GB" sz="1900" dirty="0"/>
              <a:t>, </a:t>
            </a:r>
            <a:r>
              <a:rPr lang="en-GB" sz="1900" dirty="0" err="1"/>
              <a:t>în</a:t>
            </a:r>
            <a:r>
              <a:rPr lang="en-GB" sz="1900" dirty="0"/>
              <a:t> care </a:t>
            </a:r>
            <a:r>
              <a:rPr lang="en-GB" sz="1900" dirty="0" err="1"/>
              <a:t>userul</a:t>
            </a:r>
            <a:r>
              <a:rPr lang="en-GB" sz="1900" dirty="0"/>
              <a:t> </a:t>
            </a:r>
            <a:r>
              <a:rPr lang="en-GB" sz="1900" dirty="0" err="1"/>
              <a:t>poate</a:t>
            </a:r>
            <a:r>
              <a:rPr lang="en-GB" sz="1900" dirty="0"/>
              <a:t> introduce text, </a:t>
            </a:r>
            <a:r>
              <a:rPr lang="en-GB" sz="1900" dirty="0" err="1"/>
              <a:t>informatia</a:t>
            </a:r>
            <a:r>
              <a:rPr lang="en-GB" sz="1900" dirty="0"/>
              <a:t> din pop-up </a:t>
            </a:r>
            <a:r>
              <a:rPr lang="en-GB" sz="1900" dirty="0" err="1"/>
              <a:t>poate</a:t>
            </a:r>
            <a:r>
              <a:rPr lang="en-GB" sz="1900" dirty="0"/>
              <a:t> fi </a:t>
            </a:r>
            <a:r>
              <a:rPr lang="en-GB" sz="1900" dirty="0" err="1"/>
              <a:t>salvata</a:t>
            </a:r>
            <a:endParaRPr lang="en-RO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D836-0961-97E2-6BC6-E69138E6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307712"/>
            <a:ext cx="6517065" cy="19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6277-3F79-5D83-51C1-467FEA08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Exemplu de aplicatie folosind alert si prompt()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38625-BC18-6216-815D-C6F56550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438787"/>
            <a:ext cx="9797173" cy="20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28FFA-2D52-7062-77BF-F842AED5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 err="1"/>
              <a:t>Exercitiu</a:t>
            </a:r>
            <a:r>
              <a:rPr lang="en-US" sz="2900" cap="all" dirty="0"/>
              <a:t>: </a:t>
            </a:r>
            <a:r>
              <a:rPr lang="en-US" sz="2900" cap="all" dirty="0" err="1"/>
              <a:t>Incercati</a:t>
            </a:r>
            <a:r>
              <a:rPr lang="en-US" sz="2900" cap="all" dirty="0"/>
              <a:t> </a:t>
            </a:r>
            <a:r>
              <a:rPr lang="en-US" sz="2900" cap="all" dirty="0" err="1"/>
              <a:t>sa</a:t>
            </a:r>
            <a:r>
              <a:rPr lang="en-US" sz="2900" cap="all" dirty="0"/>
              <a:t> </a:t>
            </a:r>
            <a:r>
              <a:rPr lang="en-US" sz="2900" cap="all" dirty="0" err="1"/>
              <a:t>scrieti</a:t>
            </a:r>
            <a:r>
              <a:rPr lang="en-US" sz="2900" cap="all" dirty="0"/>
              <a:t> o </a:t>
            </a:r>
            <a:r>
              <a:rPr lang="en-US" sz="2900" cap="all" dirty="0" err="1"/>
              <a:t>aplicatie</a:t>
            </a:r>
            <a:r>
              <a:rPr lang="en-US" sz="2900" cap="all" dirty="0"/>
              <a:t> </a:t>
            </a:r>
            <a:r>
              <a:rPr lang="en-US" sz="2900" cap="all" dirty="0" err="1"/>
              <a:t>asemenatoare</a:t>
            </a:r>
            <a:r>
              <a:rPr lang="en-US" sz="2900" cap="all" dirty="0"/>
              <a:t> cu </a:t>
            </a:r>
            <a:r>
              <a:rPr lang="en-US" sz="2900" cap="all" dirty="0" err="1"/>
              <a:t>cea</a:t>
            </a:r>
            <a:r>
              <a:rPr lang="en-US" sz="2900" cap="all" dirty="0"/>
              <a:t> de </a:t>
            </a:r>
            <a:r>
              <a:rPr lang="en-US" sz="2900" cap="all" dirty="0" err="1"/>
              <a:t>mai</a:t>
            </a:r>
            <a:r>
              <a:rPr lang="en-US" sz="2900" cap="all" dirty="0"/>
              <a:t> sus, in care </a:t>
            </a:r>
            <a:r>
              <a:rPr lang="en-US" sz="2900" cap="all" dirty="0" err="1"/>
              <a:t>utilizatorul</a:t>
            </a:r>
            <a:r>
              <a:rPr lang="en-US" sz="2900" cap="all" dirty="0"/>
              <a:t> introduce de la </a:t>
            </a:r>
            <a:r>
              <a:rPr lang="en-US" sz="2900" cap="all" dirty="0" err="1"/>
              <a:t>tastatura</a:t>
            </a:r>
            <a:r>
              <a:rPr lang="en-US" sz="2900" cap="all" dirty="0"/>
              <a:t> </a:t>
            </a:r>
            <a:r>
              <a:rPr lang="en-US" sz="2900" cap="all" dirty="0" err="1"/>
              <a:t>doua</a:t>
            </a:r>
            <a:r>
              <a:rPr lang="en-US" sz="2900" cap="all" dirty="0"/>
              <a:t> </a:t>
            </a:r>
            <a:r>
              <a:rPr lang="en-US" sz="2900" cap="all" dirty="0" err="1"/>
              <a:t>numere</a:t>
            </a:r>
            <a:r>
              <a:rPr lang="en-US" sz="2900" cap="all" dirty="0"/>
              <a:t> </a:t>
            </a:r>
            <a:r>
              <a:rPr lang="en-US" sz="2900" cap="all" dirty="0" err="1"/>
              <a:t>si</a:t>
            </a:r>
            <a:r>
              <a:rPr lang="en-US" sz="2900" cap="all" dirty="0"/>
              <a:t> </a:t>
            </a:r>
            <a:r>
              <a:rPr lang="en-US" sz="2900" cap="all" dirty="0" err="1"/>
              <a:t>apoi</a:t>
            </a:r>
            <a:r>
              <a:rPr lang="en-US" sz="2900" cap="all" dirty="0"/>
              <a:t> se </a:t>
            </a:r>
            <a:r>
              <a:rPr lang="en-US" sz="2900" cap="all" dirty="0" err="1"/>
              <a:t>afiseaza</a:t>
            </a:r>
            <a:r>
              <a:rPr lang="en-US" sz="2900" cap="all" dirty="0"/>
              <a:t> </a:t>
            </a:r>
            <a:r>
              <a:rPr lang="en-US" sz="2900" cap="all" dirty="0" err="1"/>
              <a:t>suma</a:t>
            </a:r>
            <a:r>
              <a:rPr lang="en-US" sz="2900" cap="all" dirty="0"/>
              <a:t> </a:t>
            </a:r>
            <a:r>
              <a:rPr lang="en-US" sz="2900" cap="all" dirty="0" err="1"/>
              <a:t>acestora</a:t>
            </a:r>
            <a:endParaRPr lang="en-US" sz="2900" cap="al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F8873-ABE6-C29C-340B-4BDAB30E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137673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A0D-51F6-1DD3-3D32-048E293E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1.1 Structura cursului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23C9-76FE-9D95-91B0-778A702A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GB" sz="1900" dirty="0" err="1"/>
              <a:t>Cursul</a:t>
            </a:r>
            <a:r>
              <a:rPr lang="en-GB" sz="1900" dirty="0"/>
              <a:t> </a:t>
            </a:r>
            <a:r>
              <a:rPr lang="en-GB" sz="1900" dirty="0" err="1"/>
              <a:t>este</a:t>
            </a:r>
            <a:r>
              <a:rPr lang="en-GB" sz="1900" dirty="0"/>
              <a:t> </a:t>
            </a:r>
            <a:r>
              <a:rPr lang="en-GB" sz="1900" dirty="0" err="1"/>
              <a:t>alcătuit</a:t>
            </a:r>
            <a:r>
              <a:rPr lang="en-GB" sz="1900" dirty="0"/>
              <a:t> din </a:t>
            </a:r>
            <a:r>
              <a:rPr lang="en-GB" sz="1900" b="1" dirty="0"/>
              <a:t>10 </a:t>
            </a:r>
            <a:r>
              <a:rPr lang="en-GB" sz="1900" b="1" dirty="0" err="1"/>
              <a:t>secțiuni</a:t>
            </a:r>
            <a:r>
              <a:rPr lang="en-GB" sz="1900" dirty="0"/>
              <a:t>, </a:t>
            </a:r>
            <a:r>
              <a:rPr lang="en-GB" sz="1900" b="1" dirty="0"/>
              <a:t>2 </a:t>
            </a:r>
            <a:r>
              <a:rPr lang="en-GB" sz="1900" b="1" dirty="0" err="1"/>
              <a:t>proiecte</a:t>
            </a:r>
            <a:r>
              <a:rPr lang="en-GB" sz="1900" dirty="0"/>
              <a:t> </a:t>
            </a:r>
            <a:r>
              <a:rPr lang="en-GB" sz="1900" dirty="0" err="1"/>
              <a:t>și</a:t>
            </a:r>
            <a:r>
              <a:rPr lang="en-GB" sz="1900" dirty="0"/>
              <a:t> un </a:t>
            </a:r>
            <a:r>
              <a:rPr lang="en-GB" sz="1900" b="1" dirty="0"/>
              <a:t>examen final </a:t>
            </a:r>
            <a:r>
              <a:rPr lang="en-GB" sz="1900" b="1" dirty="0" err="1"/>
              <a:t>practic</a:t>
            </a:r>
            <a:r>
              <a:rPr lang="en-GB" sz="1900" dirty="0"/>
              <a:t>. </a:t>
            </a:r>
          </a:p>
          <a:p>
            <a:r>
              <a:rPr lang="en-GB" sz="1900" dirty="0" err="1"/>
              <a:t>Fiecare</a:t>
            </a:r>
            <a:r>
              <a:rPr lang="en-GB" sz="1900" dirty="0"/>
              <a:t> </a:t>
            </a:r>
            <a:r>
              <a:rPr lang="en-GB" sz="1900" b="1" dirty="0" err="1"/>
              <a:t>secțiune</a:t>
            </a:r>
            <a:r>
              <a:rPr lang="en-GB" sz="1900" dirty="0"/>
              <a:t> </a:t>
            </a:r>
            <a:r>
              <a:rPr lang="en-GB" sz="1900" dirty="0" err="1"/>
              <a:t>conține</a:t>
            </a:r>
            <a:r>
              <a:rPr lang="en-GB" sz="1900" dirty="0"/>
              <a:t> </a:t>
            </a:r>
            <a:r>
              <a:rPr lang="en-GB" sz="1900" b="1" dirty="0" err="1"/>
              <a:t>subsecțiuni</a:t>
            </a:r>
            <a:r>
              <a:rPr lang="en-GB" sz="1900" dirty="0"/>
              <a:t> (ex: 1.1, 1.2), </a:t>
            </a:r>
            <a:r>
              <a:rPr lang="en-GB" sz="1900" dirty="0" err="1"/>
              <a:t>iar</a:t>
            </a:r>
            <a:r>
              <a:rPr lang="en-GB" sz="1900" dirty="0"/>
              <a:t> </a:t>
            </a:r>
            <a:r>
              <a:rPr lang="en-GB" sz="1900" dirty="0" err="1"/>
              <a:t>fiecare</a:t>
            </a:r>
            <a:r>
              <a:rPr lang="en-GB" sz="1900" dirty="0"/>
              <a:t> </a:t>
            </a:r>
            <a:r>
              <a:rPr lang="en-GB" sz="1900" dirty="0" err="1"/>
              <a:t>subsecțiune</a:t>
            </a:r>
            <a:r>
              <a:rPr lang="en-GB" sz="1900" dirty="0"/>
              <a:t> are </a:t>
            </a:r>
            <a:r>
              <a:rPr lang="en-GB" sz="1900" dirty="0" err="1"/>
              <a:t>mai</a:t>
            </a:r>
            <a:r>
              <a:rPr lang="en-GB" sz="1900" dirty="0"/>
              <a:t> </a:t>
            </a:r>
            <a:r>
              <a:rPr lang="en-GB" sz="1900" dirty="0" err="1"/>
              <a:t>multe</a:t>
            </a:r>
            <a:r>
              <a:rPr lang="en-GB" sz="1900" dirty="0"/>
              <a:t> </a:t>
            </a:r>
            <a:r>
              <a:rPr lang="en-GB" sz="1900" b="1" dirty="0"/>
              <a:t>unit-</a:t>
            </a:r>
            <a:r>
              <a:rPr lang="en-GB" sz="1900" b="1" dirty="0" err="1"/>
              <a:t>uri</a:t>
            </a:r>
            <a:r>
              <a:rPr lang="en-GB" sz="1900" dirty="0"/>
              <a:t>. In </a:t>
            </a:r>
            <a:r>
              <a:rPr lang="en-GB" sz="1900" dirty="0" err="1"/>
              <a:t>dreapta</a:t>
            </a:r>
            <a:r>
              <a:rPr lang="en-GB" sz="1900" dirty="0"/>
              <a:t> </a:t>
            </a:r>
            <a:r>
              <a:rPr lang="en-GB" sz="1900" dirty="0" err="1"/>
              <a:t>aveti</a:t>
            </a:r>
            <a:r>
              <a:rPr lang="en-GB" sz="1900" dirty="0"/>
              <a:t> un </a:t>
            </a:r>
            <a:r>
              <a:rPr lang="en-GB" sz="1900" dirty="0" err="1"/>
              <a:t>exemplu</a:t>
            </a:r>
            <a:r>
              <a:rPr lang="en-GB" sz="1900" dirty="0"/>
              <a:t> de unit (</a:t>
            </a:r>
            <a:r>
              <a:rPr lang="en-GB" sz="1900" dirty="0" err="1"/>
              <a:t>numită</a:t>
            </a:r>
            <a:r>
              <a:rPr lang="en-GB" sz="1900" dirty="0"/>
              <a:t> “Cum </a:t>
            </a:r>
            <a:r>
              <a:rPr lang="en-GB" sz="1900" dirty="0" err="1"/>
              <a:t>funcționează</a:t>
            </a:r>
            <a:r>
              <a:rPr lang="en-GB" sz="1900" dirty="0"/>
              <a:t> web-</a:t>
            </a:r>
            <a:r>
              <a:rPr lang="en-GB" sz="1900" dirty="0" err="1"/>
              <a:t>ul</a:t>
            </a:r>
            <a:r>
              <a:rPr lang="en-GB" sz="1900" dirty="0"/>
              <a:t>?”), din </a:t>
            </a:r>
            <a:r>
              <a:rPr lang="en-GB" sz="1900" dirty="0" err="1"/>
              <a:t>subsecțiunea</a:t>
            </a:r>
            <a:r>
              <a:rPr lang="en-GB" sz="1900" dirty="0"/>
              <a:t> 1.2, al </a:t>
            </a:r>
            <a:r>
              <a:rPr lang="en-GB" sz="1900" dirty="0" err="1"/>
              <a:t>secțiunii</a:t>
            </a:r>
            <a:r>
              <a:rPr lang="en-GB" sz="1900" dirty="0"/>
              <a:t> 1.</a:t>
            </a:r>
          </a:p>
          <a:p>
            <a:pPr marL="0" indent="0">
              <a:buNone/>
            </a:pPr>
            <a:endParaRPr lang="en-RO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C4EC0-7F16-323C-6040-18D57A3A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112200"/>
            <a:ext cx="6754978" cy="23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F9E1-1EEE-1977-1614-5E82700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Probabil prima oara ati scris asa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92260-6866-104A-D504-9F6EC109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0" y="3175000"/>
            <a:ext cx="8788400" cy="1803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1A4FB-BFE9-0017-D1D9-5B57DE91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B6A9-FD40-1692-186E-F6444F3F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Google e prietenul nostru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2E46-A041-7A5D-C95C-47FE495F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dirty="0" err="1"/>
              <a:t>Căutați</a:t>
            </a:r>
            <a:r>
              <a:rPr lang="en-GB" b="1" dirty="0"/>
              <a:t> </a:t>
            </a:r>
            <a:r>
              <a:rPr lang="en-GB" b="1" dirty="0" err="1"/>
              <a:t>numai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engleză</a:t>
            </a:r>
            <a:r>
              <a:rPr lang="en-GB" dirty="0"/>
              <a:t>. Nu </a:t>
            </a:r>
            <a:r>
              <a:rPr lang="en-GB" dirty="0" err="1"/>
              <a:t>știți</a:t>
            </a:r>
            <a:r>
              <a:rPr lang="en-GB" dirty="0"/>
              <a:t> un </a:t>
            </a:r>
            <a:r>
              <a:rPr lang="en-GB" dirty="0" err="1"/>
              <a:t>cuvânt</a:t>
            </a:r>
            <a:r>
              <a:rPr lang="en-GB" dirty="0"/>
              <a:t>, </a:t>
            </a:r>
            <a:r>
              <a:rPr lang="en-GB" dirty="0" err="1"/>
              <a:t>îi</a:t>
            </a:r>
            <a:r>
              <a:rPr lang="en-GB" dirty="0"/>
              <a:t> </a:t>
            </a:r>
            <a:r>
              <a:rPr lang="en-GB" dirty="0" err="1"/>
              <a:t>cautați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întâi</a:t>
            </a:r>
            <a:r>
              <a:rPr lang="en-GB" dirty="0"/>
              <a:t> </a:t>
            </a:r>
            <a:r>
              <a:rPr lang="en-GB" dirty="0" err="1"/>
              <a:t>traducerea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Nu </a:t>
            </a:r>
            <a:r>
              <a:rPr lang="en-GB" dirty="0" err="1"/>
              <a:t>vă</a:t>
            </a:r>
            <a:r>
              <a:rPr lang="en-GB" dirty="0"/>
              <a:t> </a:t>
            </a:r>
            <a:r>
              <a:rPr lang="en-GB" dirty="0" err="1"/>
              <a:t>straduiți</a:t>
            </a:r>
            <a:r>
              <a:rPr lang="en-GB" dirty="0"/>
              <a:t> </a:t>
            </a:r>
            <a:r>
              <a:rPr lang="en-GB" dirty="0" err="1"/>
              <a:t>prea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formulați</a:t>
            </a:r>
            <a:r>
              <a:rPr lang="en-GB" dirty="0"/>
              <a:t> o </a:t>
            </a:r>
            <a:r>
              <a:rPr lang="en-GB" dirty="0" err="1"/>
              <a:t>frază</a:t>
            </a:r>
            <a:r>
              <a:rPr lang="en-GB" dirty="0"/>
              <a:t> </a:t>
            </a:r>
            <a:r>
              <a:rPr lang="en-GB" dirty="0" err="1"/>
              <a:t>corectă</a:t>
            </a:r>
            <a:r>
              <a:rPr lang="en-GB" dirty="0"/>
              <a:t> </a:t>
            </a:r>
            <a:r>
              <a:rPr lang="en-GB" dirty="0" err="1"/>
              <a:t>gramatical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cu o </a:t>
            </a:r>
            <a:r>
              <a:rPr lang="en-GB" dirty="0" err="1"/>
              <a:t>engleză</a:t>
            </a:r>
            <a:r>
              <a:rPr lang="en-GB" dirty="0"/>
              <a:t> </a:t>
            </a:r>
            <a:r>
              <a:rPr lang="en-GB" dirty="0" err="1"/>
              <a:t>elevată</a:t>
            </a:r>
            <a:r>
              <a:rPr lang="en-GB" dirty="0"/>
              <a:t>. </a:t>
            </a:r>
            <a:r>
              <a:rPr lang="en-GB" b="1" dirty="0" err="1"/>
              <a:t>Importante</a:t>
            </a:r>
            <a:r>
              <a:rPr lang="en-GB" b="1" dirty="0"/>
              <a:t> sunt </a:t>
            </a:r>
            <a:r>
              <a:rPr lang="en-GB" b="1" dirty="0" err="1"/>
              <a:t>cuvintele</a:t>
            </a:r>
            <a:r>
              <a:rPr lang="en-GB" b="1" dirty="0"/>
              <a:t> </a:t>
            </a:r>
            <a:r>
              <a:rPr lang="en-GB" b="1" dirty="0" err="1"/>
              <a:t>cheie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Nu </a:t>
            </a:r>
            <a:r>
              <a:rPr lang="en-GB" b="1" dirty="0" err="1"/>
              <a:t>uitați</a:t>
            </a:r>
            <a:r>
              <a:rPr lang="en-GB" b="1" dirty="0"/>
              <a:t> </a:t>
            </a:r>
            <a:r>
              <a:rPr lang="en-GB" b="1" dirty="0" err="1"/>
              <a:t>să</a:t>
            </a:r>
            <a:r>
              <a:rPr lang="en-GB" b="1" dirty="0"/>
              <a:t> </a:t>
            </a:r>
            <a:r>
              <a:rPr lang="en-GB" b="1" dirty="0" err="1"/>
              <a:t>puneți</a:t>
            </a:r>
            <a:r>
              <a:rPr lang="en-GB" b="1" dirty="0"/>
              <a:t> la </a:t>
            </a:r>
            <a:r>
              <a:rPr lang="en-GB" b="1" dirty="0" err="1"/>
              <a:t>sfârșitul</a:t>
            </a:r>
            <a:r>
              <a:rPr lang="en-GB" b="1" dirty="0"/>
              <a:t> </a:t>
            </a:r>
            <a:r>
              <a:rPr lang="en-GB" b="1" dirty="0" err="1"/>
              <a:t>căutării</a:t>
            </a:r>
            <a:r>
              <a:rPr lang="en-GB" b="1" dirty="0"/>
              <a:t> </a:t>
            </a:r>
            <a:r>
              <a:rPr lang="en-GB" b="1" dirty="0" err="1"/>
              <a:t>limbajul</a:t>
            </a:r>
            <a:r>
              <a:rPr lang="en-GB" b="1" dirty="0"/>
              <a:t> de </a:t>
            </a:r>
            <a:r>
              <a:rPr lang="en-GB" b="1" dirty="0" err="1"/>
              <a:t>programare</a:t>
            </a:r>
            <a:r>
              <a:rPr lang="en-GB" b="1" dirty="0"/>
              <a:t>/</a:t>
            </a:r>
            <a:r>
              <a:rPr lang="en-GB" b="1" dirty="0" err="1"/>
              <a:t>tehnologia</a:t>
            </a:r>
            <a:r>
              <a:rPr lang="en-GB" b="1" dirty="0"/>
              <a:t> pe care o </a:t>
            </a:r>
            <a:r>
              <a:rPr lang="en-GB" b="1" dirty="0" err="1"/>
              <a:t>folosiți</a:t>
            </a:r>
            <a:r>
              <a:rPr lang="en-GB" dirty="0"/>
              <a:t>. Un </a:t>
            </a:r>
            <a:r>
              <a:rPr lang="en-GB" dirty="0" err="1"/>
              <a:t>șir</a:t>
            </a:r>
            <a:r>
              <a:rPr lang="en-GB" dirty="0"/>
              <a:t> de </a:t>
            </a:r>
            <a:r>
              <a:rPr lang="en-GB" dirty="0" err="1"/>
              <a:t>caractere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transformat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sute</a:t>
            </a:r>
            <a:r>
              <a:rPr lang="en-GB" dirty="0"/>
              <a:t> de </a:t>
            </a:r>
            <a:r>
              <a:rPr lang="en-GB" dirty="0" err="1"/>
              <a:t>tehnologii</a:t>
            </a:r>
            <a:r>
              <a:rPr lang="en-GB" dirty="0"/>
              <a:t>, </a:t>
            </a:r>
            <a:r>
              <a:rPr lang="en-GB" dirty="0" err="1"/>
              <a:t>ia</a:t>
            </a:r>
            <a:r>
              <a:rPr lang="en-GB" dirty="0"/>
              <a:t> Google nu are de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ghicească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tehnologie</a:t>
            </a:r>
            <a:r>
              <a:rPr lang="en-GB" dirty="0"/>
              <a:t> </a:t>
            </a:r>
            <a:r>
              <a:rPr lang="en-GB" dirty="0" err="1"/>
              <a:t>vrei</a:t>
            </a:r>
            <a:r>
              <a:rPr lang="en-GB" dirty="0"/>
              <a:t> </a:t>
            </a:r>
            <a:r>
              <a:rPr lang="en-GB" dirty="0" err="1"/>
              <a:t>tu.</a:t>
            </a:r>
            <a:endParaRPr lang="en-GB" dirty="0"/>
          </a:p>
          <a:p>
            <a:pPr fontAlgn="base"/>
            <a:r>
              <a:rPr lang="en-GB" b="1" dirty="0" err="1"/>
              <a:t>Dacă</a:t>
            </a:r>
            <a:r>
              <a:rPr lang="en-GB" b="1" dirty="0"/>
              <a:t> </a:t>
            </a:r>
            <a:r>
              <a:rPr lang="en-GB" b="1" dirty="0" err="1"/>
              <a:t>primul</a:t>
            </a:r>
            <a:r>
              <a:rPr lang="en-GB" b="1" dirty="0"/>
              <a:t> </a:t>
            </a:r>
            <a:r>
              <a:rPr lang="en-GB" b="1" dirty="0" err="1"/>
              <a:t>rezultat</a:t>
            </a:r>
            <a:r>
              <a:rPr lang="en-GB" b="1" dirty="0"/>
              <a:t> nu </a:t>
            </a:r>
            <a:r>
              <a:rPr lang="en-GB" b="1" dirty="0" err="1"/>
              <a:t>te</a:t>
            </a:r>
            <a:r>
              <a:rPr lang="en-GB" b="1" dirty="0"/>
              <a:t>-a </a:t>
            </a:r>
            <a:r>
              <a:rPr lang="en-GB" b="1" dirty="0" err="1"/>
              <a:t>lămurit</a:t>
            </a:r>
            <a:r>
              <a:rPr lang="en-GB" b="1" dirty="0"/>
              <a:t>, </a:t>
            </a:r>
            <a:r>
              <a:rPr lang="en-GB" b="1" dirty="0" err="1"/>
              <a:t>uită-te</a:t>
            </a:r>
            <a:r>
              <a:rPr lang="en-GB" b="1" dirty="0"/>
              <a:t> </a:t>
            </a:r>
            <a:r>
              <a:rPr lang="en-GB" b="1" dirty="0" err="1"/>
              <a:t>și</a:t>
            </a:r>
            <a:r>
              <a:rPr lang="en-GB" b="1" dirty="0"/>
              <a:t> la </a:t>
            </a:r>
            <a:r>
              <a:rPr lang="en-GB" b="1" dirty="0" err="1"/>
              <a:t>următoarele</a:t>
            </a:r>
            <a:r>
              <a:rPr lang="en-GB" dirty="0"/>
              <a:t>.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-ai </a:t>
            </a:r>
            <a:r>
              <a:rPr lang="en-GB" dirty="0" err="1"/>
              <a:t>uitat</a:t>
            </a:r>
            <a:r>
              <a:rPr lang="en-GB" dirty="0"/>
              <a:t> la </a:t>
            </a:r>
            <a:r>
              <a:rPr lang="en-GB" dirty="0" err="1"/>
              <a:t>primele</a:t>
            </a:r>
            <a:r>
              <a:rPr lang="en-GB" dirty="0"/>
              <a:t> 5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tot nu ai </a:t>
            </a:r>
            <a:r>
              <a:rPr lang="en-GB" dirty="0" err="1"/>
              <a:t>găsit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, </a:t>
            </a:r>
            <a:r>
              <a:rPr lang="en-GB" b="1" dirty="0" err="1"/>
              <a:t>încearcă</a:t>
            </a:r>
            <a:r>
              <a:rPr lang="en-GB" b="1" dirty="0"/>
              <a:t> </a:t>
            </a:r>
            <a:r>
              <a:rPr lang="en-GB" b="1" dirty="0" err="1"/>
              <a:t>să</a:t>
            </a:r>
            <a:r>
              <a:rPr lang="en-GB" b="1" dirty="0"/>
              <a:t> </a:t>
            </a:r>
            <a:r>
              <a:rPr lang="en-GB" b="1" dirty="0" err="1"/>
              <a:t>schimbi</a:t>
            </a:r>
            <a:r>
              <a:rPr lang="en-GB" b="1" dirty="0"/>
              <a:t> </a:t>
            </a:r>
            <a:r>
              <a:rPr lang="en-GB" b="1" dirty="0" err="1"/>
              <a:t>textul</a:t>
            </a:r>
            <a:r>
              <a:rPr lang="en-GB" b="1" dirty="0"/>
              <a:t> </a:t>
            </a:r>
            <a:r>
              <a:rPr lang="en-GB" b="1" dirty="0" err="1"/>
              <a:t>căutării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Pot </a:t>
            </a:r>
            <a:r>
              <a:rPr lang="en-GB" dirty="0" err="1"/>
              <a:t>exista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modalități</a:t>
            </a:r>
            <a:r>
              <a:rPr lang="en-GB" dirty="0"/>
              <a:t> de </a:t>
            </a:r>
            <a:r>
              <a:rPr lang="en-GB" dirty="0" err="1"/>
              <a:t>rezolvare</a:t>
            </a:r>
            <a:r>
              <a:rPr lang="en-GB" dirty="0"/>
              <a:t> a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9AF3A-8E8F-C0CC-B384-1EA63CA9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8BEC9-6DE3-EEFD-5EC3-FF7F849F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Solutie</a:t>
            </a:r>
            <a:r>
              <a:rPr lang="en-US" sz="7200" cap="all" dirty="0"/>
              <a:t> </a:t>
            </a:r>
            <a:r>
              <a:rPr lang="en-US" sz="7200" cap="all" dirty="0" err="1"/>
              <a:t>propusa</a:t>
            </a:r>
            <a:endParaRPr lang="en-US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C2F0A-D70C-E18E-98EF-F5219B10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255090"/>
            <a:ext cx="9797173" cy="23758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A23D0-0053-94D7-ACB5-92DD3A23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410953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C173-C509-758A-78AA-150B159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1.3 Obiecte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9ED7-C33D-ED6B-19C2-DBC7A84A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Pana acum am vorbit doar de tipuri de date simple</a:t>
            </a:r>
          </a:p>
          <a:p>
            <a:r>
              <a:rPr lang="en-RO" dirty="0"/>
              <a:t>Cand vrem sa scriem o aplicatie, avem nevoie de o centralizare a datelor si informatiile entitatilor cu care lucram</a:t>
            </a:r>
          </a:p>
          <a:p>
            <a:r>
              <a:rPr lang="en-RO" dirty="0"/>
              <a:t>Exemplu: vrem sa facem o aplicatie care sa tina evidenta mai multor filme, un fel de imdb</a:t>
            </a:r>
          </a:p>
          <a:p>
            <a:r>
              <a:rPr lang="en-RO" dirty="0"/>
              <a:t>Avem nevoie de entitatea(obiectul) film</a:t>
            </a:r>
          </a:p>
          <a:p>
            <a:r>
              <a:rPr lang="en-RO" dirty="0"/>
              <a:t>Obiectul film va avea urmatoarele caracteristici:name, rating, director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507C-237B-D824-BC36-124A65F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63A72-156D-B877-9FCE-BBC296A7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Declarare cu variabile si declarare cu obiecte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C10055-5E00-5C1D-7B1F-5A4D755C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540794"/>
            <a:ext cx="5659222" cy="39756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BAF8B-9D8A-6392-A7FB-D3625D8F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16319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B70-CF4B-D5B3-CB70-6426E92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13844"/>
            <a:ext cx="9601200" cy="1485900"/>
          </a:xfrm>
        </p:spPr>
        <p:txBody>
          <a:bodyPr/>
          <a:lstStyle/>
          <a:p>
            <a:pPr algn="ctr"/>
            <a:r>
              <a:rPr lang="en-RO" dirty="0"/>
              <a:t>Pro’s &amp; Con’s?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4434D-F662-A468-C687-26DB1ECF7F63}"/>
              </a:ext>
            </a:extLst>
          </p:cNvPr>
          <p:cNvSpPr txBox="1"/>
          <p:nvPr/>
        </p:nvSpPr>
        <p:spPr>
          <a:xfrm>
            <a:off x="7077010" y="6349285"/>
            <a:ext cx="511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*Vom discuta mai multe despre obiecte la cursul 3</a:t>
            </a:r>
          </a:p>
        </p:txBody>
      </p:sp>
    </p:spTree>
    <p:extLst>
      <p:ext uri="{BB962C8B-B14F-4D97-AF65-F5344CB8AC3E}">
        <p14:creationId xmlns:p14="http://schemas.microsoft.com/office/powerpoint/2010/main" val="397295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7423-1B77-548A-E6D9-A81C436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Cum </a:t>
            </a:r>
            <a:r>
              <a:rPr lang="en-US" sz="7200" cap="all" dirty="0" err="1"/>
              <a:t>accesam</a:t>
            </a:r>
            <a:r>
              <a:rPr lang="en-US" sz="7200" cap="all" dirty="0"/>
              <a:t> </a:t>
            </a:r>
            <a:r>
              <a:rPr lang="en-US" sz="7200" cap="all" dirty="0" err="1"/>
              <a:t>informatia</a:t>
            </a:r>
            <a:endParaRPr lang="en-US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FE999-9338-AC6C-3690-F71FD46D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828" y="1150341"/>
            <a:ext cx="5777241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7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396D-D3D3-9DA4-3BF0-8A53FF67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1.3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23B9-6EAF-06B4-C78D-0DA4DBA1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dirty="0"/>
              <a:t>Un alt caz in care avem nevoie de structuri mai complexe este atunci cand vrem sa salvam informatie asemanatoare, repetitiva</a:t>
            </a:r>
          </a:p>
          <a:p>
            <a:r>
              <a:rPr lang="en-RO" dirty="0"/>
              <a:t>=&gt; Liste(Vectori, Arrays)</a:t>
            </a:r>
          </a:p>
          <a:p>
            <a:r>
              <a:rPr lang="en-RO" dirty="0"/>
              <a:t>Acestea sunt o insiruire de valori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9C937-18BB-BF69-2303-4259DD08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136640"/>
            <a:ext cx="6517065" cy="22646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8605A-6E9C-9CC6-00D7-C7CE5AE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336362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B70-CF4B-D5B3-CB70-6426E92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13844"/>
            <a:ext cx="9601200" cy="1485900"/>
          </a:xfrm>
        </p:spPr>
        <p:txBody>
          <a:bodyPr/>
          <a:lstStyle/>
          <a:p>
            <a:pPr algn="ctr"/>
            <a:r>
              <a:rPr lang="en-RO" dirty="0"/>
              <a:t>Pro’s &amp; Con’s?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4434D-F662-A468-C687-26DB1ECF7F63}"/>
              </a:ext>
            </a:extLst>
          </p:cNvPr>
          <p:cNvSpPr txBox="1"/>
          <p:nvPr/>
        </p:nvSpPr>
        <p:spPr>
          <a:xfrm>
            <a:off x="7077010" y="6349285"/>
            <a:ext cx="511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*Vom discuta mai multe despre obiecte la cursul 3</a:t>
            </a:r>
          </a:p>
        </p:txBody>
      </p:sp>
    </p:spTree>
    <p:extLst>
      <p:ext uri="{BB962C8B-B14F-4D97-AF65-F5344CB8AC3E}">
        <p14:creationId xmlns:p14="http://schemas.microsoft.com/office/powerpoint/2010/main" val="3464315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2697B-79A2-5231-42D5-160D97D7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Cum accesam informatia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61B19-D01D-CB22-C229-43AE8031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079897"/>
            <a:ext cx="10059627" cy="276639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462C-952E-DAEF-8124-CC749FDA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266594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A5C6-A96D-EFFE-EDA2-D72C4114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78" y="783158"/>
            <a:ext cx="10434436" cy="5136379"/>
          </a:xfrm>
        </p:spPr>
        <p:txBody>
          <a:bodyPr>
            <a:normAutofit/>
          </a:bodyPr>
          <a:lstStyle/>
          <a:p>
            <a:r>
              <a:rPr lang="en-GB" b="1" dirty="0" err="1"/>
              <a:t>Exerciții</a:t>
            </a:r>
            <a:r>
              <a:rPr lang="en-GB" b="1" dirty="0"/>
              <a:t> curs</a:t>
            </a:r>
            <a:r>
              <a:rPr lang="en-GB" dirty="0"/>
              <a:t> -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exercițiile</a:t>
            </a:r>
            <a:r>
              <a:rPr lang="en-GB" dirty="0"/>
              <a:t> practice </a:t>
            </a:r>
            <a:r>
              <a:rPr lang="en-GB" dirty="0" err="1"/>
              <a:t>făcute</a:t>
            </a:r>
            <a:r>
              <a:rPr lang="en-GB" dirty="0"/>
              <a:t> la curs</a:t>
            </a:r>
          </a:p>
          <a:p>
            <a:r>
              <a:rPr lang="en-GB" b="1" dirty="0" err="1"/>
              <a:t>Exerciții</a:t>
            </a:r>
            <a:r>
              <a:rPr lang="en-GB" b="1" dirty="0"/>
              <a:t> </a:t>
            </a:r>
            <a:r>
              <a:rPr lang="en-GB" b="1" dirty="0" err="1"/>
              <a:t>pentru</a:t>
            </a:r>
            <a:r>
              <a:rPr lang="en-GB" b="1" dirty="0"/>
              <a:t> </a:t>
            </a:r>
            <a:r>
              <a:rPr lang="en-GB" b="1" dirty="0" err="1"/>
              <a:t>acasă</a:t>
            </a:r>
            <a:r>
              <a:rPr lang="en-GB" dirty="0"/>
              <a:t> - </a:t>
            </a:r>
            <a:r>
              <a:rPr lang="en-GB" dirty="0" err="1"/>
              <a:t>exerciții</a:t>
            </a:r>
            <a:r>
              <a:rPr lang="en-GB" dirty="0"/>
              <a:t> </a:t>
            </a:r>
            <a:r>
              <a:rPr lang="en-GB" dirty="0" err="1"/>
              <a:t>suplimentare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care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vă</a:t>
            </a:r>
            <a:r>
              <a:rPr lang="en-GB" dirty="0"/>
              <a:t> </a:t>
            </a:r>
            <a:r>
              <a:rPr lang="en-GB" dirty="0" err="1"/>
              <a:t>fixați</a:t>
            </a:r>
            <a:r>
              <a:rPr lang="en-GB" dirty="0"/>
              <a:t> </a:t>
            </a:r>
            <a:r>
              <a:rPr lang="en-GB" dirty="0" err="1"/>
              <a:t>noțiunile</a:t>
            </a:r>
            <a:r>
              <a:rPr lang="en-GB" dirty="0"/>
              <a:t> </a:t>
            </a:r>
            <a:r>
              <a:rPr lang="en-GB" dirty="0" err="1"/>
              <a:t>discutate</a:t>
            </a:r>
            <a:r>
              <a:rPr lang="en-GB" dirty="0"/>
              <a:t> la curs</a:t>
            </a:r>
          </a:p>
          <a:p>
            <a:r>
              <a:rPr lang="en-GB" b="1" dirty="0"/>
              <a:t>Examen de capito</a:t>
            </a:r>
            <a:r>
              <a:rPr lang="en-GB" dirty="0"/>
              <a:t>l - examen </a:t>
            </a:r>
            <a:r>
              <a:rPr lang="en-GB" dirty="0" err="1"/>
              <a:t>teoretic</a:t>
            </a:r>
            <a:r>
              <a:rPr lang="en-GB" dirty="0"/>
              <a:t> din </a:t>
            </a:r>
            <a:r>
              <a:rPr lang="en-GB" dirty="0" err="1"/>
              <a:t>noțiunile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</a:t>
            </a:r>
            <a:r>
              <a:rPr lang="en-GB" dirty="0" err="1"/>
              <a:t>respectiv</a:t>
            </a:r>
            <a:r>
              <a:rPr lang="en-GB" dirty="0"/>
              <a:t>, la care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obținut</a:t>
            </a:r>
            <a:r>
              <a:rPr lang="en-GB" dirty="0"/>
              <a:t> minim 70%. </a:t>
            </a:r>
            <a:r>
              <a:rPr lang="en-GB" dirty="0" err="1"/>
              <a:t>Aveți</a:t>
            </a:r>
            <a:r>
              <a:rPr lang="en-GB" dirty="0"/>
              <a:t> 3 </a:t>
            </a:r>
            <a:r>
              <a:rPr lang="en-GB" dirty="0" err="1"/>
              <a:t>încercări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examen de capitol. </a:t>
            </a:r>
            <a:r>
              <a:rPr lang="en-GB" dirty="0" err="1"/>
              <a:t>Examenele</a:t>
            </a:r>
            <a:r>
              <a:rPr lang="en-GB" dirty="0"/>
              <a:t> de capitol nu sunt </a:t>
            </a:r>
            <a:r>
              <a:rPr lang="en-GB" dirty="0" err="1"/>
              <a:t>cronometrate</a:t>
            </a:r>
            <a:r>
              <a:rPr lang="en-GB" dirty="0"/>
              <a:t>,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căuta</a:t>
            </a:r>
            <a:r>
              <a:rPr lang="en-GB" dirty="0"/>
              <a:t> pe Google </a:t>
            </a:r>
            <a:r>
              <a:rPr lang="en-GB" dirty="0" err="1"/>
              <a:t>și</a:t>
            </a:r>
            <a:r>
              <a:rPr lang="en-GB" dirty="0"/>
              <a:t> au o </a:t>
            </a:r>
            <a:r>
              <a:rPr lang="en-GB" dirty="0" err="1"/>
              <a:t>singură</a:t>
            </a:r>
            <a:r>
              <a:rPr lang="en-GB" dirty="0"/>
              <a:t> </a:t>
            </a:r>
            <a:r>
              <a:rPr lang="en-GB" dirty="0" err="1"/>
              <a:t>variantă</a:t>
            </a:r>
            <a:r>
              <a:rPr lang="en-GB" dirty="0"/>
              <a:t> de </a:t>
            </a:r>
            <a:r>
              <a:rPr lang="en-GB" dirty="0" err="1"/>
              <a:t>răspuns</a:t>
            </a:r>
            <a:r>
              <a:rPr lang="en-GB" dirty="0"/>
              <a:t> </a:t>
            </a:r>
            <a:r>
              <a:rPr lang="en-GB" dirty="0" err="1"/>
              <a:t>corectă</a:t>
            </a:r>
            <a:r>
              <a:rPr lang="en-GB" dirty="0"/>
              <a:t>. </a:t>
            </a:r>
            <a:r>
              <a:rPr lang="en-GB" dirty="0" err="1"/>
              <a:t>Practic</a:t>
            </a:r>
            <a:r>
              <a:rPr lang="en-GB" dirty="0"/>
              <a:t>, sunt </a:t>
            </a:r>
            <a:r>
              <a:rPr lang="en-GB" dirty="0" err="1"/>
              <a:t>imposibil</a:t>
            </a:r>
            <a:r>
              <a:rPr lang="en-GB" dirty="0"/>
              <a:t> de </a:t>
            </a:r>
            <a:r>
              <a:rPr lang="en-GB" dirty="0" err="1"/>
              <a:t>picat</a:t>
            </a:r>
            <a:r>
              <a:rPr lang="en-GB" dirty="0"/>
              <a:t>. PRO TIP: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vă</a:t>
            </a:r>
            <a:r>
              <a:rPr lang="en-GB" dirty="0"/>
              <a:t> </a:t>
            </a:r>
            <a:r>
              <a:rPr lang="en-GB" dirty="0" err="1"/>
              <a:t>alege</a:t>
            </a:r>
            <a:r>
              <a:rPr lang="en-GB" dirty="0"/>
              <a:t> cu </a:t>
            </a: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din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examene</a:t>
            </a:r>
            <a:r>
              <a:rPr lang="en-GB" dirty="0"/>
              <a:t> de capitol, </a:t>
            </a:r>
            <a:r>
              <a:rPr lang="en-GB" dirty="0" err="1"/>
              <a:t>tratați</a:t>
            </a:r>
            <a:r>
              <a:rPr lang="en-GB" dirty="0"/>
              <a:t> prima </a:t>
            </a:r>
            <a:r>
              <a:rPr lang="en-GB" dirty="0" err="1"/>
              <a:t>încercare</a:t>
            </a:r>
            <a:r>
              <a:rPr lang="en-GB" dirty="0"/>
              <a:t> ca </a:t>
            </a:r>
            <a:r>
              <a:rPr lang="en-GB" dirty="0" err="1"/>
              <a:t>și</a:t>
            </a:r>
            <a:r>
              <a:rPr lang="en-GB" dirty="0"/>
              <a:t> cum </a:t>
            </a:r>
            <a:r>
              <a:rPr lang="en-GB" dirty="0" err="1"/>
              <a:t>ați</a:t>
            </a:r>
            <a:r>
              <a:rPr lang="en-GB" dirty="0"/>
              <a:t> fi la un </a:t>
            </a:r>
            <a:r>
              <a:rPr lang="en-GB" dirty="0" err="1"/>
              <a:t>interviu</a:t>
            </a:r>
            <a:r>
              <a:rPr lang="en-GB" dirty="0"/>
              <a:t> - nu </a:t>
            </a:r>
            <a:r>
              <a:rPr lang="en-GB" dirty="0" err="1"/>
              <a:t>căutați</a:t>
            </a:r>
            <a:r>
              <a:rPr lang="en-GB" dirty="0"/>
              <a:t> pe Google, </a:t>
            </a:r>
            <a:r>
              <a:rPr lang="en-GB" dirty="0" err="1"/>
              <a:t>dați</a:t>
            </a:r>
            <a:r>
              <a:rPr lang="en-GB" dirty="0"/>
              <a:t> </a:t>
            </a:r>
            <a:r>
              <a:rPr lang="en-GB" dirty="0" err="1"/>
              <a:t>răspunsul</a:t>
            </a:r>
            <a:r>
              <a:rPr lang="en-GB" dirty="0"/>
              <a:t> </a:t>
            </a:r>
            <a:r>
              <a:rPr lang="en-GB" dirty="0" err="1"/>
              <a:t>așa</a:t>
            </a:r>
            <a:r>
              <a:rPr lang="en-GB" dirty="0"/>
              <a:t> cum vi-l </a:t>
            </a:r>
            <a:r>
              <a:rPr lang="en-GB" dirty="0" err="1"/>
              <a:t>aduceți</a:t>
            </a:r>
            <a:r>
              <a:rPr lang="en-GB" dirty="0"/>
              <a:t> </a:t>
            </a:r>
            <a:r>
              <a:rPr lang="en-GB" dirty="0" err="1"/>
              <a:t>aminte</a:t>
            </a:r>
            <a:r>
              <a:rPr lang="en-GB" dirty="0"/>
              <a:t>. La a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încercare</a:t>
            </a:r>
            <a:r>
              <a:rPr lang="en-GB" dirty="0"/>
              <a:t> </a:t>
            </a:r>
            <a:r>
              <a:rPr lang="en-GB" dirty="0" err="1"/>
              <a:t>vă</a:t>
            </a:r>
            <a:r>
              <a:rPr lang="en-GB" dirty="0"/>
              <a:t> </a:t>
            </a:r>
            <a:r>
              <a:rPr lang="en-GB" dirty="0" err="1"/>
              <a:t>rămân</a:t>
            </a:r>
            <a:r>
              <a:rPr lang="en-GB" dirty="0"/>
              <a:t> </a:t>
            </a:r>
            <a:r>
              <a:rPr lang="en-GB" dirty="0" err="1"/>
              <a:t>răspunsurile</a:t>
            </a:r>
            <a:r>
              <a:rPr lang="en-GB" dirty="0"/>
              <a:t> </a:t>
            </a:r>
            <a:r>
              <a:rPr lang="en-GB" dirty="0" err="1"/>
              <a:t>corecte</a:t>
            </a:r>
            <a:r>
              <a:rPr lang="en-GB" dirty="0"/>
              <a:t>, </a:t>
            </a:r>
            <a:r>
              <a:rPr lang="en-GB" dirty="0" err="1"/>
              <a:t>deci</a:t>
            </a:r>
            <a:r>
              <a:rPr lang="en-GB" dirty="0"/>
              <a:t> le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căuta</a:t>
            </a:r>
            <a:r>
              <a:rPr lang="en-GB" dirty="0"/>
              <a:t> pe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greșite</a:t>
            </a:r>
            <a:r>
              <a:rPr lang="en-GB" dirty="0"/>
              <a:t>.</a:t>
            </a:r>
          </a:p>
          <a:p>
            <a:r>
              <a:rPr lang="en-GB" b="1" dirty="0" err="1"/>
              <a:t>Proiectele</a:t>
            </a:r>
            <a:r>
              <a:rPr lang="en-GB" dirty="0"/>
              <a:t> au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câte</a:t>
            </a:r>
            <a:r>
              <a:rPr lang="en-GB" dirty="0"/>
              <a:t> un capitol </a:t>
            </a:r>
            <a:r>
              <a:rPr lang="en-GB" dirty="0" err="1"/>
              <a:t>dedicat</a:t>
            </a:r>
            <a:r>
              <a:rPr lang="en-GB" dirty="0"/>
              <a:t>, </a:t>
            </a:r>
            <a:r>
              <a:rPr lang="en-GB" dirty="0" err="1"/>
              <a:t>unde</a:t>
            </a:r>
            <a:r>
              <a:rPr lang="en-GB" dirty="0"/>
              <a:t> se </a:t>
            </a:r>
            <a:r>
              <a:rPr lang="en-GB" dirty="0" err="1"/>
              <a:t>găsesc</a:t>
            </a:r>
            <a:r>
              <a:rPr lang="en-GB" dirty="0"/>
              <a:t> </a:t>
            </a:r>
            <a:r>
              <a:rPr lang="en-GB" dirty="0" err="1"/>
              <a:t>detalii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conținutul</a:t>
            </a:r>
            <a:r>
              <a:rPr lang="en-GB" dirty="0"/>
              <a:t> </a:t>
            </a:r>
            <a:r>
              <a:rPr lang="en-GB" dirty="0" err="1"/>
              <a:t>acestora</a:t>
            </a:r>
            <a:r>
              <a:rPr lang="en-GB" dirty="0"/>
              <a:t> (sub </a:t>
            </a:r>
            <a:r>
              <a:rPr lang="en-GB" dirty="0" err="1"/>
              <a:t>Cursul</a:t>
            </a:r>
            <a:r>
              <a:rPr lang="en-GB" dirty="0"/>
              <a:t> 10).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promovarea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obținut</a:t>
            </a:r>
            <a:r>
              <a:rPr lang="en-GB" dirty="0"/>
              <a:t> 70% din </a:t>
            </a:r>
            <a:r>
              <a:rPr lang="en-GB" dirty="0" err="1"/>
              <a:t>punctaj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.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se </a:t>
            </a:r>
            <a:r>
              <a:rPr lang="en-GB" dirty="0" err="1"/>
              <a:t>trimite</a:t>
            </a:r>
            <a:r>
              <a:rPr lang="en-GB" dirty="0"/>
              <a:t> o </a:t>
            </a:r>
            <a:r>
              <a:rPr lang="en-GB" dirty="0" err="1"/>
              <a:t>singură</a:t>
            </a:r>
            <a:r>
              <a:rPr lang="en-GB" dirty="0"/>
              <a:t> </a:t>
            </a:r>
            <a:r>
              <a:rPr lang="en-GB" dirty="0" err="1"/>
              <a:t>dată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formă</a:t>
            </a:r>
            <a:r>
              <a:rPr lang="en-GB" dirty="0"/>
              <a:t> </a:t>
            </a:r>
            <a:r>
              <a:rPr lang="en-GB" dirty="0" err="1"/>
              <a:t>finală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are termen de </a:t>
            </a:r>
            <a:r>
              <a:rPr lang="en-GB" dirty="0" err="1"/>
              <a:t>corectare</a:t>
            </a:r>
            <a:r>
              <a:rPr lang="en-GB" dirty="0"/>
              <a:t> de </a:t>
            </a:r>
            <a:r>
              <a:rPr lang="en-GB" dirty="0" err="1"/>
              <a:t>până</a:t>
            </a:r>
            <a:r>
              <a:rPr lang="en-GB" dirty="0"/>
              <a:t> la 30 de </a:t>
            </a:r>
            <a:r>
              <a:rPr lang="en-GB" dirty="0" err="1"/>
              <a:t>zile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485229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0FF-AE08-F505-B305-3DA1A053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1.3 Sintaxa &amp; Coding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0259-1158-16CC-E396-6AA17089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Să</a:t>
            </a:r>
            <a:r>
              <a:rPr lang="en-GB" b="1" dirty="0"/>
              <a:t> fie </a:t>
            </a:r>
            <a:r>
              <a:rPr lang="en-GB" b="1" dirty="0" err="1"/>
              <a:t>funcțional</a:t>
            </a:r>
            <a:r>
              <a:rPr lang="en-GB" dirty="0"/>
              <a:t> - </a:t>
            </a:r>
            <a:r>
              <a:rPr lang="en-GB" dirty="0" err="1"/>
              <a:t>respectarea</a:t>
            </a:r>
            <a:r>
              <a:rPr lang="en-GB" dirty="0"/>
              <a:t> </a:t>
            </a:r>
            <a:r>
              <a:rPr lang="en-GB" dirty="0" err="1"/>
              <a:t>sintaxei</a:t>
            </a:r>
            <a:endParaRPr lang="en-GB" dirty="0"/>
          </a:p>
          <a:p>
            <a:r>
              <a:rPr lang="en-GB" b="1" dirty="0" err="1"/>
              <a:t>Să</a:t>
            </a:r>
            <a:r>
              <a:rPr lang="en-GB" b="1" dirty="0"/>
              <a:t> </a:t>
            </a:r>
            <a:r>
              <a:rPr lang="en-GB" b="1" dirty="0" err="1"/>
              <a:t>arate</a:t>
            </a:r>
            <a:r>
              <a:rPr lang="en-GB" b="1" dirty="0"/>
              <a:t> bine</a:t>
            </a:r>
            <a:r>
              <a:rPr lang="en-GB" dirty="0"/>
              <a:t> - </a:t>
            </a:r>
            <a:r>
              <a:rPr lang="en-GB" dirty="0" err="1"/>
              <a:t>respectarea</a:t>
            </a:r>
            <a:r>
              <a:rPr lang="en-GB" dirty="0"/>
              <a:t> coding style-</a:t>
            </a:r>
            <a:r>
              <a:rPr lang="en-GB" dirty="0" err="1"/>
              <a:t>ului</a:t>
            </a:r>
            <a:endParaRPr lang="en-GB" dirty="0"/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24FA1-5ED7-ED61-3CCF-4C279C3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D9E1C-98C7-092F-C3BC-80CA3953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 fontScale="90000"/>
          </a:bodyPr>
          <a:lstStyle/>
          <a:p>
            <a:r>
              <a:rPr lang="en-RO" sz="2800" dirty="0"/>
              <a:t>Sintaxa = Conventia de scris cod intr-un anumit limbaj, sa “vorbesti” corect limbajul JavaScript</a:t>
            </a:r>
            <a:br>
              <a:rPr lang="en-RO" sz="2800" dirty="0"/>
            </a:br>
            <a:endParaRPr lang="en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4275-28F6-A6AE-73E2-7678EA8C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RO" dirty="0"/>
              <a:t>Spatierea (1)</a:t>
            </a:r>
          </a:p>
          <a:p>
            <a:r>
              <a:rPr lang="en-RO" dirty="0"/>
              <a:t>Case Sensitive(2)</a:t>
            </a:r>
          </a:p>
          <a:p>
            <a:endParaRPr lang="en-RO" dirty="0"/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4D2B6-DC96-F6F9-1F32-C2EF56D0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4195393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9463F-033D-A4B3-B78E-E8CFD7F7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79" y="843990"/>
            <a:ext cx="4768135" cy="19668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FD2E4-A0B5-AF6F-C143-250932CE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61" y="3429000"/>
            <a:ext cx="7028950" cy="195053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72DAE-7233-CAD7-0241-7ECF8E5358D8}"/>
              </a:ext>
            </a:extLst>
          </p:cNvPr>
          <p:cNvSpPr txBox="1"/>
          <p:nvPr/>
        </p:nvSpPr>
        <p:spPr>
          <a:xfrm>
            <a:off x="9675144" y="29505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6015C-50DD-294B-D116-E05052E54C84}"/>
              </a:ext>
            </a:extLst>
          </p:cNvPr>
          <p:cNvSpPr txBox="1"/>
          <p:nvPr/>
        </p:nvSpPr>
        <p:spPr>
          <a:xfrm>
            <a:off x="9675144" y="55399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76645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118E-1E8C-C79C-DA94-99664808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Expresie vs Instructiune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9284-05D3-DB5D-7E04-54590E0D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dirty="0" err="1"/>
              <a:t>expresie</a:t>
            </a:r>
            <a:r>
              <a:rPr lang="en-GB" dirty="0"/>
              <a:t>: </a:t>
            </a:r>
            <a:r>
              <a:rPr lang="en-GB" dirty="0" err="1"/>
              <a:t>secvență</a:t>
            </a:r>
            <a:r>
              <a:rPr lang="en-GB" dirty="0"/>
              <a:t> de cod care produce un </a:t>
            </a:r>
            <a:r>
              <a:rPr lang="en-GB" dirty="0" err="1"/>
              <a:t>rezultat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momentul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evaluată</a:t>
            </a:r>
            <a:r>
              <a:rPr lang="en-GB" dirty="0"/>
              <a:t>. Ex: </a:t>
            </a:r>
            <a:r>
              <a:rPr lang="en-GB" i="1" dirty="0"/>
              <a:t>2 + 3</a:t>
            </a:r>
            <a:endParaRPr lang="en-GB" dirty="0"/>
          </a:p>
          <a:p>
            <a:pPr fontAlgn="base"/>
            <a:r>
              <a:rPr lang="en-GB" b="1" dirty="0" err="1"/>
              <a:t>instrucțiune</a:t>
            </a:r>
            <a:r>
              <a:rPr lang="en-GB" dirty="0"/>
              <a:t>: </a:t>
            </a:r>
            <a:r>
              <a:rPr lang="en-GB" dirty="0" err="1"/>
              <a:t>comandă</a:t>
            </a:r>
            <a:r>
              <a:rPr lang="en-GB" dirty="0"/>
              <a:t> </a:t>
            </a:r>
            <a:r>
              <a:rPr lang="en-GB" dirty="0" err="1"/>
              <a:t>dată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interpretor</a:t>
            </a:r>
            <a:r>
              <a:rPr lang="en-GB" dirty="0"/>
              <a:t> (browser), care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desfășura</a:t>
            </a:r>
            <a:r>
              <a:rPr lang="en-GB" dirty="0"/>
              <a:t> o </a:t>
            </a:r>
            <a:r>
              <a:rPr lang="en-GB" dirty="0" err="1"/>
              <a:t>acțiune</a:t>
            </a:r>
            <a:r>
              <a:rPr lang="en-GB" dirty="0"/>
              <a:t>. Ex: </a:t>
            </a:r>
            <a:r>
              <a:rPr lang="en-GB" i="1" dirty="0"/>
              <a:t>var number = 5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i="1" dirty="0"/>
              <a:t>number = 7</a:t>
            </a:r>
            <a:r>
              <a:rPr lang="en-GB" dirty="0"/>
              <a:t>.</a:t>
            </a:r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E1B21-0772-E237-0CB3-3DE57061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29E8-8CBC-D3D0-389B-7BB21257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RO" sz="2800"/>
              <a:t>To ; or to not 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5E75A-B314-1013-9931-26B8A87A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2" y="640080"/>
            <a:ext cx="5965605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5D51-4EC3-5F2E-8E5C-9BDC7BD1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GB" sz="1600" dirty="0" err="1"/>
              <a:t>În</a:t>
            </a:r>
            <a:r>
              <a:rPr lang="en-GB" sz="1600" dirty="0"/>
              <a:t> mod normal, </a:t>
            </a:r>
            <a:r>
              <a:rPr lang="en-GB" sz="1600" dirty="0" err="1"/>
              <a:t>noi</a:t>
            </a:r>
            <a:r>
              <a:rPr lang="en-GB" sz="1600" dirty="0"/>
              <a:t> </a:t>
            </a:r>
            <a:r>
              <a:rPr lang="en-GB" sz="1600" dirty="0" err="1"/>
              <a:t>ar</a:t>
            </a:r>
            <a:r>
              <a:rPr lang="en-GB" sz="1600" dirty="0"/>
              <a:t> </a:t>
            </a:r>
            <a:r>
              <a:rPr lang="en-GB" sz="1600" dirty="0" err="1"/>
              <a:t>trebui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</a:t>
            </a:r>
            <a:r>
              <a:rPr lang="en-GB" sz="1600" dirty="0" err="1"/>
              <a:t>punem</a:t>
            </a:r>
            <a:r>
              <a:rPr lang="en-GB" sz="1600" dirty="0"/>
              <a:t> ; </a:t>
            </a:r>
            <a:r>
              <a:rPr lang="en-GB" sz="1600" dirty="0" err="1"/>
              <a:t>după</a:t>
            </a:r>
            <a:r>
              <a:rPr lang="en-GB" sz="1600" dirty="0"/>
              <a:t> </a:t>
            </a:r>
            <a:r>
              <a:rPr lang="en-GB" sz="1600" dirty="0" err="1"/>
              <a:t>fiecare</a:t>
            </a:r>
            <a:r>
              <a:rPr lang="en-GB" sz="1600" dirty="0"/>
              <a:t> </a:t>
            </a:r>
            <a:r>
              <a:rPr lang="en-GB" sz="1600" dirty="0" err="1"/>
              <a:t>instrucțiune</a:t>
            </a:r>
            <a:r>
              <a:rPr lang="en-GB" sz="1600" dirty="0"/>
              <a:t> pe care o </a:t>
            </a:r>
            <a:r>
              <a:rPr lang="en-GB" sz="1600" dirty="0" err="1"/>
              <a:t>scriem</a:t>
            </a:r>
            <a:r>
              <a:rPr lang="en-GB" sz="1600" dirty="0"/>
              <a:t>. Cu </a:t>
            </a:r>
            <a:r>
              <a:rPr lang="en-GB" sz="1600" dirty="0" err="1"/>
              <a:t>toate</a:t>
            </a:r>
            <a:r>
              <a:rPr lang="en-GB" sz="1600" dirty="0"/>
              <a:t> </a:t>
            </a:r>
            <a:r>
              <a:rPr lang="en-GB" sz="1600" dirty="0" err="1"/>
              <a:t>acestea</a:t>
            </a:r>
            <a:r>
              <a:rPr lang="en-GB" sz="1600" dirty="0"/>
              <a:t>, </a:t>
            </a:r>
            <a:r>
              <a:rPr lang="en-GB" sz="1600" dirty="0" err="1"/>
              <a:t>putem</a:t>
            </a:r>
            <a:r>
              <a:rPr lang="en-GB" sz="1600" dirty="0"/>
              <a:t> </a:t>
            </a:r>
            <a:r>
              <a:rPr lang="en-GB" sz="1600" dirty="0" err="1"/>
              <a:t>vedea</a:t>
            </a:r>
            <a:r>
              <a:rPr lang="en-GB" sz="1600" dirty="0"/>
              <a:t> </a:t>
            </a:r>
            <a:r>
              <a:rPr lang="en-GB" sz="1600" dirty="0" err="1"/>
              <a:t>că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secvența</a:t>
            </a:r>
            <a:r>
              <a:rPr lang="en-GB" sz="1600" dirty="0"/>
              <a:t> </a:t>
            </a:r>
            <a:r>
              <a:rPr lang="en-GB" sz="1600" dirty="0" err="1"/>
              <a:t>alaturata</a:t>
            </a:r>
            <a:r>
              <a:rPr lang="en-GB" sz="1600" dirty="0"/>
              <a:t> de cod, </a:t>
            </a:r>
            <a:r>
              <a:rPr lang="en-GB" sz="1600" dirty="0" err="1"/>
              <a:t>rezultatul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același</a:t>
            </a:r>
            <a:r>
              <a:rPr lang="en-GB" sz="1600" dirty="0"/>
              <a:t>:</a:t>
            </a:r>
            <a:endParaRPr lang="en-RO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F93E9-CB7B-03B7-B635-9F8E8796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3253636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8D84-45C0-2ABE-D437-5138508C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To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A9E7-CE0E-646B-7404-01925D71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are un </a:t>
            </a:r>
            <a:r>
              <a:rPr lang="en-GB" dirty="0" err="1"/>
              <a:t>algoritm</a:t>
            </a:r>
            <a:r>
              <a:rPr lang="en-GB" dirty="0"/>
              <a:t> </a:t>
            </a:r>
            <a:r>
              <a:rPr lang="en-GB" dirty="0" err="1"/>
              <a:t>numit</a:t>
            </a:r>
            <a:r>
              <a:rPr lang="en-GB" dirty="0"/>
              <a:t> </a:t>
            </a:r>
            <a:r>
              <a:rPr lang="en-GB" b="1" dirty="0"/>
              <a:t>ASI (Automatic Semicolon Insertion)</a:t>
            </a:r>
            <a:r>
              <a:rPr lang="en-GB" dirty="0"/>
              <a:t>, care introduce ;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consideră</a:t>
            </a:r>
            <a:r>
              <a:rPr lang="en-GB" dirty="0"/>
              <a:t> de </a:t>
            </a:r>
            <a:r>
              <a:rPr lang="en-GB" dirty="0" err="1"/>
              <a:t>cuviință</a:t>
            </a:r>
            <a:r>
              <a:rPr lang="en-GB" dirty="0"/>
              <a:t>.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marea</a:t>
            </a:r>
            <a:r>
              <a:rPr lang="en-GB" dirty="0"/>
              <a:t> </a:t>
            </a:r>
            <a:r>
              <a:rPr lang="en-GB" dirty="0" err="1"/>
              <a:t>majoritate</a:t>
            </a:r>
            <a:r>
              <a:rPr lang="en-GB" dirty="0"/>
              <a:t> a </a:t>
            </a:r>
            <a:r>
              <a:rPr lang="en-GB" dirty="0" err="1"/>
              <a:t>cazurilor</a:t>
            </a:r>
            <a:r>
              <a:rPr lang="en-GB" dirty="0"/>
              <a:t> introduce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, </a:t>
            </a:r>
            <a:r>
              <a:rPr lang="en-GB" dirty="0" err="1"/>
              <a:t>însă</a:t>
            </a:r>
            <a:r>
              <a:rPr lang="en-GB" dirty="0"/>
              <a:t> sunt </a:t>
            </a:r>
            <a:r>
              <a:rPr lang="en-GB" dirty="0" err="1"/>
              <a:t>anumite</a:t>
            </a:r>
            <a:r>
              <a:rPr lang="en-GB" dirty="0"/>
              <a:t> </a:t>
            </a:r>
            <a:r>
              <a:rPr lang="en-GB" dirty="0" err="1"/>
              <a:t>cazuri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surpriza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nu o </a:t>
            </a:r>
            <a:r>
              <a:rPr lang="en-GB" dirty="0" err="1"/>
              <a:t>facă</a:t>
            </a:r>
            <a:r>
              <a:rPr lang="en-GB" dirty="0"/>
              <a:t>.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aibă</a:t>
            </a:r>
            <a:r>
              <a:rPr lang="en-GB" dirty="0"/>
              <a:t> </a:t>
            </a:r>
            <a:r>
              <a:rPr lang="en-GB" dirty="0" err="1"/>
              <a:t>stilul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: cu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fără</a:t>
            </a:r>
            <a:r>
              <a:rPr lang="en-GB" dirty="0"/>
              <a:t> ; ,</a:t>
            </a:r>
            <a:r>
              <a:rPr lang="en-GB" dirty="0" err="1"/>
              <a:t>insă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la curs,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evita</a:t>
            </a:r>
            <a:r>
              <a:rPr lang="en-GB" dirty="0"/>
              <a:t> </a:t>
            </a:r>
            <a:r>
              <a:rPr lang="en-GB" dirty="0" err="1"/>
              <a:t>erori</a:t>
            </a:r>
            <a:r>
              <a:rPr lang="en-GB" dirty="0"/>
              <a:t> </a:t>
            </a:r>
            <a:r>
              <a:rPr lang="en-GB" dirty="0" err="1"/>
              <a:t>neprevăzute</a:t>
            </a:r>
            <a:r>
              <a:rPr lang="en-GB" dirty="0"/>
              <a:t>,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folosi</a:t>
            </a:r>
            <a:r>
              <a:rPr lang="en-GB" dirty="0"/>
              <a:t> ;.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0824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2CFE-B273-B62C-7986-7DFB6BD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Conventia numelor de variabile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5223-74D9-A8FF-A1DF-E1D31129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limbaj</a:t>
            </a:r>
            <a:r>
              <a:rPr lang="en-GB" dirty="0"/>
              <a:t> de </a:t>
            </a:r>
            <a:r>
              <a:rPr lang="en-GB" dirty="0" err="1"/>
              <a:t>programare</a:t>
            </a:r>
            <a:r>
              <a:rPr lang="en-GB" dirty="0"/>
              <a:t> are </a:t>
            </a:r>
            <a:r>
              <a:rPr lang="en-GB" dirty="0" err="1"/>
              <a:t>convențiile</a:t>
            </a:r>
            <a:r>
              <a:rPr lang="en-GB" dirty="0"/>
              <a:t> </a:t>
            </a:r>
            <a:r>
              <a:rPr lang="en-GB" dirty="0" err="1"/>
              <a:t>proprii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JavaScript,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importantă</a:t>
            </a:r>
            <a:r>
              <a:rPr lang="en-GB" dirty="0"/>
              <a:t> </a:t>
            </a:r>
            <a:r>
              <a:rPr lang="en-GB" dirty="0" err="1"/>
              <a:t>convenție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denumirea</a:t>
            </a:r>
            <a:r>
              <a:rPr lang="en-GB" dirty="0"/>
              <a:t> </a:t>
            </a:r>
            <a:r>
              <a:rPr lang="en-GB" dirty="0" err="1"/>
              <a:t>variabilelor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format </a:t>
            </a:r>
            <a:r>
              <a:rPr lang="en-GB" b="1" dirty="0"/>
              <a:t>camelCase</a:t>
            </a:r>
            <a:r>
              <a:rPr lang="en-GB" dirty="0"/>
              <a:t>, </a:t>
            </a:r>
            <a:r>
              <a:rPr lang="en-GB" dirty="0" err="1"/>
              <a:t>adică</a:t>
            </a:r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un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format din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cuvinte</a:t>
            </a:r>
            <a:r>
              <a:rPr lang="en-GB" dirty="0"/>
              <a:t>, prima </a:t>
            </a:r>
            <a:r>
              <a:rPr lang="en-GB" dirty="0" err="1"/>
              <a:t>literă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mică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prima </a:t>
            </a:r>
            <a:r>
              <a:rPr lang="en-GB" dirty="0" err="1"/>
              <a:t>literă</a:t>
            </a:r>
            <a:r>
              <a:rPr lang="en-GB" dirty="0"/>
              <a:t> din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cuvânt</a:t>
            </a:r>
            <a:r>
              <a:rPr lang="en-GB" dirty="0"/>
              <a:t> </a:t>
            </a:r>
            <a:r>
              <a:rPr lang="en-GB" dirty="0" err="1"/>
              <a:t>rămas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majusculă</a:t>
            </a:r>
            <a:r>
              <a:rPr lang="en-GB" dirty="0"/>
              <a:t>.</a:t>
            </a:r>
          </a:p>
          <a:p>
            <a:r>
              <a:rPr lang="en-GB" dirty="0"/>
              <a:t>Nu </a:t>
            </a:r>
            <a:r>
              <a:rPr lang="en-GB" dirty="0" err="1"/>
              <a:t>folosi</a:t>
            </a:r>
            <a:r>
              <a:rPr lang="en-GB" dirty="0"/>
              <a:t> </a:t>
            </a:r>
            <a:r>
              <a:rPr lang="en-GB" dirty="0" err="1"/>
              <a:t>alta</a:t>
            </a:r>
            <a:r>
              <a:rPr lang="en-GB" dirty="0"/>
              <a:t> </a:t>
            </a:r>
            <a:r>
              <a:rPr lang="en-GB" dirty="0" err="1"/>
              <a:t>conventie</a:t>
            </a:r>
            <a:r>
              <a:rPr lang="en-GB" dirty="0"/>
              <a:t>, cu </a:t>
            </a:r>
            <a:r>
              <a:rPr lang="en-GB" dirty="0" err="1"/>
              <a:t>siguranta</a:t>
            </a:r>
            <a:r>
              <a:rPr lang="en-GB" dirty="0"/>
              <a:t> nu </a:t>
            </a:r>
            <a:r>
              <a:rPr lang="en-GB" dirty="0" err="1"/>
              <a:t>vei</a:t>
            </a:r>
            <a:r>
              <a:rPr lang="en-GB" dirty="0"/>
              <a:t> face o </a:t>
            </a:r>
            <a:r>
              <a:rPr lang="en-GB" dirty="0" err="1"/>
              <a:t>impresie</a:t>
            </a:r>
            <a:r>
              <a:rPr lang="en-GB" dirty="0"/>
              <a:t> buna</a:t>
            </a:r>
            <a:r>
              <a:rPr lang="en-RO" dirty="0"/>
              <a:t>.</a:t>
            </a:r>
          </a:p>
          <a:p>
            <a:pPr marL="0" indent="0" fontAlgn="base">
              <a:buNone/>
            </a:pPr>
            <a:r>
              <a:rPr lang="en-GB" i="1" dirty="0"/>
              <a:t>	Ex: camelCase - </a:t>
            </a:r>
            <a:r>
              <a:rPr lang="en-GB" i="1" dirty="0" err="1"/>
              <a:t>webDevelopmentCourse</a:t>
            </a:r>
            <a:br>
              <a:rPr lang="en-GB" i="1" dirty="0"/>
            </a:b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60242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5D58-92D8-6F67-1B5C-327ABB32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1442879" cy="1485900"/>
          </a:xfrm>
        </p:spPr>
        <p:txBody>
          <a:bodyPr>
            <a:normAutofit fontScale="90000"/>
          </a:bodyPr>
          <a:lstStyle/>
          <a:p>
            <a:r>
              <a:rPr lang="en-RO" dirty="0"/>
              <a:t>Comentarii = linii de cod ignorate de browser/compilator, sunt folosite pentru a explica si altora “ce a vrut sa spuna autorul”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7348-47FF-F4E2-1700-E351FF40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71986"/>
            <a:ext cx="9601200" cy="3581400"/>
          </a:xfrm>
        </p:spPr>
        <p:txBody>
          <a:bodyPr/>
          <a:lstStyle/>
          <a:p>
            <a:pPr fontAlgn="base"/>
            <a:r>
              <a:rPr lang="en-GB" dirty="0" err="1"/>
              <a:t>comentariu</a:t>
            </a:r>
            <a:r>
              <a:rPr lang="en-GB" dirty="0"/>
              <a:t> pe </a:t>
            </a:r>
            <a:r>
              <a:rPr lang="en-GB" b="1" dirty="0"/>
              <a:t>o </a:t>
            </a:r>
            <a:r>
              <a:rPr lang="en-GB" b="1" dirty="0" err="1"/>
              <a:t>singură</a:t>
            </a:r>
            <a:r>
              <a:rPr lang="en-GB" b="1" dirty="0"/>
              <a:t> </a:t>
            </a:r>
            <a:r>
              <a:rPr lang="en-GB" b="1" dirty="0" err="1"/>
              <a:t>linie</a:t>
            </a:r>
            <a:r>
              <a:rPr lang="en-GB" b="1" dirty="0"/>
              <a:t>, JS</a:t>
            </a:r>
            <a:r>
              <a:rPr lang="en-GB" dirty="0"/>
              <a:t> - </a:t>
            </a:r>
            <a:r>
              <a:rPr lang="en-GB" i="1" dirty="0"/>
              <a:t>// Curs 01, </a:t>
            </a:r>
            <a:r>
              <a:rPr lang="en-GB" i="1" dirty="0" err="1"/>
              <a:t>autor</a:t>
            </a:r>
            <a:r>
              <a:rPr lang="en-GB" i="1" dirty="0"/>
              <a:t> – Cosmin </a:t>
            </a:r>
            <a:r>
              <a:rPr lang="en-GB" i="1" dirty="0" err="1"/>
              <a:t>Epure</a:t>
            </a:r>
            <a:endParaRPr lang="en-GB" dirty="0"/>
          </a:p>
          <a:p>
            <a:pPr fontAlgn="base"/>
            <a:r>
              <a:rPr lang="en-GB" dirty="0" err="1"/>
              <a:t>comentariu</a:t>
            </a:r>
            <a:r>
              <a:rPr lang="en-GB" dirty="0"/>
              <a:t> pe </a:t>
            </a:r>
            <a:r>
              <a:rPr lang="en-GB" b="1" dirty="0" err="1"/>
              <a:t>mai</a:t>
            </a:r>
            <a:r>
              <a:rPr lang="en-GB" b="1" dirty="0"/>
              <a:t> </a:t>
            </a:r>
            <a:r>
              <a:rPr lang="en-GB" b="1" dirty="0" err="1"/>
              <a:t>multe</a:t>
            </a:r>
            <a:r>
              <a:rPr lang="en-GB" b="1" dirty="0"/>
              <a:t> </a:t>
            </a:r>
            <a:r>
              <a:rPr lang="en-GB" b="1" dirty="0" err="1"/>
              <a:t>linii</a:t>
            </a:r>
            <a:r>
              <a:rPr lang="en-GB" b="1" dirty="0"/>
              <a:t>, JS</a:t>
            </a:r>
            <a:r>
              <a:rPr lang="en-GB" dirty="0"/>
              <a:t> - </a:t>
            </a:r>
            <a:r>
              <a:rPr lang="en-GB" i="1" dirty="0"/>
              <a:t>/* Curs 01, </a:t>
            </a:r>
            <a:r>
              <a:rPr lang="en-GB" i="1" dirty="0" err="1"/>
              <a:t>autor</a:t>
            </a:r>
            <a:r>
              <a:rPr lang="en-GB" i="1" dirty="0"/>
              <a:t> - Cosmin </a:t>
            </a:r>
            <a:r>
              <a:rPr lang="en-GB" i="1" dirty="0" err="1"/>
              <a:t>Epure</a:t>
            </a:r>
            <a:r>
              <a:rPr lang="en-GB" i="1" dirty="0"/>
              <a:t> … */</a:t>
            </a:r>
            <a:endParaRPr lang="en-GB" dirty="0"/>
          </a:p>
          <a:p>
            <a:pPr fontAlgn="base"/>
            <a:r>
              <a:rPr lang="en-GB" dirty="0" err="1"/>
              <a:t>comentariu</a:t>
            </a:r>
            <a:r>
              <a:rPr lang="en-GB" dirty="0"/>
              <a:t> in </a:t>
            </a:r>
            <a:r>
              <a:rPr lang="en-GB" b="1" dirty="0"/>
              <a:t>HTML</a:t>
            </a:r>
            <a:r>
              <a:rPr lang="en-GB" dirty="0"/>
              <a:t> - </a:t>
            </a:r>
            <a:r>
              <a:rPr lang="en-GB" i="1" dirty="0"/>
              <a:t>&lt;!-- Curs 01, </a:t>
            </a:r>
            <a:r>
              <a:rPr lang="en-GB" i="1" dirty="0" err="1"/>
              <a:t>autor</a:t>
            </a:r>
            <a:r>
              <a:rPr lang="en-GB" i="1" dirty="0"/>
              <a:t> - Cosmin </a:t>
            </a:r>
            <a:r>
              <a:rPr lang="en-GB" i="1" dirty="0" err="1"/>
              <a:t>Epure</a:t>
            </a:r>
            <a:r>
              <a:rPr lang="en-GB" i="1" dirty="0"/>
              <a:t> --&gt;</a:t>
            </a:r>
            <a:endParaRPr lang="en-GB" dirty="0"/>
          </a:p>
          <a:p>
            <a:pPr fontAlgn="base"/>
            <a:r>
              <a:rPr lang="en-GB" dirty="0" err="1"/>
              <a:t>comentariu</a:t>
            </a:r>
            <a:r>
              <a:rPr lang="en-GB" dirty="0"/>
              <a:t> in </a:t>
            </a:r>
            <a:r>
              <a:rPr lang="en-GB" b="1" dirty="0"/>
              <a:t>CSS</a:t>
            </a:r>
            <a:r>
              <a:rPr lang="en-GB" dirty="0"/>
              <a:t> -  </a:t>
            </a:r>
            <a:r>
              <a:rPr lang="en-GB" i="1" dirty="0"/>
              <a:t>/* Curs 01, </a:t>
            </a:r>
            <a:r>
              <a:rPr lang="en-GB" i="1" dirty="0" err="1"/>
              <a:t>autor</a:t>
            </a:r>
            <a:r>
              <a:rPr lang="en-GB" i="1" dirty="0"/>
              <a:t> - Cosmin </a:t>
            </a:r>
            <a:r>
              <a:rPr lang="en-GB" i="1" dirty="0" err="1"/>
              <a:t>Epure</a:t>
            </a:r>
            <a:r>
              <a:rPr lang="en-GB" i="1" dirty="0"/>
              <a:t> */</a:t>
            </a:r>
            <a:endParaRPr lang="en-GB" dirty="0"/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EDEF-1DB6-9288-7567-D03DF1D8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29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C6609-C58A-A4E8-9B84-B44E5F1186DE}"/>
              </a:ext>
            </a:extLst>
          </p:cNvPr>
          <p:cNvSpPr txBox="1"/>
          <p:nvPr/>
        </p:nvSpPr>
        <p:spPr>
          <a:xfrm>
            <a:off x="3477296" y="2659559"/>
            <a:ext cx="4841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sz="4400" dirty="0"/>
              <a:t>1.4 Editoare de text</a:t>
            </a:r>
          </a:p>
        </p:txBody>
      </p:sp>
    </p:spTree>
    <p:extLst>
      <p:ext uri="{BB962C8B-B14F-4D97-AF65-F5344CB8AC3E}">
        <p14:creationId xmlns:p14="http://schemas.microsoft.com/office/powerpoint/2010/main" val="391205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D768-4B28-E1CA-9034-AC7E5682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1.4 Editoare de text -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3699-EFE9-5426-CE3C-C9871A6C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1149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Deja am </a:t>
            </a:r>
            <a:r>
              <a:rPr lang="en-GB" dirty="0" err="1"/>
              <a:t>văzut</a:t>
            </a:r>
            <a:r>
              <a:rPr lang="en-GB" dirty="0"/>
              <a:t> la unit-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DevTools</a:t>
            </a:r>
            <a:r>
              <a:rPr lang="en-GB" dirty="0"/>
              <a:t> cum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accesa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. </a:t>
            </a:r>
            <a:r>
              <a:rPr lang="en-GB" dirty="0" err="1"/>
              <a:t>Deschidem</a:t>
            </a:r>
            <a:r>
              <a:rPr lang="en-GB" dirty="0"/>
              <a:t> Chrome, </a:t>
            </a:r>
            <a:r>
              <a:rPr lang="en-GB" dirty="0" err="1"/>
              <a:t>apăsăm</a:t>
            </a:r>
            <a:r>
              <a:rPr lang="en-GB" dirty="0"/>
              <a:t> </a:t>
            </a:r>
            <a:r>
              <a:rPr lang="en-GB" b="1" dirty="0"/>
              <a:t>F12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mergem</a:t>
            </a:r>
            <a:r>
              <a:rPr lang="en-GB" dirty="0"/>
              <a:t> la tab-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denumit</a:t>
            </a:r>
            <a:r>
              <a:rPr lang="en-GB" dirty="0"/>
              <a:t> </a:t>
            </a:r>
            <a:r>
              <a:rPr lang="en-GB" i="1" dirty="0"/>
              <a:t>Console</a:t>
            </a:r>
            <a:r>
              <a:rPr lang="en-GB" dirty="0"/>
              <a:t>.</a:t>
            </a:r>
          </a:p>
          <a:p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mediu</a:t>
            </a:r>
            <a:r>
              <a:rPr lang="en-GB" dirty="0"/>
              <a:t> de test, </a:t>
            </a:r>
            <a:r>
              <a:rPr lang="en-GB" dirty="0" err="1"/>
              <a:t>ușor</a:t>
            </a:r>
            <a:r>
              <a:rPr lang="en-GB" dirty="0"/>
              <a:t> </a:t>
            </a:r>
            <a:r>
              <a:rPr lang="en-GB" dirty="0" err="1"/>
              <a:t>accesibil</a:t>
            </a:r>
            <a:r>
              <a:rPr lang="en-GB" dirty="0"/>
              <a:t>. </a:t>
            </a:r>
            <a:r>
              <a:rPr lang="en-GB" dirty="0" err="1"/>
              <a:t>Codul</a:t>
            </a:r>
            <a:r>
              <a:rPr lang="en-GB" dirty="0"/>
              <a:t> de JS pe care </a:t>
            </a:r>
            <a:r>
              <a:rPr lang="en-GB" dirty="0" err="1"/>
              <a:t>îl</a:t>
            </a:r>
            <a:r>
              <a:rPr lang="en-GB" dirty="0"/>
              <a:t> </a:t>
            </a:r>
            <a:r>
              <a:rPr lang="en-GB" dirty="0" err="1"/>
              <a:t>scriem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evaluat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ne </a:t>
            </a:r>
            <a:r>
              <a:rPr lang="en-GB" dirty="0" err="1"/>
              <a:t>afișează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returnat</a:t>
            </a:r>
            <a:r>
              <a:rPr lang="en-GB" dirty="0"/>
              <a:t>. </a:t>
            </a:r>
            <a:r>
              <a:rPr lang="en-GB" dirty="0" err="1"/>
              <a:t>Spre</a:t>
            </a:r>
            <a:r>
              <a:rPr lang="en-GB" dirty="0"/>
              <a:t> </a:t>
            </a:r>
            <a:r>
              <a:rPr lang="en-GB" dirty="0" err="1"/>
              <a:t>exemplu</a:t>
            </a:r>
            <a:r>
              <a:rPr lang="en-GB" dirty="0"/>
              <a:t>,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scriem</a:t>
            </a:r>
            <a:r>
              <a:rPr lang="en-GB" dirty="0"/>
              <a:t> 4 + 4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dăm</a:t>
            </a:r>
            <a:r>
              <a:rPr lang="en-GB" dirty="0"/>
              <a:t> </a:t>
            </a:r>
            <a:r>
              <a:rPr lang="en-GB" b="1" dirty="0"/>
              <a:t>ENTER</a:t>
            </a:r>
            <a:r>
              <a:rPr lang="en-GB" dirty="0"/>
              <a:t>, </a:t>
            </a:r>
            <a:r>
              <a:rPr lang="en-GB" dirty="0" err="1"/>
              <a:t>consola</a:t>
            </a:r>
            <a:r>
              <a:rPr lang="en-GB" dirty="0"/>
              <a:t> ne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afișa</a:t>
            </a:r>
            <a:r>
              <a:rPr lang="en-GB" dirty="0"/>
              <a:t> 8. </a:t>
            </a:r>
            <a:r>
              <a:rPr lang="en-GB" dirty="0" err="1"/>
              <a:t>Dacă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nimic</a:t>
            </a:r>
            <a:r>
              <a:rPr lang="en-GB" dirty="0"/>
              <a:t> de </a:t>
            </a:r>
            <a:r>
              <a:rPr lang="en-GB" dirty="0" err="1"/>
              <a:t>returnat</a:t>
            </a:r>
            <a:r>
              <a:rPr lang="en-GB" dirty="0"/>
              <a:t> (cum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declararea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variabile</a:t>
            </a:r>
            <a:r>
              <a:rPr lang="en-GB" dirty="0"/>
              <a:t>, o </a:t>
            </a:r>
            <a:r>
              <a:rPr lang="en-GB" dirty="0" err="1"/>
              <a:t>instrucțiune</a:t>
            </a:r>
            <a:r>
              <a:rPr lang="en-GB" dirty="0"/>
              <a:t> care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îi</a:t>
            </a:r>
            <a:r>
              <a:rPr lang="en-GB" dirty="0"/>
              <a:t> </a:t>
            </a:r>
            <a:r>
              <a:rPr lang="en-GB" dirty="0" err="1"/>
              <a:t>spune</a:t>
            </a:r>
            <a:r>
              <a:rPr lang="en-GB" dirty="0"/>
              <a:t> </a:t>
            </a:r>
            <a:r>
              <a:rPr lang="en-GB" dirty="0" err="1"/>
              <a:t>calculatorului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salveze</a:t>
            </a:r>
            <a:r>
              <a:rPr lang="en-GB" dirty="0"/>
              <a:t> </a:t>
            </a:r>
            <a:r>
              <a:rPr lang="en-GB" dirty="0" err="1"/>
              <a:t>ceva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zonă</a:t>
            </a:r>
            <a:r>
              <a:rPr lang="en-GB" dirty="0"/>
              <a:t> de </a:t>
            </a:r>
            <a:r>
              <a:rPr lang="en-GB" dirty="0" err="1"/>
              <a:t>memorie</a:t>
            </a:r>
            <a:r>
              <a:rPr lang="en-GB" dirty="0"/>
              <a:t>),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afișa</a:t>
            </a:r>
            <a:r>
              <a:rPr lang="en-GB" dirty="0"/>
              <a:t> </a:t>
            </a:r>
            <a:r>
              <a:rPr lang="en-GB" i="1" dirty="0"/>
              <a:t>undefined</a:t>
            </a:r>
            <a:r>
              <a:rPr lang="en-GB" dirty="0"/>
              <a:t>.</a:t>
            </a:r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scrie</a:t>
            </a:r>
            <a:r>
              <a:rPr lang="en-GB" dirty="0"/>
              <a:t> pe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rânduri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consolă</a:t>
            </a:r>
            <a:r>
              <a:rPr lang="en-GB" dirty="0"/>
              <a:t>,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combinația</a:t>
            </a:r>
            <a:r>
              <a:rPr lang="en-GB" dirty="0"/>
              <a:t> de taste </a:t>
            </a:r>
            <a:r>
              <a:rPr lang="en-GB" b="1" dirty="0"/>
              <a:t>SHIFT + ENTER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vrem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rulăm</a:t>
            </a:r>
            <a:r>
              <a:rPr lang="en-GB" dirty="0"/>
              <a:t> din </a:t>
            </a:r>
            <a:r>
              <a:rPr lang="en-GB" dirty="0" err="1"/>
              <a:t>nou</a:t>
            </a:r>
            <a:r>
              <a:rPr lang="en-GB" dirty="0"/>
              <a:t> o </a:t>
            </a:r>
            <a:r>
              <a:rPr lang="en-GB" dirty="0" err="1"/>
              <a:t>bucată</a:t>
            </a:r>
            <a:r>
              <a:rPr lang="en-GB" dirty="0"/>
              <a:t> de cod </a:t>
            </a:r>
            <a:r>
              <a:rPr lang="en-GB" dirty="0" err="1"/>
              <a:t>scrisă</a:t>
            </a:r>
            <a:r>
              <a:rPr lang="en-GB" dirty="0"/>
              <a:t> anterior, </a:t>
            </a:r>
            <a:r>
              <a:rPr lang="en-GB" dirty="0" err="1"/>
              <a:t>apăsăm</a:t>
            </a:r>
            <a:r>
              <a:rPr lang="en-GB" dirty="0"/>
              <a:t> pe </a:t>
            </a:r>
            <a:r>
              <a:rPr lang="en-GB" b="1" dirty="0"/>
              <a:t>ARROW UP</a:t>
            </a:r>
            <a:r>
              <a:rPr lang="en-GB" dirty="0"/>
              <a:t> (</a:t>
            </a:r>
            <a:r>
              <a:rPr lang="en-GB" dirty="0" err="1"/>
              <a:t>săgeată</a:t>
            </a:r>
            <a:r>
              <a:rPr lang="en-GB" dirty="0"/>
              <a:t> sus).</a:t>
            </a:r>
          </a:p>
          <a:p>
            <a:r>
              <a:rPr lang="en-GB" dirty="0"/>
              <a:t>O </a:t>
            </a:r>
            <a:r>
              <a:rPr lang="en-GB" dirty="0" err="1"/>
              <a:t>altă</a:t>
            </a:r>
            <a:r>
              <a:rPr lang="en-GB" dirty="0"/>
              <a:t> </a:t>
            </a:r>
            <a:r>
              <a:rPr lang="en-GB" dirty="0" err="1"/>
              <a:t>utilitate</a:t>
            </a:r>
            <a:r>
              <a:rPr lang="en-GB" dirty="0"/>
              <a:t> </a:t>
            </a:r>
            <a:r>
              <a:rPr lang="en-GB" dirty="0" err="1"/>
              <a:t>importantă</a:t>
            </a:r>
            <a:r>
              <a:rPr lang="en-GB" dirty="0"/>
              <a:t> a </a:t>
            </a:r>
            <a:r>
              <a:rPr lang="en-GB" dirty="0" err="1"/>
              <a:t>consolei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ca instrument de </a:t>
            </a:r>
            <a:r>
              <a:rPr lang="en-GB" b="1" dirty="0"/>
              <a:t>debugging</a:t>
            </a:r>
            <a:r>
              <a:rPr lang="en-GB" dirty="0"/>
              <a:t>. </a:t>
            </a:r>
            <a:r>
              <a:rPr lang="en-GB" dirty="0" err="1"/>
              <a:t>Mesajele</a:t>
            </a:r>
            <a:r>
              <a:rPr lang="en-GB" dirty="0"/>
              <a:t> de </a:t>
            </a:r>
            <a:r>
              <a:rPr lang="en-GB" dirty="0" err="1"/>
              <a:t>eroare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nu </a:t>
            </a:r>
            <a:r>
              <a:rPr lang="en-GB" dirty="0" err="1"/>
              <a:t>numai</a:t>
            </a:r>
            <a:r>
              <a:rPr lang="en-GB" dirty="0"/>
              <a:t> pot fi </a:t>
            </a:r>
            <a:r>
              <a:rPr lang="en-GB" dirty="0" err="1"/>
              <a:t>afișate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consolă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orice</a:t>
            </a:r>
            <a:r>
              <a:rPr lang="en-GB" dirty="0"/>
              <a:t> cod de JavaScript,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scrieți</a:t>
            </a:r>
            <a:r>
              <a:rPr lang="en-GB" dirty="0"/>
              <a:t> </a:t>
            </a:r>
            <a:r>
              <a:rPr lang="en-GB" b="1" dirty="0" err="1"/>
              <a:t>console.log</a:t>
            </a:r>
            <a:r>
              <a:rPr lang="en-GB" b="1" dirty="0"/>
              <a:t>(2)</a:t>
            </a:r>
            <a:r>
              <a:rPr lang="en-GB" dirty="0"/>
              <a:t>, </a:t>
            </a:r>
            <a:r>
              <a:rPr lang="en-GB" dirty="0" err="1"/>
              <a:t>numărul</a:t>
            </a:r>
            <a:r>
              <a:rPr lang="en-GB" dirty="0"/>
              <a:t> 2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afișat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consolă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6D05-AA2A-08B5-4ADB-5B1B1AB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0D6B-DABE-CDFB-525A-3351FC02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1.4 Editoare de text - CodePen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29E-EEA8-A60C-E65C-BD103609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020"/>
            <a:ext cx="9890975" cy="4721180"/>
          </a:xfrm>
        </p:spPr>
        <p:txBody>
          <a:bodyPr>
            <a:normAutofit/>
          </a:bodyPr>
          <a:lstStyle/>
          <a:p>
            <a:r>
              <a:rPr lang="en-GB" dirty="0"/>
              <a:t>De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CodePen</a:t>
            </a:r>
            <a:r>
              <a:rPr lang="en-GB" dirty="0"/>
              <a:t>? Nu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necesar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descărcăm</a:t>
            </a:r>
            <a:r>
              <a:rPr lang="en-GB" dirty="0"/>
              <a:t> </a:t>
            </a:r>
            <a:r>
              <a:rPr lang="en-GB" dirty="0" err="1"/>
              <a:t>niciun</a:t>
            </a:r>
            <a:r>
              <a:rPr lang="en-GB" dirty="0"/>
              <a:t> program, </a:t>
            </a:r>
            <a:r>
              <a:rPr lang="en-GB" dirty="0" err="1"/>
              <a:t>pur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simplu</a:t>
            </a:r>
            <a:r>
              <a:rPr lang="en-GB" dirty="0"/>
              <a:t> </a:t>
            </a:r>
            <a:r>
              <a:rPr lang="en-GB" dirty="0" err="1"/>
              <a:t>accesăm</a:t>
            </a:r>
            <a:r>
              <a:rPr lang="en-GB" dirty="0"/>
              <a:t> un link </a:t>
            </a:r>
            <a:r>
              <a:rPr lang="en-GB" dirty="0" err="1"/>
              <a:t>în</a:t>
            </a:r>
            <a:r>
              <a:rPr lang="en-GB" dirty="0"/>
              <a:t> browser. Mai </a:t>
            </a:r>
            <a:r>
              <a:rPr lang="en-GB" dirty="0" err="1"/>
              <a:t>mult</a:t>
            </a:r>
            <a:r>
              <a:rPr lang="en-GB" dirty="0"/>
              <a:t> de </a:t>
            </a:r>
            <a:r>
              <a:rPr lang="en-GB" dirty="0" err="1"/>
              <a:t>atat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b="1" dirty="0" err="1"/>
              <a:t>proiectele</a:t>
            </a:r>
            <a:r>
              <a:rPr lang="en-GB" b="1" dirty="0"/>
              <a:t> </a:t>
            </a:r>
            <a:r>
              <a:rPr lang="en-GB" b="1" dirty="0" err="1"/>
              <a:t>noastre</a:t>
            </a:r>
            <a:r>
              <a:rPr lang="en-GB" b="1" dirty="0"/>
              <a:t> pot fi </a:t>
            </a:r>
            <a:r>
              <a:rPr lang="en-GB" b="1" dirty="0" err="1"/>
              <a:t>accesibile</a:t>
            </a:r>
            <a:r>
              <a:rPr lang="en-GB" b="1" dirty="0"/>
              <a:t> </a:t>
            </a:r>
            <a:r>
              <a:rPr lang="en-GB" b="1" dirty="0" err="1"/>
              <a:t>printr</a:t>
            </a:r>
            <a:r>
              <a:rPr lang="en-GB" b="1" dirty="0"/>
              <a:t>-un link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pot fi </a:t>
            </a:r>
            <a:r>
              <a:rPr lang="en-GB" dirty="0" err="1"/>
              <a:t>distribuite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oameni</a:t>
            </a:r>
            <a:r>
              <a:rPr lang="en-GB" dirty="0"/>
              <a:t>! </a:t>
            </a:r>
            <a:r>
              <a:rPr lang="en-GB" dirty="0" err="1"/>
              <a:t>Astfel</a:t>
            </a:r>
            <a:r>
              <a:rPr lang="en-GB" dirty="0"/>
              <a:t>,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vă</a:t>
            </a:r>
            <a:r>
              <a:rPr lang="en-GB" dirty="0"/>
              <a:t> pot </a:t>
            </a:r>
            <a:r>
              <a:rPr lang="en-GB" dirty="0" err="1"/>
              <a:t>transmite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ușor</a:t>
            </a:r>
            <a:r>
              <a:rPr lang="en-GB" dirty="0"/>
              <a:t> </a:t>
            </a:r>
            <a:r>
              <a:rPr lang="en-GB" dirty="0" err="1"/>
              <a:t>exemplele</a:t>
            </a:r>
            <a:r>
              <a:rPr lang="en-GB" dirty="0"/>
              <a:t> de la curs,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le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accesa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repede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momentul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modificați</a:t>
            </a:r>
            <a:r>
              <a:rPr lang="en-GB" dirty="0"/>
              <a:t> un </a:t>
            </a:r>
            <a:r>
              <a:rPr lang="en-GB" dirty="0" err="1"/>
              <a:t>exercițiu</a:t>
            </a:r>
            <a:r>
              <a:rPr lang="en-GB" dirty="0"/>
              <a:t> </a:t>
            </a:r>
            <a:r>
              <a:rPr lang="en-GB" dirty="0" err="1"/>
              <a:t>scris</a:t>
            </a:r>
            <a:r>
              <a:rPr lang="en-GB" dirty="0"/>
              <a:t> de mine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salvați</a:t>
            </a:r>
            <a:r>
              <a:rPr lang="en-GB" dirty="0"/>
              <a:t>, </a:t>
            </a:r>
            <a:r>
              <a:rPr lang="en-GB" b="1" dirty="0"/>
              <a:t>vi se </a:t>
            </a:r>
            <a:r>
              <a:rPr lang="en-GB" b="1" dirty="0" err="1"/>
              <a:t>creează</a:t>
            </a:r>
            <a:r>
              <a:rPr lang="en-GB" b="1" dirty="0"/>
              <a:t> automat o </a:t>
            </a:r>
            <a:r>
              <a:rPr lang="en-GB" b="1" dirty="0" err="1"/>
              <a:t>copie</a:t>
            </a:r>
            <a:r>
              <a:rPr lang="en-GB" b="1" dirty="0"/>
              <a:t>, </a:t>
            </a:r>
            <a:r>
              <a:rPr lang="en-GB" b="1" dirty="0" err="1"/>
              <a:t>i</a:t>
            </a:r>
            <a:r>
              <a:rPr lang="en-GB" b="1" dirty="0"/>
              <a:t> se </a:t>
            </a:r>
            <a:r>
              <a:rPr lang="en-GB" b="1" dirty="0" err="1"/>
              <a:t>asociază</a:t>
            </a:r>
            <a:r>
              <a:rPr lang="en-GB" b="1" dirty="0"/>
              <a:t> un link </a:t>
            </a:r>
            <a:r>
              <a:rPr lang="en-GB" b="1" dirty="0" err="1"/>
              <a:t>și</a:t>
            </a:r>
            <a:r>
              <a:rPr lang="en-GB" b="1" dirty="0"/>
              <a:t> se </a:t>
            </a:r>
            <a:r>
              <a:rPr lang="en-GB" b="1" dirty="0" err="1"/>
              <a:t>salvează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contul</a:t>
            </a:r>
            <a:r>
              <a:rPr lang="en-GB" b="1" dirty="0"/>
              <a:t> </a:t>
            </a:r>
            <a:r>
              <a:rPr lang="en-GB" b="1" dirty="0" err="1"/>
              <a:t>vostru</a:t>
            </a:r>
            <a:r>
              <a:rPr lang="en-GB" dirty="0"/>
              <a:t>. </a:t>
            </a:r>
            <a:r>
              <a:rPr lang="en-GB" dirty="0" err="1"/>
              <a:t>Astfel</a:t>
            </a:r>
            <a:r>
              <a:rPr lang="en-GB" dirty="0"/>
              <a:t>,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vreți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cereți</a:t>
            </a:r>
            <a:r>
              <a:rPr lang="en-GB" dirty="0"/>
              <a:t> </a:t>
            </a:r>
            <a:r>
              <a:rPr lang="en-GB" dirty="0" err="1"/>
              <a:t>ajutor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trimiteți</a:t>
            </a:r>
            <a:r>
              <a:rPr lang="en-GB" dirty="0"/>
              <a:t> </a:t>
            </a:r>
            <a:r>
              <a:rPr lang="en-GB" dirty="0" err="1"/>
              <a:t>arhive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puneți</a:t>
            </a:r>
            <a:r>
              <a:rPr lang="en-GB" dirty="0"/>
              <a:t> cod cu copy-paste, </a:t>
            </a:r>
            <a:r>
              <a:rPr lang="en-GB" dirty="0" err="1"/>
              <a:t>trimiteți</a:t>
            </a:r>
            <a:r>
              <a:rPr lang="en-GB" dirty="0"/>
              <a:t> link-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exercițiul</a:t>
            </a:r>
            <a:r>
              <a:rPr lang="en-GB" dirty="0"/>
              <a:t> </a:t>
            </a:r>
            <a:r>
              <a:rPr lang="en-GB" dirty="0" err="1"/>
              <a:t>rezolvat</a:t>
            </a:r>
            <a:r>
              <a:rPr lang="en-GB" dirty="0"/>
              <a:t> de </a:t>
            </a:r>
            <a:r>
              <a:rPr lang="en-GB" dirty="0" err="1"/>
              <a:t>voi</a:t>
            </a:r>
            <a:r>
              <a:rPr lang="en-GB" dirty="0"/>
              <a:t>.</a:t>
            </a:r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6405A-C324-B368-A285-505716F8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5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8C82-B559-663B-4D36-A6671DE5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85" y="643666"/>
            <a:ext cx="9601200" cy="1485900"/>
          </a:xfrm>
        </p:spPr>
        <p:txBody>
          <a:bodyPr/>
          <a:lstStyle/>
          <a:p>
            <a:r>
              <a:rPr lang="en-RO" dirty="0"/>
              <a:t>Examenul practic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C3D-50B4-F680-D787-4256DD1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585" y="1881739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err="1"/>
              <a:t>Examenul</a:t>
            </a:r>
            <a:r>
              <a:rPr lang="en-GB" b="1" dirty="0"/>
              <a:t> </a:t>
            </a:r>
            <a:r>
              <a:rPr lang="en-GB" b="1" dirty="0" err="1"/>
              <a:t>practic</a:t>
            </a:r>
            <a:r>
              <a:rPr lang="en-GB" dirty="0"/>
              <a:t> are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un capitol </a:t>
            </a:r>
            <a:r>
              <a:rPr lang="en-GB" dirty="0" err="1"/>
              <a:t>dedicat</a:t>
            </a:r>
            <a:r>
              <a:rPr lang="en-GB" dirty="0"/>
              <a:t>. </a:t>
            </a:r>
            <a:r>
              <a:rPr lang="en-GB" dirty="0" err="1"/>
              <a:t>Durata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3 ore,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permis</a:t>
            </a:r>
            <a:r>
              <a:rPr lang="en-GB" dirty="0"/>
              <a:t> cu </a:t>
            </a:r>
            <a:r>
              <a:rPr lang="en-GB" dirty="0" err="1"/>
              <a:t>acces</a:t>
            </a:r>
            <a:r>
              <a:rPr lang="en-GB" dirty="0"/>
              <a:t> la internet/</a:t>
            </a:r>
            <a:r>
              <a:rPr lang="en-GB" dirty="0" err="1"/>
              <a:t>materiale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chiar</a:t>
            </a:r>
            <a:r>
              <a:rPr lang="en-GB" dirty="0"/>
              <a:t> se </a:t>
            </a:r>
            <a:r>
              <a:rPr lang="en-GB" dirty="0" err="1"/>
              <a:t>recomandă</a:t>
            </a:r>
            <a:r>
              <a:rPr lang="en-GB" dirty="0"/>
              <a:t> </a:t>
            </a:r>
            <a:r>
              <a:rPr lang="en-GB" dirty="0" err="1"/>
              <a:t>pornirea</a:t>
            </a:r>
            <a:r>
              <a:rPr lang="en-GB" dirty="0"/>
              <a:t> de la </a:t>
            </a:r>
            <a:r>
              <a:rPr lang="en-GB" dirty="0" err="1"/>
              <a:t>proiectul</a:t>
            </a:r>
            <a:r>
              <a:rPr lang="en-GB" dirty="0"/>
              <a:t> 2.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obținut</a:t>
            </a:r>
            <a:r>
              <a:rPr lang="en-GB" dirty="0"/>
              <a:t> un </a:t>
            </a:r>
            <a:r>
              <a:rPr lang="en-GB" dirty="0" err="1"/>
              <a:t>punctaj</a:t>
            </a:r>
            <a:r>
              <a:rPr lang="en-GB" dirty="0"/>
              <a:t> de minim 70%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promovarea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. </a:t>
            </a:r>
            <a:r>
              <a:rPr lang="en-GB" dirty="0" err="1"/>
              <a:t>Examenul</a:t>
            </a:r>
            <a:r>
              <a:rPr lang="en-GB" dirty="0"/>
              <a:t> </a:t>
            </a:r>
            <a:r>
              <a:rPr lang="en-GB" dirty="0" err="1"/>
              <a:t>practic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da de 3 </a:t>
            </a:r>
            <a:r>
              <a:rPr lang="en-GB" dirty="0" err="1"/>
              <a:t>ori</a:t>
            </a:r>
            <a:r>
              <a:rPr lang="en-GB" dirty="0"/>
              <a:t>.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promovarea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 </a:t>
            </a:r>
            <a:r>
              <a:rPr lang="en-GB" dirty="0" err="1"/>
              <a:t>obținerii</a:t>
            </a:r>
            <a:r>
              <a:rPr lang="en-GB" dirty="0"/>
              <a:t> </a:t>
            </a:r>
            <a:r>
              <a:rPr lang="en-GB" dirty="0" err="1"/>
              <a:t>diplomei</a:t>
            </a:r>
            <a:r>
              <a:rPr lang="en-GB" dirty="0"/>
              <a:t>,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îndeplinite</a:t>
            </a:r>
            <a:r>
              <a:rPr lang="en-GB" dirty="0"/>
              <a:t> </a:t>
            </a:r>
            <a:r>
              <a:rPr lang="en-GB" dirty="0" err="1"/>
              <a:t>următoarele</a:t>
            </a:r>
            <a:r>
              <a:rPr lang="en-GB" dirty="0"/>
              <a:t> </a:t>
            </a:r>
            <a:r>
              <a:rPr lang="en-GB" dirty="0" err="1"/>
              <a:t>condiții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-minim 70% la </a:t>
            </a:r>
            <a:r>
              <a:rPr lang="en-GB" dirty="0" err="1"/>
              <a:t>fiecare</a:t>
            </a:r>
            <a:r>
              <a:rPr lang="en-GB" dirty="0"/>
              <a:t> examen de capitol</a:t>
            </a:r>
          </a:p>
          <a:p>
            <a:pPr marL="0" indent="0">
              <a:buNone/>
            </a:pPr>
            <a:r>
              <a:rPr lang="en-GB" dirty="0"/>
              <a:t>	-minim 70% la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proiect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-minim 70% la </a:t>
            </a:r>
            <a:r>
              <a:rPr lang="en-GB" dirty="0" err="1"/>
              <a:t>examenul</a:t>
            </a:r>
            <a:r>
              <a:rPr lang="en-GB" dirty="0"/>
              <a:t> final </a:t>
            </a:r>
            <a:r>
              <a:rPr lang="en-GB" dirty="0" err="1"/>
              <a:t>practic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vă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înscrie</a:t>
            </a:r>
            <a:r>
              <a:rPr lang="en-GB" dirty="0"/>
              <a:t> la un curs de JavaScript Advanced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suficientă</a:t>
            </a:r>
            <a:r>
              <a:rPr lang="en-GB" dirty="0"/>
              <a:t> </a:t>
            </a:r>
            <a:r>
              <a:rPr lang="en-GB" dirty="0" err="1"/>
              <a:t>promovarea</a:t>
            </a:r>
            <a:r>
              <a:rPr lang="en-GB" dirty="0"/>
              <a:t> </a:t>
            </a:r>
            <a:r>
              <a:rPr lang="en-GB" dirty="0" err="1"/>
              <a:t>examenului</a:t>
            </a:r>
            <a:r>
              <a:rPr lang="en-GB" dirty="0"/>
              <a:t> </a:t>
            </a:r>
            <a:r>
              <a:rPr lang="en-GB" dirty="0" err="1"/>
              <a:t>practic</a:t>
            </a:r>
            <a:r>
              <a:rPr lang="en-GB" dirty="0"/>
              <a:t>. O </a:t>
            </a:r>
            <a:r>
              <a:rPr lang="en-GB" dirty="0" err="1"/>
              <a:t>altă</a:t>
            </a:r>
            <a:r>
              <a:rPr lang="en-GB" dirty="0"/>
              <a:t> </a:t>
            </a:r>
            <a:r>
              <a:rPr lang="en-GB" dirty="0" err="1"/>
              <a:t>alternativă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susținerea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test de </a:t>
            </a:r>
            <a:r>
              <a:rPr lang="en-GB" dirty="0" err="1"/>
              <a:t>înscriere</a:t>
            </a:r>
            <a:r>
              <a:rPr lang="en-GB" dirty="0"/>
              <a:t>, </a:t>
            </a:r>
            <a:r>
              <a:rPr lang="en-GB" dirty="0" err="1"/>
              <a:t>cerut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prealabil</a:t>
            </a:r>
            <a:r>
              <a:rPr lang="en-GB" dirty="0"/>
              <a:t> la </a:t>
            </a:r>
            <a:r>
              <a:rPr lang="en-GB" u="sng" dirty="0">
                <a:hlinkClick r:id="rId2"/>
              </a:rPr>
              <a:t>office@telacad.ro</a:t>
            </a:r>
            <a:r>
              <a:rPr lang="en-GB" dirty="0"/>
              <a:t>.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orice</a:t>
            </a:r>
            <a:r>
              <a:rPr lang="en-GB" dirty="0"/>
              <a:t> </a:t>
            </a:r>
            <a:r>
              <a:rPr lang="en-GB" dirty="0" err="1"/>
              <a:t>problemă</a:t>
            </a:r>
            <a:r>
              <a:rPr lang="en-GB" dirty="0"/>
              <a:t> </a:t>
            </a:r>
            <a:r>
              <a:rPr lang="en-GB" dirty="0" err="1"/>
              <a:t>organizatorică</a:t>
            </a:r>
            <a:r>
              <a:rPr lang="en-GB" dirty="0"/>
              <a:t>, </a:t>
            </a:r>
            <a:r>
              <a:rPr lang="en-GB" dirty="0" err="1"/>
              <a:t>dați</a:t>
            </a:r>
            <a:r>
              <a:rPr lang="en-GB" dirty="0"/>
              <a:t> un mail la </a:t>
            </a:r>
            <a:r>
              <a:rPr lang="en-GB" u="sng" dirty="0">
                <a:hlinkClick r:id="rId2"/>
              </a:rPr>
              <a:t>office@telacad.ro</a:t>
            </a:r>
            <a:r>
              <a:rPr lang="en-GB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09077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FFFD-9C53-84AC-DD2A-627A7134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Cateva</a:t>
            </a:r>
            <a:r>
              <a:rPr lang="en-GB" dirty="0"/>
              <a:t> </a:t>
            </a:r>
            <a:r>
              <a:rPr lang="en-GB" dirty="0" err="1"/>
              <a:t>informații</a:t>
            </a:r>
            <a:r>
              <a:rPr lang="en-GB" dirty="0"/>
              <a:t> utile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CodePen</a:t>
            </a:r>
            <a:r>
              <a:rPr lang="en-GB" dirty="0"/>
              <a:t>:</a:t>
            </a:r>
            <a:br>
              <a:rPr lang="en-GB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8A4C-8955-2ED5-6478-0457C3AA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GB" dirty="0"/>
              <a:t>Un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nou</a:t>
            </a:r>
            <a:r>
              <a:rPr lang="en-GB" dirty="0"/>
              <a:t> se </a:t>
            </a:r>
            <a:r>
              <a:rPr lang="en-GB" dirty="0" err="1"/>
              <a:t>numește</a:t>
            </a:r>
            <a:r>
              <a:rPr lang="en-GB" dirty="0"/>
              <a:t> </a:t>
            </a:r>
            <a:r>
              <a:rPr lang="en-GB" b="1" dirty="0"/>
              <a:t>Pen</a:t>
            </a:r>
            <a:r>
              <a:rPr lang="en-GB" dirty="0"/>
              <a:t>. Deci cand </a:t>
            </a:r>
            <a:r>
              <a:rPr lang="en-GB" dirty="0" err="1"/>
              <a:t>vrei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creezi</a:t>
            </a:r>
            <a:r>
              <a:rPr lang="en-GB" dirty="0"/>
              <a:t> un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nou</a:t>
            </a:r>
            <a:r>
              <a:rPr lang="en-GB" dirty="0"/>
              <a:t>, din </a:t>
            </a:r>
            <a:r>
              <a:rPr lang="en-GB" dirty="0" err="1"/>
              <a:t>secțiunea</a:t>
            </a:r>
            <a:r>
              <a:rPr lang="en-GB" dirty="0"/>
              <a:t> </a:t>
            </a:r>
            <a:r>
              <a:rPr lang="en-GB" i="1" dirty="0"/>
              <a:t>Create (</a:t>
            </a:r>
            <a:r>
              <a:rPr lang="en-GB" dirty="0" err="1"/>
              <a:t>partea</a:t>
            </a:r>
            <a:r>
              <a:rPr lang="en-GB" dirty="0"/>
              <a:t> </a:t>
            </a:r>
            <a:r>
              <a:rPr lang="en-GB" dirty="0" err="1"/>
              <a:t>stângă</a:t>
            </a:r>
            <a:r>
              <a:rPr lang="en-GB" dirty="0"/>
              <a:t> a </a:t>
            </a:r>
            <a:r>
              <a:rPr lang="en-GB" dirty="0" err="1"/>
              <a:t>ecranului</a:t>
            </a:r>
            <a:r>
              <a:rPr lang="en-GB" i="1" dirty="0"/>
              <a:t>) </a:t>
            </a:r>
            <a:r>
              <a:rPr lang="en-GB" dirty="0" err="1"/>
              <a:t>dai</a:t>
            </a:r>
            <a:r>
              <a:rPr lang="en-GB" dirty="0"/>
              <a:t> click pe</a:t>
            </a:r>
            <a:r>
              <a:rPr lang="en-GB" i="1" dirty="0"/>
              <a:t> Pen.</a:t>
            </a:r>
            <a:endParaRPr lang="en-GB" dirty="0"/>
          </a:p>
          <a:p>
            <a:pPr fontAlgn="base"/>
            <a:r>
              <a:rPr lang="en-GB" dirty="0"/>
              <a:t>Mai </a:t>
            </a:r>
            <a:r>
              <a:rPr lang="en-GB" dirty="0" err="1"/>
              <a:t>multe</a:t>
            </a:r>
            <a:r>
              <a:rPr lang="en-GB" dirty="0"/>
              <a:t> Pen-</a:t>
            </a:r>
            <a:r>
              <a:rPr lang="en-GB" dirty="0" err="1"/>
              <a:t>uri</a:t>
            </a:r>
            <a:r>
              <a:rPr lang="en-GB" dirty="0"/>
              <a:t> pot fi </a:t>
            </a:r>
            <a:r>
              <a:rPr lang="en-GB" dirty="0" err="1"/>
              <a:t>introduse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b="1" dirty="0"/>
              <a:t>Collection </a:t>
            </a:r>
            <a:r>
              <a:rPr lang="en-GB" dirty="0"/>
              <a:t>(</a:t>
            </a:r>
            <a:r>
              <a:rPr lang="en-GB" dirty="0" err="1"/>
              <a:t>echivalentul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folder).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crea</a:t>
            </a:r>
            <a:r>
              <a:rPr lang="en-GB" dirty="0"/>
              <a:t> o </a:t>
            </a:r>
            <a:r>
              <a:rPr lang="en-GB" dirty="0" err="1"/>
              <a:t>colecție</a:t>
            </a:r>
            <a:r>
              <a:rPr lang="en-GB" dirty="0"/>
              <a:t> </a:t>
            </a:r>
            <a:r>
              <a:rPr lang="en-GB" dirty="0" err="1"/>
              <a:t>nouă</a:t>
            </a:r>
            <a:r>
              <a:rPr lang="en-GB" dirty="0"/>
              <a:t> din </a:t>
            </a:r>
            <a:r>
              <a:rPr lang="en-GB" dirty="0" err="1"/>
              <a:t>secțiunea</a:t>
            </a:r>
            <a:r>
              <a:rPr lang="en-GB" dirty="0"/>
              <a:t> </a:t>
            </a:r>
            <a:r>
              <a:rPr lang="en-GB" i="1" dirty="0"/>
              <a:t>Create </a:t>
            </a:r>
            <a:r>
              <a:rPr lang="en-GB" dirty="0" err="1"/>
              <a:t>dați</a:t>
            </a:r>
            <a:r>
              <a:rPr lang="en-GB" dirty="0"/>
              <a:t> click pe</a:t>
            </a:r>
            <a:r>
              <a:rPr lang="en-GB" i="1" dirty="0"/>
              <a:t> Collection.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adăuga</a:t>
            </a:r>
            <a:r>
              <a:rPr lang="en-GB" dirty="0"/>
              <a:t> un Pen la un Collection, </a:t>
            </a:r>
            <a:r>
              <a:rPr lang="en-GB" dirty="0" err="1"/>
              <a:t>deschideți</a:t>
            </a:r>
            <a:r>
              <a:rPr lang="en-GB" dirty="0"/>
              <a:t> Pen-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de </a:t>
            </a:r>
            <a:r>
              <a:rPr lang="en-GB" dirty="0" err="1"/>
              <a:t>editare</a:t>
            </a:r>
            <a:r>
              <a:rPr lang="en-GB" dirty="0"/>
              <a:t> (</a:t>
            </a:r>
            <a:r>
              <a:rPr lang="en-GB" dirty="0" err="1"/>
              <a:t>dați</a:t>
            </a:r>
            <a:r>
              <a:rPr lang="en-GB" dirty="0"/>
              <a:t> click pe </a:t>
            </a:r>
            <a:r>
              <a:rPr lang="en-GB" dirty="0" err="1"/>
              <a:t>el</a:t>
            </a:r>
            <a:r>
              <a:rPr lang="en-GB" dirty="0"/>
              <a:t>),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jos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partea</a:t>
            </a:r>
            <a:r>
              <a:rPr lang="en-GB" dirty="0"/>
              <a:t> </a:t>
            </a:r>
            <a:r>
              <a:rPr lang="en-GB" dirty="0" err="1"/>
              <a:t>dreaptă</a:t>
            </a:r>
            <a:r>
              <a:rPr lang="en-GB" dirty="0"/>
              <a:t>, </a:t>
            </a:r>
            <a:r>
              <a:rPr lang="en-GB" dirty="0" err="1"/>
              <a:t>aveți</a:t>
            </a:r>
            <a:r>
              <a:rPr lang="en-GB" dirty="0"/>
              <a:t> un </a:t>
            </a:r>
            <a:r>
              <a:rPr lang="en-GB" dirty="0" err="1"/>
              <a:t>buton</a:t>
            </a:r>
            <a:r>
              <a:rPr lang="en-GB" dirty="0"/>
              <a:t> </a:t>
            </a:r>
            <a:r>
              <a:rPr lang="en-GB" dirty="0" err="1"/>
              <a:t>numit</a:t>
            </a:r>
            <a:r>
              <a:rPr lang="en-GB" dirty="0"/>
              <a:t> </a:t>
            </a:r>
            <a:r>
              <a:rPr lang="en-GB" i="1" dirty="0"/>
              <a:t>Add to Collection.</a:t>
            </a:r>
            <a:endParaRPr lang="en-GB" dirty="0"/>
          </a:p>
          <a:p>
            <a:pPr fontAlgn="base"/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îți</a:t>
            </a:r>
            <a:r>
              <a:rPr lang="en-GB" dirty="0"/>
              <a:t> </a:t>
            </a:r>
            <a:r>
              <a:rPr lang="en-GB" dirty="0" err="1"/>
              <a:t>vedea</a:t>
            </a:r>
            <a:r>
              <a:rPr lang="en-GB" dirty="0"/>
              <a:t> </a:t>
            </a:r>
            <a:r>
              <a:rPr lang="en-GB" dirty="0" err="1"/>
              <a:t>propriile</a:t>
            </a:r>
            <a:r>
              <a:rPr lang="en-GB" dirty="0"/>
              <a:t> Pen-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Collection-</a:t>
            </a:r>
            <a:r>
              <a:rPr lang="en-GB" dirty="0" err="1"/>
              <a:t>uri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partea</a:t>
            </a:r>
            <a:r>
              <a:rPr lang="en-GB" dirty="0"/>
              <a:t> </a:t>
            </a:r>
            <a:r>
              <a:rPr lang="en-GB" dirty="0" err="1"/>
              <a:t>stângă</a:t>
            </a:r>
            <a:r>
              <a:rPr lang="en-GB" dirty="0"/>
              <a:t> (sub </a:t>
            </a:r>
            <a:r>
              <a:rPr lang="en-GB" dirty="0" err="1"/>
              <a:t>secțiunea</a:t>
            </a:r>
            <a:r>
              <a:rPr lang="en-GB" dirty="0"/>
              <a:t> </a:t>
            </a:r>
            <a:r>
              <a:rPr lang="en-GB" i="1" dirty="0"/>
              <a:t>Create</a:t>
            </a:r>
            <a:r>
              <a:rPr lang="en-GB" dirty="0"/>
              <a:t>) </a:t>
            </a:r>
            <a:r>
              <a:rPr lang="en-GB" dirty="0" err="1"/>
              <a:t>dă</a:t>
            </a:r>
            <a:r>
              <a:rPr lang="en-GB" dirty="0"/>
              <a:t> click pe </a:t>
            </a:r>
            <a:r>
              <a:rPr lang="en-GB" dirty="0" err="1"/>
              <a:t>butonul</a:t>
            </a:r>
            <a:r>
              <a:rPr lang="en-GB" dirty="0"/>
              <a:t> </a:t>
            </a:r>
            <a:r>
              <a:rPr lang="en-GB" b="1" dirty="0"/>
              <a:t>Your Work</a:t>
            </a:r>
            <a:r>
              <a:rPr lang="en-GB" dirty="0"/>
              <a:t>.</a:t>
            </a:r>
            <a:endParaRPr lang="en-GB" i="1" dirty="0"/>
          </a:p>
          <a:p>
            <a:pPr fontAlgn="base"/>
            <a:r>
              <a:rPr lang="en-GB" dirty="0" err="1"/>
              <a:t>Fiecare</a:t>
            </a:r>
            <a:r>
              <a:rPr lang="en-GB" dirty="0"/>
              <a:t> Pen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propriile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setări</a:t>
            </a:r>
            <a:r>
              <a:rPr lang="en-GB" dirty="0"/>
              <a:t>. </a:t>
            </a:r>
            <a:r>
              <a:rPr lang="en-GB" dirty="0" err="1"/>
              <a:t>Dreapta</a:t>
            </a:r>
            <a:r>
              <a:rPr lang="en-GB" dirty="0"/>
              <a:t>-sus se </a:t>
            </a:r>
            <a:r>
              <a:rPr lang="en-GB" dirty="0" err="1"/>
              <a:t>află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butoane</a:t>
            </a:r>
            <a:r>
              <a:rPr lang="en-GB" dirty="0"/>
              <a:t> </a:t>
            </a:r>
            <a:r>
              <a:rPr lang="en-GB" dirty="0" err="1"/>
              <a:t>esențiale</a:t>
            </a:r>
            <a:r>
              <a:rPr lang="en-GB" dirty="0"/>
              <a:t>: </a:t>
            </a:r>
            <a:r>
              <a:rPr lang="en-GB" b="1" dirty="0"/>
              <a:t>Settings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b="1" dirty="0"/>
              <a:t>Change View</a:t>
            </a:r>
            <a:r>
              <a:rPr lang="en-GB" dirty="0"/>
              <a:t>. Din </a:t>
            </a:r>
            <a:r>
              <a:rPr lang="en-GB" i="1" dirty="0"/>
              <a:t>Change View</a:t>
            </a:r>
            <a:r>
              <a:rPr lang="en-GB" dirty="0"/>
              <a:t>, </a:t>
            </a:r>
            <a:r>
              <a:rPr lang="en-GB" dirty="0" err="1"/>
              <a:t>secțiunea</a:t>
            </a:r>
            <a:r>
              <a:rPr lang="en-GB" dirty="0"/>
              <a:t> </a:t>
            </a:r>
            <a:r>
              <a:rPr lang="en-GB" i="1" dirty="0"/>
              <a:t>Editor Layout</a:t>
            </a:r>
            <a:r>
              <a:rPr lang="en-GB" dirty="0"/>
              <a:t>, se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schimba</a:t>
            </a:r>
            <a:r>
              <a:rPr lang="en-GB" dirty="0"/>
              <a:t> </a:t>
            </a:r>
            <a:r>
              <a:rPr lang="en-GB" dirty="0" err="1"/>
              <a:t>afișarea</a:t>
            </a:r>
            <a:r>
              <a:rPr lang="en-GB" dirty="0"/>
              <a:t> pe </a:t>
            </a:r>
            <a:r>
              <a:rPr lang="en-GB" dirty="0" err="1"/>
              <a:t>ecran</a:t>
            </a:r>
            <a:r>
              <a:rPr lang="en-GB" dirty="0"/>
              <a:t> a </a:t>
            </a:r>
            <a:r>
              <a:rPr lang="en-GB" dirty="0" err="1"/>
              <a:t>componentelor</a:t>
            </a:r>
            <a:r>
              <a:rPr lang="en-GB" dirty="0"/>
              <a:t>. Din </a:t>
            </a:r>
            <a:r>
              <a:rPr lang="en-GB" i="1" dirty="0"/>
              <a:t>Settings</a:t>
            </a:r>
            <a:r>
              <a:rPr lang="en-GB" dirty="0"/>
              <a:t>, </a:t>
            </a:r>
            <a:r>
              <a:rPr lang="en-GB" dirty="0" err="1"/>
              <a:t>secțiunea</a:t>
            </a:r>
            <a:r>
              <a:rPr lang="en-GB" dirty="0"/>
              <a:t> </a:t>
            </a:r>
            <a:r>
              <a:rPr lang="en-GB" i="1" dirty="0" err="1"/>
              <a:t>Behavior</a:t>
            </a:r>
            <a:r>
              <a:rPr lang="en-GB" i="1" dirty="0"/>
              <a:t>,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schimba</a:t>
            </a:r>
            <a:r>
              <a:rPr lang="en-GB" dirty="0"/>
              <a:t> </a:t>
            </a:r>
            <a:r>
              <a:rPr lang="en-GB" dirty="0" err="1"/>
              <a:t>opțiunile</a:t>
            </a:r>
            <a:r>
              <a:rPr lang="en-GB" dirty="0"/>
              <a:t> auto-</a:t>
            </a:r>
            <a:r>
              <a:rPr lang="en-GB" dirty="0" err="1"/>
              <a:t>salvare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auto-</a:t>
            </a:r>
            <a:r>
              <a:rPr lang="en-GB" dirty="0" err="1"/>
              <a:t>rulare</a:t>
            </a:r>
            <a:r>
              <a:rPr lang="en-GB" dirty="0"/>
              <a:t> a </a:t>
            </a:r>
            <a:r>
              <a:rPr lang="en-GB" dirty="0" err="1"/>
              <a:t>proiectului</a:t>
            </a:r>
            <a:r>
              <a:rPr lang="en-GB" dirty="0"/>
              <a:t>. Implicit, </a:t>
            </a:r>
            <a:r>
              <a:rPr lang="en-GB" dirty="0" err="1"/>
              <a:t>ele</a:t>
            </a:r>
            <a:r>
              <a:rPr lang="en-GB" dirty="0"/>
              <a:t> sunt </a:t>
            </a:r>
            <a:r>
              <a:rPr lang="en-GB" dirty="0" err="1"/>
              <a:t>pornite</a:t>
            </a:r>
            <a:r>
              <a:rPr lang="en-GB" dirty="0"/>
              <a:t>, </a:t>
            </a:r>
            <a:r>
              <a:rPr lang="en-GB" dirty="0" err="1"/>
              <a:t>însă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Pen-urile mele </a:t>
            </a:r>
            <a:r>
              <a:rPr lang="en-GB" dirty="0" err="1"/>
              <a:t>ele</a:t>
            </a:r>
            <a:r>
              <a:rPr lang="en-GB" dirty="0"/>
              <a:t> sunt </a:t>
            </a:r>
            <a:r>
              <a:rPr lang="en-GB" dirty="0" err="1"/>
              <a:t>oprite</a:t>
            </a:r>
            <a:r>
              <a:rPr lang="en-GB" dirty="0"/>
              <a:t>, </a:t>
            </a:r>
            <a:r>
              <a:rPr lang="en-GB" dirty="0" err="1"/>
              <a:t>întrucât</a:t>
            </a:r>
            <a:r>
              <a:rPr lang="en-GB" dirty="0"/>
              <a:t> pot </a:t>
            </a:r>
            <a:r>
              <a:rPr lang="en-GB" dirty="0" err="1"/>
              <a:t>deveni</a:t>
            </a:r>
            <a:r>
              <a:rPr lang="en-GB" dirty="0"/>
              <a:t> </a:t>
            </a:r>
            <a:r>
              <a:rPr lang="en-GB" dirty="0" err="1"/>
              <a:t>deranjante</a:t>
            </a:r>
            <a:r>
              <a:rPr lang="en-GB" dirty="0"/>
              <a:t>.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dorim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salvăm</a:t>
            </a:r>
            <a:r>
              <a:rPr lang="en-GB" dirty="0"/>
              <a:t> Pen-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apăsam</a:t>
            </a:r>
            <a:r>
              <a:rPr lang="en-GB" dirty="0"/>
              <a:t> </a:t>
            </a:r>
            <a:r>
              <a:rPr lang="en-GB" b="1" dirty="0"/>
              <a:t>CTRL + S, </a:t>
            </a:r>
            <a:r>
              <a:rPr lang="en-GB" dirty="0" err="1"/>
              <a:t>iar</a:t>
            </a:r>
            <a:r>
              <a:rPr lang="en-GB" dirty="0"/>
              <a:t> ca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rulăm</a:t>
            </a:r>
            <a:r>
              <a:rPr lang="en-GB" dirty="0"/>
              <a:t> </a:t>
            </a:r>
            <a:r>
              <a:rPr lang="en-GB" dirty="0" err="1"/>
              <a:t>proiectul</a:t>
            </a:r>
            <a:r>
              <a:rPr lang="en-GB" dirty="0"/>
              <a:t> </a:t>
            </a:r>
            <a:r>
              <a:rPr lang="en-GB" dirty="0" err="1"/>
              <a:t>apăsăm</a:t>
            </a:r>
            <a:r>
              <a:rPr lang="en-GB" dirty="0"/>
              <a:t> pe </a:t>
            </a:r>
            <a:r>
              <a:rPr lang="en-GB" dirty="0" err="1"/>
              <a:t>butonul</a:t>
            </a:r>
            <a:r>
              <a:rPr lang="en-GB" dirty="0"/>
              <a:t> </a:t>
            </a:r>
            <a:r>
              <a:rPr lang="en-GB" b="1" dirty="0"/>
              <a:t>Run </a:t>
            </a:r>
            <a:r>
              <a:rPr lang="en-GB" dirty="0"/>
              <a:t>(</a:t>
            </a:r>
            <a:r>
              <a:rPr lang="en-GB" dirty="0" err="1"/>
              <a:t>drepata</a:t>
            </a:r>
            <a:r>
              <a:rPr lang="en-GB" dirty="0"/>
              <a:t>-sus).</a:t>
            </a:r>
          </a:p>
          <a:p>
            <a:pPr fontAlgn="base"/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distribui</a:t>
            </a:r>
            <a:r>
              <a:rPr lang="en-GB" dirty="0"/>
              <a:t> link-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Pen-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tău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de </a:t>
            </a:r>
            <a:r>
              <a:rPr lang="en-GB" dirty="0" err="1"/>
              <a:t>editare</a:t>
            </a:r>
            <a:r>
              <a:rPr lang="en-GB" dirty="0"/>
              <a:t> ai </a:t>
            </a:r>
            <a:r>
              <a:rPr lang="en-GB" dirty="0" err="1"/>
              <a:t>dreapta-jos</a:t>
            </a:r>
            <a:r>
              <a:rPr lang="en-GB" dirty="0"/>
              <a:t> un </a:t>
            </a:r>
            <a:r>
              <a:rPr lang="en-GB" dirty="0" err="1"/>
              <a:t>buton</a:t>
            </a:r>
            <a:r>
              <a:rPr lang="en-GB" dirty="0"/>
              <a:t> </a:t>
            </a:r>
            <a:r>
              <a:rPr lang="en-GB" dirty="0" err="1"/>
              <a:t>numit</a:t>
            </a:r>
            <a:r>
              <a:rPr lang="en-GB" dirty="0"/>
              <a:t> </a:t>
            </a:r>
            <a:r>
              <a:rPr lang="en-GB" b="1" dirty="0"/>
              <a:t>Share</a:t>
            </a:r>
            <a:r>
              <a:rPr lang="en-GB" dirty="0"/>
              <a:t>.</a:t>
            </a:r>
          </a:p>
          <a:p>
            <a:endParaRPr lang="en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66E-381F-20DF-574C-FB76EB25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Cosmin Epure, cosmin0309@gmail.com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3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9BD6-2419-7968-C013-9C453B82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5" y="384041"/>
            <a:ext cx="10493524" cy="1485900"/>
          </a:xfrm>
        </p:spPr>
        <p:txBody>
          <a:bodyPr>
            <a:normAutofit/>
          </a:bodyPr>
          <a:lstStyle/>
          <a:p>
            <a:r>
              <a:rPr lang="en-RO" dirty="0"/>
              <a:t>1.4 Editoare de text - VS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8EFE-4232-5818-6FE0-2993B6CA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95" y="1406660"/>
            <a:ext cx="5072437" cy="3581400"/>
          </a:xfrm>
        </p:spPr>
        <p:txBody>
          <a:bodyPr>
            <a:normAutofit/>
          </a:bodyPr>
          <a:lstStyle/>
          <a:p>
            <a:r>
              <a:rPr lang="en-GB" sz="1500" dirty="0" err="1"/>
              <a:t>Începând</a:t>
            </a:r>
            <a:r>
              <a:rPr lang="en-GB" sz="1500" dirty="0"/>
              <a:t> cu </a:t>
            </a:r>
            <a:r>
              <a:rPr lang="en-GB" sz="1500" dirty="0" err="1"/>
              <a:t>proiectul</a:t>
            </a:r>
            <a:r>
              <a:rPr lang="en-GB" sz="1500" dirty="0"/>
              <a:t> 2, </a:t>
            </a:r>
            <a:r>
              <a:rPr lang="en-GB" sz="1500" dirty="0" err="1"/>
              <a:t>lucrurile</a:t>
            </a:r>
            <a:r>
              <a:rPr lang="en-GB" sz="1500" dirty="0"/>
              <a:t> </a:t>
            </a:r>
            <a:r>
              <a:rPr lang="en-GB" sz="1500" dirty="0" err="1"/>
              <a:t>vor</a:t>
            </a:r>
            <a:r>
              <a:rPr lang="en-GB" sz="1500" dirty="0"/>
              <a:t> </a:t>
            </a:r>
            <a:r>
              <a:rPr lang="en-GB" sz="1500" dirty="0" err="1"/>
              <a:t>începe</a:t>
            </a:r>
            <a:r>
              <a:rPr lang="en-GB" sz="1500" dirty="0"/>
              <a:t> </a:t>
            </a:r>
            <a:r>
              <a:rPr lang="en-GB" sz="1500" dirty="0" err="1"/>
              <a:t>să</a:t>
            </a:r>
            <a:r>
              <a:rPr lang="en-GB" sz="1500" dirty="0"/>
              <a:t> se </a:t>
            </a:r>
            <a:r>
              <a:rPr lang="en-GB" sz="1500" dirty="0" err="1"/>
              <a:t>complice</a:t>
            </a:r>
            <a:r>
              <a:rPr lang="en-GB" sz="1500" dirty="0"/>
              <a:t>. Nu </a:t>
            </a:r>
            <a:r>
              <a:rPr lang="en-GB" sz="1500" dirty="0" err="1"/>
              <a:t>va</a:t>
            </a:r>
            <a:r>
              <a:rPr lang="en-GB" sz="1500" dirty="0"/>
              <a:t> </a:t>
            </a:r>
            <a:r>
              <a:rPr lang="en-GB" sz="1500" dirty="0" err="1"/>
              <a:t>mai</a:t>
            </a:r>
            <a:r>
              <a:rPr lang="en-GB" sz="1500" dirty="0"/>
              <a:t> fi de </a:t>
            </a:r>
            <a:r>
              <a:rPr lang="en-GB" sz="1500" dirty="0" err="1"/>
              <a:t>ajuns</a:t>
            </a:r>
            <a:r>
              <a:rPr lang="en-GB" sz="1500" dirty="0"/>
              <a:t> </a:t>
            </a:r>
            <a:r>
              <a:rPr lang="en-GB" sz="1500" dirty="0" err="1"/>
              <a:t>să</a:t>
            </a:r>
            <a:r>
              <a:rPr lang="en-GB" sz="1500" dirty="0"/>
              <a:t> </a:t>
            </a:r>
            <a:r>
              <a:rPr lang="en-GB" sz="1500" dirty="0" err="1"/>
              <a:t>avem</a:t>
            </a:r>
            <a:r>
              <a:rPr lang="en-GB" sz="1500" dirty="0"/>
              <a:t> un </a:t>
            </a:r>
            <a:r>
              <a:rPr lang="en-GB" sz="1500" dirty="0" err="1"/>
              <a:t>singur</a:t>
            </a:r>
            <a:r>
              <a:rPr lang="en-GB" sz="1500" dirty="0"/>
              <a:t> </a:t>
            </a:r>
            <a:r>
              <a:rPr lang="en-GB" sz="1500" dirty="0" err="1"/>
              <a:t>fișier</a:t>
            </a:r>
            <a:r>
              <a:rPr lang="en-GB" sz="1500" dirty="0"/>
              <a:t> .</a:t>
            </a:r>
            <a:r>
              <a:rPr lang="en-GB" sz="1500" dirty="0" err="1"/>
              <a:t>js</a:t>
            </a:r>
            <a:r>
              <a:rPr lang="en-GB" sz="1500" dirty="0"/>
              <a:t>, ci </a:t>
            </a:r>
            <a:r>
              <a:rPr lang="en-GB" sz="1500" dirty="0" err="1"/>
              <a:t>vom</a:t>
            </a:r>
            <a:r>
              <a:rPr lang="en-GB" sz="1500" dirty="0"/>
              <a:t> </a:t>
            </a:r>
            <a:r>
              <a:rPr lang="en-GB" sz="1500" dirty="0" err="1"/>
              <a:t>avea</a:t>
            </a:r>
            <a:r>
              <a:rPr lang="en-GB" sz="1500" dirty="0"/>
              <a:t> </a:t>
            </a:r>
            <a:r>
              <a:rPr lang="en-GB" sz="1500" dirty="0" err="1"/>
              <a:t>nevoie</a:t>
            </a:r>
            <a:r>
              <a:rPr lang="en-GB" sz="1500" dirty="0"/>
              <a:t> de </a:t>
            </a:r>
            <a:r>
              <a:rPr lang="en-GB" sz="1500" dirty="0" err="1"/>
              <a:t>mai</a:t>
            </a:r>
            <a:r>
              <a:rPr lang="en-GB" sz="1500" dirty="0"/>
              <a:t> </a:t>
            </a:r>
            <a:r>
              <a:rPr lang="en-GB" sz="1500" dirty="0" err="1"/>
              <a:t>multe</a:t>
            </a:r>
            <a:r>
              <a:rPr lang="en-GB" sz="1500" dirty="0"/>
              <a:t>. </a:t>
            </a:r>
            <a:r>
              <a:rPr lang="en-GB" sz="1500" dirty="0" err="1"/>
              <a:t>Vom</a:t>
            </a:r>
            <a:r>
              <a:rPr lang="en-GB" sz="1500" dirty="0"/>
              <a:t> </a:t>
            </a:r>
            <a:r>
              <a:rPr lang="en-GB" sz="1500" dirty="0" err="1"/>
              <a:t>dori</a:t>
            </a:r>
            <a:r>
              <a:rPr lang="en-GB" sz="1500" dirty="0"/>
              <a:t> </a:t>
            </a:r>
            <a:r>
              <a:rPr lang="en-GB" sz="1500" dirty="0" err="1"/>
              <a:t>să</a:t>
            </a:r>
            <a:r>
              <a:rPr lang="en-GB" sz="1500" dirty="0"/>
              <a:t> </a:t>
            </a:r>
            <a:r>
              <a:rPr lang="en-GB" sz="1500" dirty="0" err="1"/>
              <a:t>putem</a:t>
            </a:r>
            <a:r>
              <a:rPr lang="en-GB" sz="1500" dirty="0"/>
              <a:t> </a:t>
            </a:r>
            <a:r>
              <a:rPr lang="en-GB" sz="1500" dirty="0" err="1"/>
              <a:t>căuta</a:t>
            </a:r>
            <a:r>
              <a:rPr lang="en-GB" sz="1500" dirty="0"/>
              <a:t> </a:t>
            </a:r>
            <a:r>
              <a:rPr lang="en-GB" sz="1500" dirty="0" err="1"/>
              <a:t>cuvinte</a:t>
            </a:r>
            <a:r>
              <a:rPr lang="en-GB" sz="1500" dirty="0"/>
              <a:t> </a:t>
            </a:r>
            <a:r>
              <a:rPr lang="en-GB" sz="1500" dirty="0" err="1"/>
              <a:t>cheie</a:t>
            </a:r>
            <a:r>
              <a:rPr lang="en-GB" sz="1500" dirty="0"/>
              <a:t> </a:t>
            </a:r>
            <a:r>
              <a:rPr lang="en-GB" sz="1500" dirty="0" err="1"/>
              <a:t>în</a:t>
            </a:r>
            <a:r>
              <a:rPr lang="en-GB" sz="1500" dirty="0"/>
              <a:t> </a:t>
            </a:r>
            <a:r>
              <a:rPr lang="en-GB" sz="1500" dirty="0" err="1"/>
              <a:t>întreg</a:t>
            </a:r>
            <a:r>
              <a:rPr lang="en-GB" sz="1500" dirty="0"/>
              <a:t> </a:t>
            </a:r>
            <a:r>
              <a:rPr lang="en-GB" sz="1500" dirty="0" err="1"/>
              <a:t>proiectul</a:t>
            </a:r>
            <a:r>
              <a:rPr lang="en-GB" sz="1500" dirty="0"/>
              <a:t> </a:t>
            </a:r>
            <a:r>
              <a:rPr lang="en-GB" sz="1500" dirty="0" err="1"/>
              <a:t>sau</a:t>
            </a:r>
            <a:r>
              <a:rPr lang="en-GB" sz="1500" dirty="0"/>
              <a:t> </a:t>
            </a:r>
            <a:r>
              <a:rPr lang="en-GB" sz="1500" dirty="0" err="1"/>
              <a:t>nume</a:t>
            </a:r>
            <a:r>
              <a:rPr lang="en-GB" sz="1500" dirty="0"/>
              <a:t> de </a:t>
            </a:r>
            <a:r>
              <a:rPr lang="en-GB" sz="1500" dirty="0" err="1"/>
              <a:t>fișiere</a:t>
            </a:r>
            <a:r>
              <a:rPr lang="en-GB" sz="1500" dirty="0"/>
              <a:t>. </a:t>
            </a:r>
            <a:r>
              <a:rPr lang="en-GB" sz="1500" dirty="0" err="1"/>
              <a:t>Pentru</a:t>
            </a:r>
            <a:r>
              <a:rPr lang="en-GB" sz="1500" dirty="0"/>
              <a:t> CSS </a:t>
            </a:r>
            <a:r>
              <a:rPr lang="en-GB" sz="1500" dirty="0" err="1"/>
              <a:t>vom</a:t>
            </a:r>
            <a:r>
              <a:rPr lang="en-GB" sz="1500" dirty="0"/>
              <a:t> </a:t>
            </a:r>
            <a:r>
              <a:rPr lang="en-GB" sz="1500" dirty="0" err="1"/>
              <a:t>avea</a:t>
            </a:r>
            <a:r>
              <a:rPr lang="en-GB" sz="1500" dirty="0"/>
              <a:t> </a:t>
            </a:r>
            <a:r>
              <a:rPr lang="en-GB" sz="1500" dirty="0" err="1"/>
              <a:t>nevoie</a:t>
            </a:r>
            <a:r>
              <a:rPr lang="en-GB" sz="1500" dirty="0"/>
              <a:t> </a:t>
            </a:r>
            <a:r>
              <a:rPr lang="en-GB" sz="1500" dirty="0" err="1"/>
              <a:t>să</a:t>
            </a:r>
            <a:r>
              <a:rPr lang="en-GB" sz="1500" dirty="0"/>
              <a:t> </a:t>
            </a:r>
            <a:r>
              <a:rPr lang="en-GB" sz="1500" dirty="0" err="1"/>
              <a:t>folosim</a:t>
            </a:r>
            <a:r>
              <a:rPr lang="en-GB" sz="1500" dirty="0"/>
              <a:t> </a:t>
            </a:r>
            <a:r>
              <a:rPr lang="en-GB" sz="1500" dirty="0" err="1"/>
              <a:t>DevTools</a:t>
            </a:r>
            <a:r>
              <a:rPr lang="en-GB" sz="1500" dirty="0"/>
              <a:t>, </a:t>
            </a:r>
            <a:r>
              <a:rPr lang="en-GB" sz="1500" dirty="0" err="1"/>
              <a:t>iar</a:t>
            </a:r>
            <a:r>
              <a:rPr lang="en-GB" sz="1500" dirty="0"/>
              <a:t> </a:t>
            </a:r>
            <a:r>
              <a:rPr lang="en-GB" sz="1500" dirty="0" err="1"/>
              <a:t>pentru</a:t>
            </a:r>
            <a:r>
              <a:rPr lang="en-GB" sz="1500" dirty="0"/>
              <a:t> a ne </a:t>
            </a:r>
            <a:r>
              <a:rPr lang="en-GB" sz="1500" dirty="0" err="1"/>
              <a:t>mișca</a:t>
            </a:r>
            <a:r>
              <a:rPr lang="en-GB" sz="1500" dirty="0"/>
              <a:t> </a:t>
            </a:r>
            <a:r>
              <a:rPr lang="en-GB" sz="1500" dirty="0" err="1"/>
              <a:t>mai</a:t>
            </a:r>
            <a:r>
              <a:rPr lang="en-GB" sz="1500" dirty="0"/>
              <a:t> </a:t>
            </a:r>
            <a:r>
              <a:rPr lang="en-GB" sz="1500" dirty="0" err="1"/>
              <a:t>repede</a:t>
            </a:r>
            <a:r>
              <a:rPr lang="en-GB" sz="1500" dirty="0"/>
              <a:t> </a:t>
            </a:r>
            <a:r>
              <a:rPr lang="en-GB" sz="1500" dirty="0" err="1"/>
              <a:t>vom</a:t>
            </a:r>
            <a:r>
              <a:rPr lang="en-GB" sz="1500" dirty="0"/>
              <a:t> </a:t>
            </a:r>
            <a:r>
              <a:rPr lang="en-GB" sz="1500" dirty="0" err="1"/>
              <a:t>dori</a:t>
            </a:r>
            <a:r>
              <a:rPr lang="en-GB" sz="1500" dirty="0"/>
              <a:t> </a:t>
            </a:r>
            <a:r>
              <a:rPr lang="en-GB" sz="1500" dirty="0" err="1"/>
              <a:t>să</a:t>
            </a:r>
            <a:r>
              <a:rPr lang="en-GB" sz="1500" dirty="0"/>
              <a:t> </a:t>
            </a:r>
            <a:r>
              <a:rPr lang="en-GB" sz="1500" dirty="0" err="1"/>
              <a:t>folosim</a:t>
            </a:r>
            <a:r>
              <a:rPr lang="en-GB" sz="1500" dirty="0"/>
              <a:t> auto-complete-</a:t>
            </a:r>
            <a:r>
              <a:rPr lang="en-GB" sz="1500" dirty="0" err="1"/>
              <a:t>uri</a:t>
            </a:r>
            <a:r>
              <a:rPr lang="en-GB" sz="1500" dirty="0"/>
              <a:t> </a:t>
            </a:r>
            <a:r>
              <a:rPr lang="en-GB" sz="1500" dirty="0" err="1"/>
              <a:t>sau</a:t>
            </a:r>
            <a:r>
              <a:rPr lang="en-GB" sz="1500" dirty="0"/>
              <a:t> </a:t>
            </a:r>
            <a:r>
              <a:rPr lang="en-GB" sz="1500" dirty="0" err="1"/>
              <a:t>schortcut-uri</a:t>
            </a:r>
            <a:r>
              <a:rPr lang="en-GB" sz="1500" dirty="0"/>
              <a:t>. Mai pe </a:t>
            </a:r>
            <a:r>
              <a:rPr lang="en-GB" sz="1500" dirty="0" err="1"/>
              <a:t>scurt</a:t>
            </a:r>
            <a:r>
              <a:rPr lang="en-GB" sz="1500" dirty="0"/>
              <a:t>, </a:t>
            </a:r>
            <a:r>
              <a:rPr lang="en-GB" sz="1500" dirty="0" err="1"/>
              <a:t>CodePen</a:t>
            </a:r>
            <a:r>
              <a:rPr lang="en-GB" sz="1500" dirty="0"/>
              <a:t> nu </a:t>
            </a:r>
            <a:r>
              <a:rPr lang="en-GB" sz="1500" dirty="0" err="1"/>
              <a:t>va</a:t>
            </a:r>
            <a:r>
              <a:rPr lang="en-GB" sz="1500" dirty="0"/>
              <a:t> </a:t>
            </a:r>
            <a:r>
              <a:rPr lang="en-GB" sz="1500" dirty="0" err="1"/>
              <a:t>mai</a:t>
            </a:r>
            <a:r>
              <a:rPr lang="en-GB" sz="1500" dirty="0"/>
              <a:t> fi de </a:t>
            </a:r>
            <a:r>
              <a:rPr lang="en-GB" sz="1500" dirty="0" err="1"/>
              <a:t>ajuns</a:t>
            </a:r>
            <a:r>
              <a:rPr lang="en-GB" sz="1500" dirty="0"/>
              <a:t>, </a:t>
            </a:r>
            <a:r>
              <a:rPr lang="en-GB" sz="1500" dirty="0" err="1"/>
              <a:t>vom</a:t>
            </a:r>
            <a:r>
              <a:rPr lang="en-GB" sz="1500" dirty="0"/>
              <a:t> </a:t>
            </a:r>
            <a:r>
              <a:rPr lang="en-GB" sz="1500" dirty="0" err="1"/>
              <a:t>avea</a:t>
            </a:r>
            <a:r>
              <a:rPr lang="en-GB" sz="1500" dirty="0"/>
              <a:t> </a:t>
            </a:r>
            <a:r>
              <a:rPr lang="en-GB" sz="1500" dirty="0" err="1"/>
              <a:t>nevoie</a:t>
            </a:r>
            <a:r>
              <a:rPr lang="en-GB" sz="1500" dirty="0"/>
              <a:t> de un editor text performant, o </a:t>
            </a:r>
            <a:r>
              <a:rPr lang="en-GB" sz="1500" dirty="0" err="1"/>
              <a:t>aplicație</a:t>
            </a:r>
            <a:r>
              <a:rPr lang="en-GB" sz="1500" dirty="0"/>
              <a:t> </a:t>
            </a:r>
            <a:r>
              <a:rPr lang="en-GB" sz="1500" dirty="0" err="1"/>
              <a:t>instalată</a:t>
            </a:r>
            <a:r>
              <a:rPr lang="en-GB" sz="1500" dirty="0"/>
              <a:t> la </a:t>
            </a:r>
            <a:r>
              <a:rPr lang="en-GB" sz="1500" dirty="0" err="1"/>
              <a:t>noi</a:t>
            </a:r>
            <a:r>
              <a:rPr lang="en-GB" sz="1500" dirty="0"/>
              <a:t> </a:t>
            </a:r>
            <a:r>
              <a:rPr lang="en-GB" sz="1500" dirty="0" err="1"/>
              <a:t>în</a:t>
            </a:r>
            <a:r>
              <a:rPr lang="en-GB" sz="1500" dirty="0"/>
              <a:t> calculator. </a:t>
            </a:r>
            <a:r>
              <a:rPr lang="en-GB" sz="1500" dirty="0" err="1"/>
              <a:t>Iar</a:t>
            </a:r>
            <a:r>
              <a:rPr lang="en-GB" sz="1500" dirty="0"/>
              <a:t> </a:t>
            </a:r>
            <a:r>
              <a:rPr lang="en-GB" sz="1500" dirty="0" err="1"/>
              <a:t>pentru</a:t>
            </a:r>
            <a:r>
              <a:rPr lang="en-GB" sz="1500" dirty="0"/>
              <a:t> JavaScript, </a:t>
            </a:r>
            <a:r>
              <a:rPr lang="en-GB" sz="1500" dirty="0" err="1"/>
              <a:t>alegerea</a:t>
            </a:r>
            <a:r>
              <a:rPr lang="en-GB" sz="1500" dirty="0"/>
              <a:t> </a:t>
            </a:r>
            <a:r>
              <a:rPr lang="en-GB" sz="1500" dirty="0" err="1"/>
              <a:t>este</a:t>
            </a:r>
            <a:r>
              <a:rPr lang="en-GB" sz="1500" dirty="0"/>
              <a:t> </a:t>
            </a:r>
            <a:r>
              <a:rPr lang="en-GB" sz="1500" dirty="0" err="1"/>
              <a:t>simplă</a:t>
            </a:r>
            <a:r>
              <a:rPr lang="en-GB" sz="1500" dirty="0"/>
              <a:t>: </a:t>
            </a:r>
            <a:r>
              <a:rPr lang="en-GB" sz="1500" b="1" dirty="0"/>
              <a:t>VS Code</a:t>
            </a:r>
            <a:r>
              <a:rPr lang="en-GB" sz="1500" dirty="0"/>
              <a:t>. </a:t>
            </a:r>
            <a:r>
              <a:rPr lang="en-GB" sz="1500" dirty="0" err="1"/>
              <a:t>Aruncați</a:t>
            </a:r>
            <a:r>
              <a:rPr lang="en-GB" sz="1500" dirty="0"/>
              <a:t> o </a:t>
            </a:r>
            <a:r>
              <a:rPr lang="en-GB" sz="1500" dirty="0" err="1"/>
              <a:t>privire</a:t>
            </a:r>
            <a:r>
              <a:rPr lang="en-GB" sz="1500" dirty="0"/>
              <a:t> pe </a:t>
            </a:r>
            <a:r>
              <a:rPr lang="en-GB" sz="1500" dirty="0" err="1"/>
              <a:t>statistica</a:t>
            </a:r>
            <a:r>
              <a:rPr lang="en-GB" sz="1500" dirty="0"/>
              <a:t> de </a:t>
            </a:r>
            <a:r>
              <a:rPr lang="en-GB" sz="1500" dirty="0" err="1"/>
              <a:t>mai</a:t>
            </a:r>
            <a:r>
              <a:rPr lang="en-GB" sz="1500" dirty="0"/>
              <a:t> </a:t>
            </a:r>
            <a:r>
              <a:rPr lang="en-GB" sz="1500" dirty="0" err="1"/>
              <a:t>jos</a:t>
            </a:r>
            <a:r>
              <a:rPr lang="en-GB" sz="1500" dirty="0"/>
              <a:t> (pe </a:t>
            </a:r>
            <a:r>
              <a:rPr lang="en-GB" sz="1500" dirty="0" err="1"/>
              <a:t>axa</a:t>
            </a:r>
            <a:r>
              <a:rPr lang="en-GB" sz="1500" dirty="0"/>
              <a:t> ox sunt </a:t>
            </a:r>
            <a:r>
              <a:rPr lang="en-GB" sz="1500" dirty="0" err="1"/>
              <a:t>numărul</a:t>
            </a:r>
            <a:r>
              <a:rPr lang="en-GB" sz="1500" dirty="0"/>
              <a:t> de </a:t>
            </a:r>
            <a:r>
              <a:rPr lang="en-GB" sz="1500" dirty="0" err="1"/>
              <a:t>utilizatori</a:t>
            </a:r>
            <a:r>
              <a:rPr lang="en-GB" sz="1500" dirty="0"/>
              <a:t> ai </a:t>
            </a:r>
            <a:r>
              <a:rPr lang="en-GB" sz="1500" dirty="0" err="1"/>
              <a:t>fiecărui</a:t>
            </a:r>
            <a:r>
              <a:rPr lang="en-GB" sz="1500" dirty="0"/>
              <a:t> editor, </a:t>
            </a:r>
            <a:r>
              <a:rPr lang="en-GB" sz="1500" dirty="0" err="1"/>
              <a:t>dintr</a:t>
            </a:r>
            <a:r>
              <a:rPr lang="en-GB" sz="1500" dirty="0"/>
              <a:t>-un </a:t>
            </a:r>
            <a:r>
              <a:rPr lang="en-GB" sz="1500" dirty="0" err="1"/>
              <a:t>sondaj</a:t>
            </a:r>
            <a:r>
              <a:rPr lang="en-GB" sz="1500" dirty="0"/>
              <a:t> </a:t>
            </a:r>
            <a:r>
              <a:rPr lang="en-GB" sz="1500" dirty="0" err="1"/>
              <a:t>făcut</a:t>
            </a:r>
            <a:r>
              <a:rPr lang="en-GB" sz="1500" dirty="0"/>
              <a:t> </a:t>
            </a:r>
            <a:r>
              <a:rPr lang="en-GB" sz="1500" dirty="0" err="1"/>
              <a:t>printre</a:t>
            </a:r>
            <a:r>
              <a:rPr lang="en-GB" sz="1500" dirty="0"/>
              <a:t> web </a:t>
            </a:r>
            <a:r>
              <a:rPr lang="en-GB" sz="1500" dirty="0" err="1"/>
              <a:t>developeri</a:t>
            </a:r>
            <a:r>
              <a:rPr lang="en-GB" sz="1500" dirty="0"/>
              <a:t>):</a:t>
            </a:r>
          </a:p>
          <a:p>
            <a:r>
              <a:rPr lang="en-GB" sz="1500" dirty="0"/>
              <a:t>Link pe discord</a:t>
            </a:r>
            <a:endParaRPr lang="en-RO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DFC8-192B-5377-7B3D-D981E310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73" y="1133341"/>
            <a:ext cx="8461694" cy="49712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DA08-19AD-C2C1-3A65-ED448CC9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1435697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292DFB-7896-ECEE-9F02-C855A0B4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Multumesc</a:t>
            </a:r>
            <a:r>
              <a:rPr lang="en-US" sz="7200" cap="al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E1E53-C32B-E489-6F74-DB4FE718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Cosmin Epure, cosmin0309@gmail.com</a:t>
            </a:r>
          </a:p>
        </p:txBody>
      </p:sp>
    </p:spTree>
    <p:extLst>
      <p:ext uri="{BB962C8B-B14F-4D97-AF65-F5344CB8AC3E}">
        <p14:creationId xmlns:p14="http://schemas.microsoft.com/office/powerpoint/2010/main" val="210794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2006-C235-D02E-4972-782D905C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01" y="2995863"/>
            <a:ext cx="10895798" cy="2723348"/>
          </a:xfrm>
        </p:spPr>
        <p:txBody>
          <a:bodyPr/>
          <a:lstStyle/>
          <a:p>
            <a:pPr algn="ctr"/>
            <a:r>
              <a:rPr lang="en-RO" dirty="0"/>
              <a:t>1.2 Introducere JS si Web</a:t>
            </a:r>
          </a:p>
        </p:txBody>
      </p:sp>
    </p:spTree>
    <p:extLst>
      <p:ext uri="{BB962C8B-B14F-4D97-AF65-F5344CB8AC3E}">
        <p14:creationId xmlns:p14="http://schemas.microsoft.com/office/powerpoint/2010/main" val="18006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BEC6-614B-7B75-39D6-D050CF24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1.2 Introducere - De ce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8B13-E783-F28B-6432-15EEF1E9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3613"/>
            <a:ext cx="9601200" cy="3581400"/>
          </a:xfrm>
        </p:spPr>
        <p:txBody>
          <a:bodyPr/>
          <a:lstStyle/>
          <a:p>
            <a:r>
              <a:rPr lang="en-RO" dirty="0"/>
              <a:t>Singurul limbaj care ruleaza direct in browser(poti scrie cod direct in browser)</a:t>
            </a:r>
          </a:p>
          <a:p>
            <a:r>
              <a:rPr lang="en-RO" dirty="0"/>
              <a:t>Ruleaza atat pe mobile cat si pe desktop</a:t>
            </a:r>
          </a:p>
          <a:p>
            <a:r>
              <a:rPr lang="en-RO" dirty="0"/>
              <a:t>Singurul limbaj de programare care ruleaza atat in front-end cat si in back-end</a:t>
            </a:r>
          </a:p>
          <a:p>
            <a:r>
              <a:rPr lang="en-RO" dirty="0"/>
              <a:t>Intrebare:ce e front-end si ce e back-end?</a:t>
            </a:r>
          </a:p>
          <a:p>
            <a:r>
              <a:rPr lang="en-RO" dirty="0"/>
              <a:t>Raspuns:</a:t>
            </a:r>
          </a:p>
          <a:p>
            <a:r>
              <a:rPr lang="en-RO" dirty="0"/>
              <a:t>=&gt; Foarte popular pe piata muncii, statistici:</a:t>
            </a:r>
          </a:p>
        </p:txBody>
      </p:sp>
    </p:spTree>
    <p:extLst>
      <p:ext uri="{BB962C8B-B14F-4D97-AF65-F5344CB8AC3E}">
        <p14:creationId xmlns:p14="http://schemas.microsoft.com/office/powerpoint/2010/main" val="1787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9BC0-8281-2CFF-D8CA-A2AD0C28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0" y="640080"/>
            <a:ext cx="6781570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3812-A324-A27E-6EEC-3ED8FC35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105" y="1023221"/>
            <a:ext cx="3053039" cy="3931920"/>
          </a:xfrm>
        </p:spPr>
        <p:txBody>
          <a:bodyPr>
            <a:normAutofit/>
          </a:bodyPr>
          <a:lstStyle/>
          <a:p>
            <a:r>
              <a:rPr lang="en-GB" sz="1600" dirty="0" err="1"/>
              <a:t>Limbajele</a:t>
            </a:r>
            <a:r>
              <a:rPr lang="en-GB" sz="1600" dirty="0"/>
              <a:t> </a:t>
            </a:r>
            <a:r>
              <a:rPr lang="en-GB" sz="1600" dirty="0" err="1"/>
              <a:t>prezente</a:t>
            </a:r>
            <a:r>
              <a:rPr lang="en-GB" sz="1600" dirty="0"/>
              <a:t> pe </a:t>
            </a:r>
            <a:r>
              <a:rPr lang="en-GB" sz="1600" dirty="0" err="1"/>
              <a:t>partea</a:t>
            </a:r>
            <a:r>
              <a:rPr lang="en-GB" sz="1600" dirty="0"/>
              <a:t> de front-end sunt JS, HTML </a:t>
            </a:r>
            <a:r>
              <a:rPr lang="en-GB" sz="1600" dirty="0" err="1"/>
              <a:t>si</a:t>
            </a:r>
            <a:r>
              <a:rPr lang="en-GB" sz="1600" dirty="0"/>
              <a:t> CSS,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timp</a:t>
            </a:r>
            <a:r>
              <a:rPr lang="en-GB" sz="1600" dirty="0"/>
              <a:t> </a:t>
            </a:r>
            <a:r>
              <a:rPr lang="en-GB" sz="1600" dirty="0" err="1"/>
              <a:t>ce</a:t>
            </a:r>
            <a:r>
              <a:rPr lang="en-GB" sz="1600" dirty="0"/>
              <a:t> backend-</a:t>
            </a:r>
            <a:r>
              <a:rPr lang="en-GB" sz="1600" dirty="0" err="1"/>
              <a:t>ul</a:t>
            </a:r>
            <a:r>
              <a:rPr lang="en-GB" sz="1600" dirty="0"/>
              <a:t> </a:t>
            </a:r>
            <a:r>
              <a:rPr lang="en-GB" sz="1600" dirty="0" err="1"/>
              <a:t>poate</a:t>
            </a:r>
            <a:r>
              <a:rPr lang="en-GB" sz="1600" dirty="0"/>
              <a:t> fi </a:t>
            </a:r>
            <a:r>
              <a:rPr lang="en-GB" sz="1600" dirty="0" err="1"/>
              <a:t>scris</a:t>
            </a:r>
            <a:r>
              <a:rPr lang="en-GB" sz="1600" dirty="0"/>
              <a:t> </a:t>
            </a:r>
            <a:r>
              <a:rPr lang="en-GB" sz="1600" dirty="0" err="1"/>
              <a:t>într</a:t>
            </a:r>
            <a:r>
              <a:rPr lang="en-GB" sz="1600" dirty="0"/>
              <a:t>-o </a:t>
            </a:r>
            <a:r>
              <a:rPr lang="en-GB" sz="1600" dirty="0" err="1"/>
              <a:t>multitudine</a:t>
            </a:r>
            <a:r>
              <a:rPr lang="en-GB" sz="1600" dirty="0"/>
              <a:t> de </a:t>
            </a:r>
            <a:r>
              <a:rPr lang="en-GB" sz="1600" dirty="0" err="1"/>
              <a:t>limbaje</a:t>
            </a:r>
            <a:r>
              <a:rPr lang="en-GB" sz="1600" dirty="0"/>
              <a:t>, cum </a:t>
            </a:r>
            <a:r>
              <a:rPr lang="en-GB" sz="1600" dirty="0" err="1"/>
              <a:t>ar</a:t>
            </a:r>
            <a:r>
              <a:rPr lang="en-GB" sz="1600" dirty="0"/>
              <a:t> fi JS, PHP, Java, Python, C#, Go etc. Backend-</a:t>
            </a:r>
            <a:r>
              <a:rPr lang="en-GB" sz="1600" dirty="0" err="1"/>
              <a:t>ul</a:t>
            </a:r>
            <a:r>
              <a:rPr lang="en-GB" sz="1600" dirty="0"/>
              <a:t> </a:t>
            </a:r>
            <a:r>
              <a:rPr lang="en-GB" sz="1600" dirty="0" err="1"/>
              <a:t>interacționează</a:t>
            </a:r>
            <a:r>
              <a:rPr lang="en-GB" sz="1600" dirty="0"/>
              <a:t> cu </a:t>
            </a:r>
            <a:r>
              <a:rPr lang="en-GB" sz="1600" dirty="0" err="1"/>
              <a:t>bazele</a:t>
            </a:r>
            <a:r>
              <a:rPr lang="en-GB" sz="1600" dirty="0"/>
              <a:t> de date, </a:t>
            </a:r>
            <a:r>
              <a:rPr lang="en-GB" sz="1600" dirty="0" err="1"/>
              <a:t>acestea</a:t>
            </a:r>
            <a:r>
              <a:rPr lang="en-GB" sz="1600" dirty="0"/>
              <a:t> </a:t>
            </a:r>
            <a:r>
              <a:rPr lang="en-GB" sz="1600" dirty="0" err="1"/>
              <a:t>putând</a:t>
            </a:r>
            <a:r>
              <a:rPr lang="en-GB" sz="1600" dirty="0"/>
              <a:t> fi SQL </a:t>
            </a:r>
            <a:r>
              <a:rPr lang="en-GB" sz="1600" dirty="0" err="1"/>
              <a:t>sau</a:t>
            </a:r>
            <a:r>
              <a:rPr lang="en-GB" sz="1600" dirty="0"/>
              <a:t> No-SQL. Un developer care </a:t>
            </a:r>
            <a:r>
              <a:rPr lang="en-GB" sz="1600" dirty="0" err="1"/>
              <a:t>știe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front-end </a:t>
            </a:r>
            <a:r>
              <a:rPr lang="en-GB" sz="1600" dirty="0" err="1"/>
              <a:t>și</a:t>
            </a:r>
            <a:r>
              <a:rPr lang="en-GB" sz="1600" dirty="0"/>
              <a:t> back-end se </a:t>
            </a:r>
            <a:r>
              <a:rPr lang="en-GB" sz="1600" dirty="0" err="1"/>
              <a:t>intitulează</a:t>
            </a:r>
            <a:r>
              <a:rPr lang="en-GB" sz="1600" dirty="0"/>
              <a:t> full-stack. </a:t>
            </a:r>
            <a:endParaRPr lang="en-RO" sz="1600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71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CF8D-3D12-47A0-B99C-B5FF674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RO" dirty="0"/>
              <a:t>1.2 Introducere - Web-ul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52BB-12A4-1CBF-F0DB-C72E59D6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GB" sz="1800" dirty="0"/>
              <a:t>WWW(world-wide-web)-</a:t>
            </a:r>
            <a:r>
              <a:rPr lang="en-GB" sz="1800" dirty="0" err="1"/>
              <a:t>ul</a:t>
            </a:r>
            <a:r>
              <a:rPr lang="en-GB" sz="1800" dirty="0"/>
              <a:t>, </a:t>
            </a:r>
            <a:r>
              <a:rPr lang="en-GB" sz="1800" dirty="0" err="1"/>
              <a:t>cunoscut</a:t>
            </a:r>
            <a:r>
              <a:rPr lang="en-GB" sz="1800" dirty="0"/>
              <a:t> sub forma </a:t>
            </a:r>
            <a:r>
              <a:rPr lang="en-GB" sz="1800" dirty="0" err="1"/>
              <a:t>abreviată</a:t>
            </a:r>
            <a:r>
              <a:rPr lang="en-GB" sz="1800" dirty="0"/>
              <a:t> “web”, </a:t>
            </a:r>
            <a:r>
              <a:rPr lang="en-GB" sz="1800" dirty="0" err="1"/>
              <a:t>reprezintă</a:t>
            </a:r>
            <a:r>
              <a:rPr lang="en-GB" sz="1800" dirty="0"/>
              <a:t> un </a:t>
            </a:r>
            <a:r>
              <a:rPr lang="en-GB" sz="1800" dirty="0" err="1"/>
              <a:t>sistem</a:t>
            </a:r>
            <a:r>
              <a:rPr lang="en-GB" sz="1800" dirty="0"/>
              <a:t> de </a:t>
            </a:r>
            <a:r>
              <a:rPr lang="en-GB" sz="1800" dirty="0" err="1"/>
              <a:t>informații</a:t>
            </a:r>
            <a:r>
              <a:rPr lang="en-GB" sz="1800" dirty="0"/>
              <a:t>, </a:t>
            </a:r>
            <a:r>
              <a:rPr lang="en-GB" sz="1800" dirty="0" err="1"/>
              <a:t>unde</a:t>
            </a:r>
            <a:r>
              <a:rPr lang="en-GB" sz="1800" dirty="0"/>
              <a:t> </a:t>
            </a:r>
            <a:r>
              <a:rPr lang="en-GB" sz="1800" dirty="0" err="1"/>
              <a:t>resursele</a:t>
            </a:r>
            <a:r>
              <a:rPr lang="en-GB" sz="1800" dirty="0"/>
              <a:t> web sunt </a:t>
            </a:r>
            <a:r>
              <a:rPr lang="en-GB" sz="1800" dirty="0" err="1"/>
              <a:t>identificate</a:t>
            </a:r>
            <a:r>
              <a:rPr lang="en-GB" sz="1800" dirty="0"/>
              <a:t> </a:t>
            </a:r>
            <a:r>
              <a:rPr lang="en-GB" sz="1800" dirty="0" err="1"/>
              <a:t>printr</a:t>
            </a:r>
            <a:r>
              <a:rPr lang="en-GB" sz="1800" dirty="0"/>
              <a:t>-un URL(link) </a:t>
            </a:r>
            <a:r>
              <a:rPr lang="en-GB" sz="1800" dirty="0" err="1"/>
              <a:t>și</a:t>
            </a:r>
            <a:r>
              <a:rPr lang="en-GB" sz="1800" dirty="0"/>
              <a:t> a </a:t>
            </a:r>
            <a:r>
              <a:rPr lang="en-GB" sz="1800" dirty="0" err="1"/>
              <a:t>fost</a:t>
            </a:r>
            <a:r>
              <a:rPr lang="en-GB" sz="1800" dirty="0"/>
              <a:t> </a:t>
            </a:r>
            <a:r>
              <a:rPr lang="en-GB" sz="1800" dirty="0" err="1"/>
              <a:t>inventat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1989 de Tim Berners Lee. Tot Tim Berners Lee a </a:t>
            </a:r>
            <a:r>
              <a:rPr lang="en-GB" sz="1800" dirty="0" err="1"/>
              <a:t>creat</a:t>
            </a:r>
            <a:r>
              <a:rPr lang="en-GB" sz="1800" dirty="0"/>
              <a:t> </a:t>
            </a:r>
            <a:r>
              <a:rPr lang="en-GB" sz="1800" dirty="0" err="1"/>
              <a:t>si</a:t>
            </a:r>
            <a:r>
              <a:rPr lang="en-GB" sz="1800" dirty="0"/>
              <a:t> </a:t>
            </a:r>
            <a:r>
              <a:rPr lang="en-GB" sz="1800" dirty="0">
                <a:hlinkClick r:id="rId2"/>
              </a:rPr>
              <a:t>primul site din lume</a:t>
            </a:r>
            <a:r>
              <a:rPr lang="en-GB" sz="1800" dirty="0"/>
              <a:t>. Era </a:t>
            </a:r>
            <a:r>
              <a:rPr lang="en-GB" sz="1800" dirty="0" err="1"/>
              <a:t>făcut</a:t>
            </a:r>
            <a:r>
              <a:rPr lang="en-GB" sz="1800" dirty="0"/>
              <a:t> </a:t>
            </a:r>
            <a:r>
              <a:rPr lang="en-GB" sz="1800" dirty="0" err="1"/>
              <a:t>doar</a:t>
            </a:r>
            <a:r>
              <a:rPr lang="en-GB" sz="1800" dirty="0"/>
              <a:t> din HTML.</a:t>
            </a:r>
          </a:p>
          <a:p>
            <a:r>
              <a:rPr lang="en-RO" sz="1800" dirty="0"/>
              <a:t>Browser vs Motor de cautare</a:t>
            </a:r>
          </a:p>
          <a:p>
            <a:r>
              <a:rPr lang="en-RO" sz="1800" dirty="0"/>
              <a:t>Cel mai utilizat browser este Google Chrome</a:t>
            </a:r>
          </a:p>
          <a:p>
            <a:endParaRPr lang="en-RO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3F97B-BAA4-19AD-A1DC-9A63A20D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171700"/>
            <a:ext cx="5105445" cy="19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C23E-597C-8EBD-F968-B38E38E4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RO" dirty="0"/>
              <a:t>1.2 Introducere - Istoria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667C-76FE-09A4-C1DD-50FC673B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RO" sz="1800"/>
              <a:t>Java vs JavaScript</a:t>
            </a:r>
          </a:p>
          <a:p>
            <a:r>
              <a:rPr lang="en-RO" sz="1800"/>
              <a:t>Framework-uri</a:t>
            </a:r>
          </a:p>
          <a:p>
            <a:r>
              <a:rPr lang="en-GB" sz="1800"/>
              <a:t>JS este un limbaj în continuă dezvoltare, ce a crescut foarte mult după 2010. </a:t>
            </a:r>
            <a:endParaRPr lang="en-RO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E5F86-4263-C792-FD89-47845F03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4" y="2340565"/>
            <a:ext cx="5105445" cy="13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21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311</TotalTime>
  <Words>2801</Words>
  <Application>Microsoft Macintosh PowerPoint</Application>
  <PresentationFormat>Widescreen</PresentationFormat>
  <Paragraphs>159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Franklin Gothic Book</vt:lpstr>
      <vt:lpstr>Crop</vt:lpstr>
      <vt:lpstr>Js-Fundamentals Cursul 1-Introducere</vt:lpstr>
      <vt:lpstr>1.1 Structura cursului</vt:lpstr>
      <vt:lpstr>PowerPoint Presentation</vt:lpstr>
      <vt:lpstr>Examenul practic</vt:lpstr>
      <vt:lpstr>1.2 Introducere JS si Web</vt:lpstr>
      <vt:lpstr>1.2 Introducere - De ce JS?</vt:lpstr>
      <vt:lpstr>PowerPoint Presentation</vt:lpstr>
      <vt:lpstr>1.2 Introducere - Web-ul</vt:lpstr>
      <vt:lpstr>1.2 Introducere - Istoria JS</vt:lpstr>
      <vt:lpstr>1.3 Elementele principale de JS si DevTools</vt:lpstr>
      <vt:lpstr>1.3 DevTools</vt:lpstr>
      <vt:lpstr>1.3 Elementele principale de JS – Numere si Siruri de Caractere</vt:lpstr>
      <vt:lpstr>PowerPoint Presentation</vt:lpstr>
      <vt:lpstr>1.3 Elementele principale de JS –Variabile</vt:lpstr>
      <vt:lpstr>Operatorul = </vt:lpstr>
      <vt:lpstr>Care este diferenta dintre intre declarare si atribuire?</vt:lpstr>
      <vt:lpstr>1.3 Elementele principale de JS – Functii predefinite</vt:lpstr>
      <vt:lpstr>Exemplu de aplicatie folosind alert si prompt()</vt:lpstr>
      <vt:lpstr>Exercitiu: Incercati sa scrieti o aplicatie asemenatoare cu cea de mai sus, in care utilizatorul introduce de la tastatura doua numere si apoi se afiseaza suma acestora</vt:lpstr>
      <vt:lpstr>Probabil prima oara ati scris asa : </vt:lpstr>
      <vt:lpstr>Google e prietenul nostru</vt:lpstr>
      <vt:lpstr>Solutie propusa</vt:lpstr>
      <vt:lpstr>1.3 Obiecte</vt:lpstr>
      <vt:lpstr>Declarare cu variabile si declarare cu obiecte</vt:lpstr>
      <vt:lpstr>Pro’s &amp; Con’s?</vt:lpstr>
      <vt:lpstr>Cum accesam informatia</vt:lpstr>
      <vt:lpstr>1.3 Arrays</vt:lpstr>
      <vt:lpstr>Pro’s &amp; Con’s?</vt:lpstr>
      <vt:lpstr>Cum accesam informatia</vt:lpstr>
      <vt:lpstr>1.3 Sintaxa &amp; Coding Style</vt:lpstr>
      <vt:lpstr>Sintaxa = Conventia de scris cod intr-un anumit limbaj, sa “vorbesti” corect limbajul JavaScript </vt:lpstr>
      <vt:lpstr>Expresie vs Instructiune</vt:lpstr>
      <vt:lpstr>To ; or to not ;</vt:lpstr>
      <vt:lpstr>To ;</vt:lpstr>
      <vt:lpstr>Conventia numelor de variabile</vt:lpstr>
      <vt:lpstr>Comentarii = linii de cod ignorate de browser/compilator, sunt folosite pentru a explica si altora “ce a vrut sa spuna autorul”</vt:lpstr>
      <vt:lpstr>PowerPoint Presentation</vt:lpstr>
      <vt:lpstr>1.4 Editoare de text - Consola</vt:lpstr>
      <vt:lpstr>1.4 Editoare de text - CodePen</vt:lpstr>
      <vt:lpstr>Cateva informații utile despre CodePen: </vt:lpstr>
      <vt:lpstr>1.4 Editoare de text - VS Code</vt:lpstr>
      <vt:lpstr>Multumesc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Js-Fundamentals Cursul 1-Introducere</dc:title>
  <dc:creator>Epure, Cosmin-Andrei</dc:creator>
  <cp:lastModifiedBy>Epure, Cosmin-Andrei</cp:lastModifiedBy>
  <cp:revision>1</cp:revision>
  <dcterms:created xsi:type="dcterms:W3CDTF">2022-07-19T09:03:03Z</dcterms:created>
  <dcterms:modified xsi:type="dcterms:W3CDTF">2022-07-19T14:14:32Z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2022-07-19T09:03:03Z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0292f97d-fd6b-42d1-9481-026752c99f2d</vt:lpwstr>
  </property>
  <property fmtid="{D5CDD505-2E9C-101B-9397-08002B2CF9AE}" pid="8" name="MSIP_Label_ea60d57e-af5b-4752-ac57-3e4f28ca11dc_ContentBits">
    <vt:lpwstr>0</vt:lpwstr>
  </property>
</Properties>
</file>