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24067-8DB4-4E2E-88C1-A444FAF5F83D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2F36D8-F24D-4BC8-89E1-074C7F23EAA7}">
      <dgm:prSet/>
      <dgm:spPr/>
      <dgm:t>
        <a:bodyPr/>
        <a:lstStyle/>
        <a:p>
          <a:r>
            <a:rPr lang="en-US"/>
            <a:t>Declarare : cream functia</a:t>
          </a:r>
        </a:p>
      </dgm:t>
    </dgm:pt>
    <dgm:pt modelId="{A0A3A7D6-22D8-4A81-94AE-0B586663AE0B}" type="parTrans" cxnId="{F9200A8A-8450-4DEF-82DE-74AB4C884FF0}">
      <dgm:prSet/>
      <dgm:spPr/>
      <dgm:t>
        <a:bodyPr/>
        <a:lstStyle/>
        <a:p>
          <a:endParaRPr lang="en-US"/>
        </a:p>
      </dgm:t>
    </dgm:pt>
    <dgm:pt modelId="{DC5BB85D-136D-4311-BC1C-852D9781D871}" type="sibTrans" cxnId="{F9200A8A-8450-4DEF-82DE-74AB4C884FF0}">
      <dgm:prSet/>
      <dgm:spPr/>
      <dgm:t>
        <a:bodyPr/>
        <a:lstStyle/>
        <a:p>
          <a:endParaRPr lang="en-US"/>
        </a:p>
      </dgm:t>
    </dgm:pt>
    <dgm:pt modelId="{0FAA22A4-19E0-4926-835F-C2852465A81D}">
      <dgm:prSet/>
      <dgm:spPr/>
      <dgm:t>
        <a:bodyPr/>
        <a:lstStyle/>
        <a:p>
          <a:r>
            <a:rPr lang="en-US"/>
            <a:t>Apelare : utilizam functia</a:t>
          </a:r>
        </a:p>
      </dgm:t>
    </dgm:pt>
    <dgm:pt modelId="{08795D15-8DE1-4AE1-A325-D20265169A6F}" type="parTrans" cxnId="{CB0AE056-957A-4157-8F4A-8772D735667A}">
      <dgm:prSet/>
      <dgm:spPr/>
      <dgm:t>
        <a:bodyPr/>
        <a:lstStyle/>
        <a:p>
          <a:endParaRPr lang="en-US"/>
        </a:p>
      </dgm:t>
    </dgm:pt>
    <dgm:pt modelId="{4C8A9EC2-F31E-465B-8624-9127A4345F02}" type="sibTrans" cxnId="{CB0AE056-957A-4157-8F4A-8772D735667A}">
      <dgm:prSet/>
      <dgm:spPr/>
      <dgm:t>
        <a:bodyPr/>
        <a:lstStyle/>
        <a:p>
          <a:endParaRPr lang="en-US"/>
        </a:p>
      </dgm:t>
    </dgm:pt>
    <dgm:pt modelId="{F5B5777A-17CC-2F47-BF40-64DC388D13D8}" type="pres">
      <dgm:prSet presAssocID="{B3E24067-8DB4-4E2E-88C1-A444FAF5F83D}" presName="cycle" presStyleCnt="0">
        <dgm:presLayoutVars>
          <dgm:dir/>
          <dgm:resizeHandles val="exact"/>
        </dgm:presLayoutVars>
      </dgm:prSet>
      <dgm:spPr/>
    </dgm:pt>
    <dgm:pt modelId="{76D4D263-4BF5-524D-A216-462CE98CEAD0}" type="pres">
      <dgm:prSet presAssocID="{D82F36D8-F24D-4BC8-89E1-074C7F23EAA7}" presName="node" presStyleLbl="node1" presStyleIdx="0" presStyleCnt="2">
        <dgm:presLayoutVars>
          <dgm:bulletEnabled val="1"/>
        </dgm:presLayoutVars>
      </dgm:prSet>
      <dgm:spPr/>
    </dgm:pt>
    <dgm:pt modelId="{870ADE44-6BD3-B247-B04E-6E5356BF554C}" type="pres">
      <dgm:prSet presAssocID="{D82F36D8-F24D-4BC8-89E1-074C7F23EAA7}" presName="spNode" presStyleCnt="0"/>
      <dgm:spPr/>
    </dgm:pt>
    <dgm:pt modelId="{74C37354-CB16-5F4A-BA1E-93A1A498B7AE}" type="pres">
      <dgm:prSet presAssocID="{DC5BB85D-136D-4311-BC1C-852D9781D871}" presName="sibTrans" presStyleLbl="sibTrans1D1" presStyleIdx="0" presStyleCnt="2"/>
      <dgm:spPr/>
    </dgm:pt>
    <dgm:pt modelId="{53BD5010-E308-D04A-90DB-3DAE0F284E9F}" type="pres">
      <dgm:prSet presAssocID="{0FAA22A4-19E0-4926-835F-C2852465A81D}" presName="node" presStyleLbl="node1" presStyleIdx="1" presStyleCnt="2">
        <dgm:presLayoutVars>
          <dgm:bulletEnabled val="1"/>
        </dgm:presLayoutVars>
      </dgm:prSet>
      <dgm:spPr/>
    </dgm:pt>
    <dgm:pt modelId="{D27FBAFF-6628-9643-8549-FC5F5CD31CFE}" type="pres">
      <dgm:prSet presAssocID="{0FAA22A4-19E0-4926-835F-C2852465A81D}" presName="spNode" presStyleCnt="0"/>
      <dgm:spPr/>
    </dgm:pt>
    <dgm:pt modelId="{18766BBD-FB5D-3B45-A77E-A2852EA55851}" type="pres">
      <dgm:prSet presAssocID="{4C8A9EC2-F31E-465B-8624-9127A4345F02}" presName="sibTrans" presStyleLbl="sibTrans1D1" presStyleIdx="1" presStyleCnt="2"/>
      <dgm:spPr/>
    </dgm:pt>
  </dgm:ptLst>
  <dgm:cxnLst>
    <dgm:cxn modelId="{F6CDE740-EE5B-884C-89C4-B05859493822}" type="presOf" srcId="{0FAA22A4-19E0-4926-835F-C2852465A81D}" destId="{53BD5010-E308-D04A-90DB-3DAE0F284E9F}" srcOrd="0" destOrd="0" presId="urn:microsoft.com/office/officeart/2005/8/layout/cycle6"/>
    <dgm:cxn modelId="{EFA84B48-0B57-5249-B577-FF19AD3B4456}" type="presOf" srcId="{4C8A9EC2-F31E-465B-8624-9127A4345F02}" destId="{18766BBD-FB5D-3B45-A77E-A2852EA55851}" srcOrd="0" destOrd="0" presId="urn:microsoft.com/office/officeart/2005/8/layout/cycle6"/>
    <dgm:cxn modelId="{CB0AE056-957A-4157-8F4A-8772D735667A}" srcId="{B3E24067-8DB4-4E2E-88C1-A444FAF5F83D}" destId="{0FAA22A4-19E0-4926-835F-C2852465A81D}" srcOrd="1" destOrd="0" parTransId="{08795D15-8DE1-4AE1-A325-D20265169A6F}" sibTransId="{4C8A9EC2-F31E-465B-8624-9127A4345F02}"/>
    <dgm:cxn modelId="{B420105D-875B-7C48-A39A-816EE410B73C}" type="presOf" srcId="{DC5BB85D-136D-4311-BC1C-852D9781D871}" destId="{74C37354-CB16-5F4A-BA1E-93A1A498B7AE}" srcOrd="0" destOrd="0" presId="urn:microsoft.com/office/officeart/2005/8/layout/cycle6"/>
    <dgm:cxn modelId="{B242A284-1107-EB44-8A35-2DEDAA5CDE92}" type="presOf" srcId="{D82F36D8-F24D-4BC8-89E1-074C7F23EAA7}" destId="{76D4D263-4BF5-524D-A216-462CE98CEAD0}" srcOrd="0" destOrd="0" presId="urn:microsoft.com/office/officeart/2005/8/layout/cycle6"/>
    <dgm:cxn modelId="{F9200A8A-8450-4DEF-82DE-74AB4C884FF0}" srcId="{B3E24067-8DB4-4E2E-88C1-A444FAF5F83D}" destId="{D82F36D8-F24D-4BC8-89E1-074C7F23EAA7}" srcOrd="0" destOrd="0" parTransId="{A0A3A7D6-22D8-4A81-94AE-0B586663AE0B}" sibTransId="{DC5BB85D-136D-4311-BC1C-852D9781D871}"/>
    <dgm:cxn modelId="{883781CF-36D0-6044-811A-568D1D873702}" type="presOf" srcId="{B3E24067-8DB4-4E2E-88C1-A444FAF5F83D}" destId="{F5B5777A-17CC-2F47-BF40-64DC388D13D8}" srcOrd="0" destOrd="0" presId="urn:microsoft.com/office/officeart/2005/8/layout/cycle6"/>
    <dgm:cxn modelId="{456EE8FE-49D9-4D43-BFFB-3CF0F4E88815}" type="presParOf" srcId="{F5B5777A-17CC-2F47-BF40-64DC388D13D8}" destId="{76D4D263-4BF5-524D-A216-462CE98CEAD0}" srcOrd="0" destOrd="0" presId="urn:microsoft.com/office/officeart/2005/8/layout/cycle6"/>
    <dgm:cxn modelId="{1915C2A0-C37F-1C42-803F-D095972A6F53}" type="presParOf" srcId="{F5B5777A-17CC-2F47-BF40-64DC388D13D8}" destId="{870ADE44-6BD3-B247-B04E-6E5356BF554C}" srcOrd="1" destOrd="0" presId="urn:microsoft.com/office/officeart/2005/8/layout/cycle6"/>
    <dgm:cxn modelId="{7E96B2CA-4B42-F748-B9BA-17CF4D78B9CA}" type="presParOf" srcId="{F5B5777A-17CC-2F47-BF40-64DC388D13D8}" destId="{74C37354-CB16-5F4A-BA1E-93A1A498B7AE}" srcOrd="2" destOrd="0" presId="urn:microsoft.com/office/officeart/2005/8/layout/cycle6"/>
    <dgm:cxn modelId="{18E26171-E00B-B24A-B77D-79AA74CD62A2}" type="presParOf" srcId="{F5B5777A-17CC-2F47-BF40-64DC388D13D8}" destId="{53BD5010-E308-D04A-90DB-3DAE0F284E9F}" srcOrd="3" destOrd="0" presId="urn:microsoft.com/office/officeart/2005/8/layout/cycle6"/>
    <dgm:cxn modelId="{1A741A98-D759-B547-A85B-FF68129F39F5}" type="presParOf" srcId="{F5B5777A-17CC-2F47-BF40-64DC388D13D8}" destId="{D27FBAFF-6628-9643-8549-FC5F5CD31CFE}" srcOrd="4" destOrd="0" presId="urn:microsoft.com/office/officeart/2005/8/layout/cycle6"/>
    <dgm:cxn modelId="{E06064F9-7791-E84F-B635-4FFCDE339CAF}" type="presParOf" srcId="{F5B5777A-17CC-2F47-BF40-64DC388D13D8}" destId="{18766BBD-FB5D-3B45-A77E-A2852EA5585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5D490-7A6A-459A-AB2E-AB3DF7493841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F59B6C-D828-4031-BDFB-A8085FB361FA}">
      <dgm:prSet/>
      <dgm:spPr/>
      <dgm:t>
        <a:bodyPr/>
        <a:lstStyle/>
        <a:p>
          <a:r>
            <a:rPr lang="en-US" dirty="0" err="1"/>
            <a:t>Folosim</a:t>
          </a:r>
          <a:r>
            <a:rPr lang="en-US" dirty="0"/>
            <a:t> </a:t>
          </a:r>
          <a:r>
            <a:rPr lang="en-US" dirty="0" err="1"/>
            <a:t>cuv</a:t>
          </a:r>
          <a:r>
            <a:rPr lang="en-US" dirty="0"/>
            <a:t> </a:t>
          </a:r>
          <a:r>
            <a:rPr lang="en-US" dirty="0" err="1"/>
            <a:t>cheie</a:t>
          </a:r>
          <a:r>
            <a:rPr lang="en-US" dirty="0"/>
            <a:t> </a:t>
          </a:r>
          <a:r>
            <a:rPr lang="en-US" b="1" dirty="0"/>
            <a:t>function</a:t>
          </a:r>
        </a:p>
      </dgm:t>
    </dgm:pt>
    <dgm:pt modelId="{5AABE365-FB14-49E9-A22C-03E100053152}" type="parTrans" cxnId="{C3047510-B31D-466A-9AF6-A45B8C173951}">
      <dgm:prSet/>
      <dgm:spPr/>
      <dgm:t>
        <a:bodyPr/>
        <a:lstStyle/>
        <a:p>
          <a:endParaRPr lang="en-US"/>
        </a:p>
      </dgm:t>
    </dgm:pt>
    <dgm:pt modelId="{9D09D8D7-9A0A-4583-AEE0-B9125556887E}" type="sibTrans" cxnId="{C3047510-B31D-466A-9AF6-A45B8C17395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8BFCB77-653E-44C0-8D3B-61AEB71AC199}">
      <dgm:prSet/>
      <dgm:spPr/>
      <dgm:t>
        <a:bodyPr/>
        <a:lstStyle/>
        <a:p>
          <a:r>
            <a:rPr lang="en-US" dirty="0" err="1"/>
            <a:t>Ii</a:t>
          </a:r>
          <a:r>
            <a:rPr lang="en-US" dirty="0"/>
            <a:t> dam un </a:t>
          </a:r>
          <a:r>
            <a:rPr lang="en-US" dirty="0" err="1"/>
            <a:t>nume</a:t>
          </a:r>
          <a:r>
            <a:rPr lang="en-US" dirty="0"/>
            <a:t>, CAT MAI EXPLICIT</a:t>
          </a:r>
        </a:p>
      </dgm:t>
    </dgm:pt>
    <dgm:pt modelId="{194D6851-753F-4FD2-9636-D650CB6EB325}" type="parTrans" cxnId="{3F80C78F-C60A-458D-934C-13323363F6AF}">
      <dgm:prSet/>
      <dgm:spPr/>
      <dgm:t>
        <a:bodyPr/>
        <a:lstStyle/>
        <a:p>
          <a:endParaRPr lang="en-US"/>
        </a:p>
      </dgm:t>
    </dgm:pt>
    <dgm:pt modelId="{9A1AF33F-AB6E-465D-A6D2-A7EC30CBC31A}" type="sibTrans" cxnId="{3F80C78F-C60A-458D-934C-13323363F6A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BE544A7-2371-4417-AA56-7F4DC3C3B3CA}">
      <dgm:prSet/>
      <dgm:spPr/>
      <dgm:t>
        <a:bodyPr/>
        <a:lstStyle/>
        <a:p>
          <a:r>
            <a:rPr lang="en-US" dirty="0" err="1"/>
            <a:t>Intre</a:t>
          </a:r>
          <a:r>
            <a:rPr lang="en-US" dirty="0"/>
            <a:t> </a:t>
          </a:r>
          <a:r>
            <a:rPr lang="en-US" dirty="0" err="1"/>
            <a:t>paranteze</a:t>
          </a:r>
          <a:r>
            <a:rPr lang="en-US" dirty="0"/>
            <a:t> </a:t>
          </a:r>
          <a:r>
            <a:rPr lang="en-US" dirty="0" err="1"/>
            <a:t>vom</a:t>
          </a:r>
          <a:r>
            <a:rPr lang="en-US" dirty="0"/>
            <a:t> </a:t>
          </a:r>
          <a:r>
            <a:rPr lang="en-US" dirty="0" err="1"/>
            <a:t>avea</a:t>
          </a:r>
          <a:r>
            <a:rPr lang="en-US" dirty="0"/>
            <a:t> </a:t>
          </a:r>
          <a:r>
            <a:rPr lang="en-US" dirty="0" err="1"/>
            <a:t>parametrii</a:t>
          </a:r>
          <a:r>
            <a:rPr lang="en-US" dirty="0"/>
            <a:t> </a:t>
          </a:r>
          <a:r>
            <a:rPr lang="en-US" dirty="0" err="1"/>
            <a:t>functiei</a:t>
          </a:r>
          <a:r>
            <a:rPr lang="en-US" dirty="0"/>
            <a:t>(Input-</a:t>
          </a:r>
          <a:r>
            <a:rPr lang="en-US" dirty="0" err="1"/>
            <a:t>ul</a:t>
          </a:r>
          <a:r>
            <a:rPr lang="en-US" dirty="0"/>
            <a:t>)</a:t>
          </a:r>
        </a:p>
      </dgm:t>
    </dgm:pt>
    <dgm:pt modelId="{E7A541D9-1DE5-47DE-AF12-7EED9F67CFAC}" type="parTrans" cxnId="{2C96BF88-01AA-4026-93E2-13797C828DB5}">
      <dgm:prSet/>
      <dgm:spPr/>
      <dgm:t>
        <a:bodyPr/>
        <a:lstStyle/>
        <a:p>
          <a:endParaRPr lang="en-US"/>
        </a:p>
      </dgm:t>
    </dgm:pt>
    <dgm:pt modelId="{3A154529-D39E-48BE-8E1C-2BF8DE454880}" type="sibTrans" cxnId="{2C96BF88-01AA-4026-93E2-13797C828DB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4F525FC-01BE-45EE-A88B-9FA5C1C8F0FA}">
      <dgm:prSet/>
      <dgm:spPr/>
      <dgm:t>
        <a:bodyPr/>
        <a:lstStyle/>
        <a:p>
          <a:r>
            <a:rPr lang="en-US" dirty="0" err="1"/>
            <a:t>Intre</a:t>
          </a:r>
          <a:r>
            <a:rPr lang="en-US" dirty="0"/>
            <a:t> </a:t>
          </a:r>
          <a:r>
            <a:rPr lang="en-US" dirty="0" err="1"/>
            <a:t>acolade</a:t>
          </a:r>
          <a:r>
            <a:rPr lang="en-US" dirty="0"/>
            <a:t> se </a:t>
          </a:r>
          <a:r>
            <a:rPr lang="en-US" dirty="0" err="1"/>
            <a:t>afla</a:t>
          </a:r>
          <a:r>
            <a:rPr lang="en-US" dirty="0"/>
            <a:t> </a:t>
          </a:r>
          <a:r>
            <a:rPr lang="en-US" dirty="0" err="1"/>
            <a:t>corpul</a:t>
          </a:r>
          <a:r>
            <a:rPr lang="en-US" dirty="0"/>
            <a:t> </a:t>
          </a:r>
          <a:r>
            <a:rPr lang="en-US" dirty="0" err="1"/>
            <a:t>functiei</a:t>
          </a:r>
          <a:endParaRPr lang="en-US" dirty="0"/>
        </a:p>
      </dgm:t>
    </dgm:pt>
    <dgm:pt modelId="{5E2331CA-9F20-4D09-A047-66DF53989237}" type="parTrans" cxnId="{3D312DF8-E346-4453-A694-A5083CFE90C2}">
      <dgm:prSet/>
      <dgm:spPr/>
      <dgm:t>
        <a:bodyPr/>
        <a:lstStyle/>
        <a:p>
          <a:endParaRPr lang="en-US"/>
        </a:p>
      </dgm:t>
    </dgm:pt>
    <dgm:pt modelId="{DE014575-082D-4498-B502-D8F6D555C027}" type="sibTrans" cxnId="{3D312DF8-E346-4453-A694-A5083CFE90C2}">
      <dgm:prSet phldrT="4" phldr="0"/>
      <dgm:spPr/>
      <dgm:t>
        <a:bodyPr/>
        <a:lstStyle/>
        <a:p>
          <a:endParaRPr lang="en-US" dirty="0"/>
        </a:p>
      </dgm:t>
    </dgm:pt>
    <dgm:pt modelId="{F07526B9-85E3-F541-ACA4-550327982554}" type="pres">
      <dgm:prSet presAssocID="{B4B5D490-7A6A-459A-AB2E-AB3DF7493841}" presName="outerComposite" presStyleCnt="0">
        <dgm:presLayoutVars>
          <dgm:chMax val="5"/>
          <dgm:dir/>
          <dgm:resizeHandles val="exact"/>
        </dgm:presLayoutVars>
      </dgm:prSet>
      <dgm:spPr/>
    </dgm:pt>
    <dgm:pt modelId="{4F14A257-0E81-7F4C-9AB5-8CD8C2951D02}" type="pres">
      <dgm:prSet presAssocID="{B4B5D490-7A6A-459A-AB2E-AB3DF7493841}" presName="dummyMaxCanvas" presStyleCnt="0">
        <dgm:presLayoutVars/>
      </dgm:prSet>
      <dgm:spPr/>
    </dgm:pt>
    <dgm:pt modelId="{19AB1989-8EA9-0348-B6D3-7CFAE001D7E4}" type="pres">
      <dgm:prSet presAssocID="{B4B5D490-7A6A-459A-AB2E-AB3DF7493841}" presName="FourNodes_1" presStyleLbl="node1" presStyleIdx="0" presStyleCnt="4">
        <dgm:presLayoutVars>
          <dgm:bulletEnabled val="1"/>
        </dgm:presLayoutVars>
      </dgm:prSet>
      <dgm:spPr/>
    </dgm:pt>
    <dgm:pt modelId="{8F86928D-204C-364E-AB86-4143A74DD4C8}" type="pres">
      <dgm:prSet presAssocID="{B4B5D490-7A6A-459A-AB2E-AB3DF7493841}" presName="FourNodes_2" presStyleLbl="node1" presStyleIdx="1" presStyleCnt="4">
        <dgm:presLayoutVars>
          <dgm:bulletEnabled val="1"/>
        </dgm:presLayoutVars>
      </dgm:prSet>
      <dgm:spPr/>
    </dgm:pt>
    <dgm:pt modelId="{426A9362-8C5A-8346-BAF0-6FFBD83835A4}" type="pres">
      <dgm:prSet presAssocID="{B4B5D490-7A6A-459A-AB2E-AB3DF7493841}" presName="FourNodes_3" presStyleLbl="node1" presStyleIdx="2" presStyleCnt="4">
        <dgm:presLayoutVars>
          <dgm:bulletEnabled val="1"/>
        </dgm:presLayoutVars>
      </dgm:prSet>
      <dgm:spPr/>
    </dgm:pt>
    <dgm:pt modelId="{5F2AE11C-7DE6-9445-9B34-6DBFA1EB35D1}" type="pres">
      <dgm:prSet presAssocID="{B4B5D490-7A6A-459A-AB2E-AB3DF7493841}" presName="FourNodes_4" presStyleLbl="node1" presStyleIdx="3" presStyleCnt="4">
        <dgm:presLayoutVars>
          <dgm:bulletEnabled val="1"/>
        </dgm:presLayoutVars>
      </dgm:prSet>
      <dgm:spPr/>
    </dgm:pt>
    <dgm:pt modelId="{67C48334-CF32-D948-9F7A-AB374E1B1F50}" type="pres">
      <dgm:prSet presAssocID="{B4B5D490-7A6A-459A-AB2E-AB3DF7493841}" presName="FourConn_1-2" presStyleLbl="fgAccFollowNode1" presStyleIdx="0" presStyleCnt="3">
        <dgm:presLayoutVars>
          <dgm:bulletEnabled val="1"/>
        </dgm:presLayoutVars>
      </dgm:prSet>
      <dgm:spPr/>
    </dgm:pt>
    <dgm:pt modelId="{73D9A86A-00C9-C44B-9F91-05CBF9BBD701}" type="pres">
      <dgm:prSet presAssocID="{B4B5D490-7A6A-459A-AB2E-AB3DF7493841}" presName="FourConn_2-3" presStyleLbl="fgAccFollowNode1" presStyleIdx="1" presStyleCnt="3">
        <dgm:presLayoutVars>
          <dgm:bulletEnabled val="1"/>
        </dgm:presLayoutVars>
      </dgm:prSet>
      <dgm:spPr/>
    </dgm:pt>
    <dgm:pt modelId="{FBAC4F90-7AE7-A84C-B806-8A127DEEC4C4}" type="pres">
      <dgm:prSet presAssocID="{B4B5D490-7A6A-459A-AB2E-AB3DF7493841}" presName="FourConn_3-4" presStyleLbl="fgAccFollowNode1" presStyleIdx="2" presStyleCnt="3">
        <dgm:presLayoutVars>
          <dgm:bulletEnabled val="1"/>
        </dgm:presLayoutVars>
      </dgm:prSet>
      <dgm:spPr/>
    </dgm:pt>
    <dgm:pt modelId="{404FF596-29CC-6E4D-A3AA-1159142DE957}" type="pres">
      <dgm:prSet presAssocID="{B4B5D490-7A6A-459A-AB2E-AB3DF7493841}" presName="FourNodes_1_text" presStyleLbl="node1" presStyleIdx="3" presStyleCnt="4">
        <dgm:presLayoutVars>
          <dgm:bulletEnabled val="1"/>
        </dgm:presLayoutVars>
      </dgm:prSet>
      <dgm:spPr/>
    </dgm:pt>
    <dgm:pt modelId="{B5BD464E-BFAC-E346-B1F2-7FF5B9454BF0}" type="pres">
      <dgm:prSet presAssocID="{B4B5D490-7A6A-459A-AB2E-AB3DF7493841}" presName="FourNodes_2_text" presStyleLbl="node1" presStyleIdx="3" presStyleCnt="4">
        <dgm:presLayoutVars>
          <dgm:bulletEnabled val="1"/>
        </dgm:presLayoutVars>
      </dgm:prSet>
      <dgm:spPr/>
    </dgm:pt>
    <dgm:pt modelId="{36B5E0A3-CD3B-5A4A-A974-C0BA63329F02}" type="pres">
      <dgm:prSet presAssocID="{B4B5D490-7A6A-459A-AB2E-AB3DF7493841}" presName="FourNodes_3_text" presStyleLbl="node1" presStyleIdx="3" presStyleCnt="4">
        <dgm:presLayoutVars>
          <dgm:bulletEnabled val="1"/>
        </dgm:presLayoutVars>
      </dgm:prSet>
      <dgm:spPr/>
    </dgm:pt>
    <dgm:pt modelId="{B624E415-088E-E649-A6D6-38A6E50C4CB1}" type="pres">
      <dgm:prSet presAssocID="{B4B5D490-7A6A-459A-AB2E-AB3DF749384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1F43408-3F27-6049-9812-8E335008FF3E}" type="presOf" srcId="{B4B5D490-7A6A-459A-AB2E-AB3DF7493841}" destId="{F07526B9-85E3-F541-ACA4-550327982554}" srcOrd="0" destOrd="0" presId="urn:microsoft.com/office/officeart/2005/8/layout/vProcess5"/>
    <dgm:cxn modelId="{63EDA10A-2EEF-A047-B23F-EE84326242C5}" type="presOf" srcId="{B4F525FC-01BE-45EE-A88B-9FA5C1C8F0FA}" destId="{5F2AE11C-7DE6-9445-9B34-6DBFA1EB35D1}" srcOrd="0" destOrd="0" presId="urn:microsoft.com/office/officeart/2005/8/layout/vProcess5"/>
    <dgm:cxn modelId="{C3047510-B31D-466A-9AF6-A45B8C173951}" srcId="{B4B5D490-7A6A-459A-AB2E-AB3DF7493841}" destId="{9AF59B6C-D828-4031-BDFB-A8085FB361FA}" srcOrd="0" destOrd="0" parTransId="{5AABE365-FB14-49E9-A22C-03E100053152}" sibTransId="{9D09D8D7-9A0A-4583-AEE0-B9125556887E}"/>
    <dgm:cxn modelId="{8B16EE39-9B6D-8247-A6A6-C42D5113E1CF}" type="presOf" srcId="{9AF59B6C-D828-4031-BDFB-A8085FB361FA}" destId="{404FF596-29CC-6E4D-A3AA-1159142DE957}" srcOrd="1" destOrd="0" presId="urn:microsoft.com/office/officeart/2005/8/layout/vProcess5"/>
    <dgm:cxn modelId="{E3192940-703B-D740-981B-12CF2F7C3DFF}" type="presOf" srcId="{EBE544A7-2371-4417-AA56-7F4DC3C3B3CA}" destId="{426A9362-8C5A-8346-BAF0-6FFBD83835A4}" srcOrd="0" destOrd="0" presId="urn:microsoft.com/office/officeart/2005/8/layout/vProcess5"/>
    <dgm:cxn modelId="{1D7C8560-1886-8E41-834A-E3D9A28A2169}" type="presOf" srcId="{58BFCB77-653E-44C0-8D3B-61AEB71AC199}" destId="{B5BD464E-BFAC-E346-B1F2-7FF5B9454BF0}" srcOrd="1" destOrd="0" presId="urn:microsoft.com/office/officeart/2005/8/layout/vProcess5"/>
    <dgm:cxn modelId="{C6FFD764-4F5F-E949-B1A1-61006B5DE8B9}" type="presOf" srcId="{3A154529-D39E-48BE-8E1C-2BF8DE454880}" destId="{FBAC4F90-7AE7-A84C-B806-8A127DEEC4C4}" srcOrd="0" destOrd="0" presId="urn:microsoft.com/office/officeart/2005/8/layout/vProcess5"/>
    <dgm:cxn modelId="{F79BDE6B-B2C5-1E42-833E-2658C5D8B2FF}" type="presOf" srcId="{9AF59B6C-D828-4031-BDFB-A8085FB361FA}" destId="{19AB1989-8EA9-0348-B6D3-7CFAE001D7E4}" srcOrd="0" destOrd="0" presId="urn:microsoft.com/office/officeart/2005/8/layout/vProcess5"/>
    <dgm:cxn modelId="{2C96BF88-01AA-4026-93E2-13797C828DB5}" srcId="{B4B5D490-7A6A-459A-AB2E-AB3DF7493841}" destId="{EBE544A7-2371-4417-AA56-7F4DC3C3B3CA}" srcOrd="2" destOrd="0" parTransId="{E7A541D9-1DE5-47DE-AF12-7EED9F67CFAC}" sibTransId="{3A154529-D39E-48BE-8E1C-2BF8DE454880}"/>
    <dgm:cxn modelId="{3F80C78F-C60A-458D-934C-13323363F6AF}" srcId="{B4B5D490-7A6A-459A-AB2E-AB3DF7493841}" destId="{58BFCB77-653E-44C0-8D3B-61AEB71AC199}" srcOrd="1" destOrd="0" parTransId="{194D6851-753F-4FD2-9636-D650CB6EB325}" sibTransId="{9A1AF33F-AB6E-465D-A6D2-A7EC30CBC31A}"/>
    <dgm:cxn modelId="{204543AE-066C-4343-8AE2-D94F86EE38F4}" type="presOf" srcId="{EBE544A7-2371-4417-AA56-7F4DC3C3B3CA}" destId="{36B5E0A3-CD3B-5A4A-A974-C0BA63329F02}" srcOrd="1" destOrd="0" presId="urn:microsoft.com/office/officeart/2005/8/layout/vProcess5"/>
    <dgm:cxn modelId="{25B831C7-2B37-2B4F-ADFD-C6683B8AF4BB}" type="presOf" srcId="{9D09D8D7-9A0A-4583-AEE0-B9125556887E}" destId="{67C48334-CF32-D948-9F7A-AB374E1B1F50}" srcOrd="0" destOrd="0" presId="urn:microsoft.com/office/officeart/2005/8/layout/vProcess5"/>
    <dgm:cxn modelId="{C40E70D5-EB1A-FE4D-B717-F025421278E7}" type="presOf" srcId="{B4F525FC-01BE-45EE-A88B-9FA5C1C8F0FA}" destId="{B624E415-088E-E649-A6D6-38A6E50C4CB1}" srcOrd="1" destOrd="0" presId="urn:microsoft.com/office/officeart/2005/8/layout/vProcess5"/>
    <dgm:cxn modelId="{A73EDBF7-A662-054C-A53B-258286000519}" type="presOf" srcId="{9A1AF33F-AB6E-465D-A6D2-A7EC30CBC31A}" destId="{73D9A86A-00C9-C44B-9F91-05CBF9BBD701}" srcOrd="0" destOrd="0" presId="urn:microsoft.com/office/officeart/2005/8/layout/vProcess5"/>
    <dgm:cxn modelId="{3D312DF8-E346-4453-A694-A5083CFE90C2}" srcId="{B4B5D490-7A6A-459A-AB2E-AB3DF7493841}" destId="{B4F525FC-01BE-45EE-A88B-9FA5C1C8F0FA}" srcOrd="3" destOrd="0" parTransId="{5E2331CA-9F20-4D09-A047-66DF53989237}" sibTransId="{DE014575-082D-4498-B502-D8F6D555C027}"/>
    <dgm:cxn modelId="{1B7696FB-95BF-4948-86ED-784407E32AC3}" type="presOf" srcId="{58BFCB77-653E-44C0-8D3B-61AEB71AC199}" destId="{8F86928D-204C-364E-AB86-4143A74DD4C8}" srcOrd="0" destOrd="0" presId="urn:microsoft.com/office/officeart/2005/8/layout/vProcess5"/>
    <dgm:cxn modelId="{E796DDCE-1803-2043-BEB6-E05C33EBD48C}" type="presParOf" srcId="{F07526B9-85E3-F541-ACA4-550327982554}" destId="{4F14A257-0E81-7F4C-9AB5-8CD8C2951D02}" srcOrd="0" destOrd="0" presId="urn:microsoft.com/office/officeart/2005/8/layout/vProcess5"/>
    <dgm:cxn modelId="{B7E3845A-6089-874E-98D8-10F375E5D7AF}" type="presParOf" srcId="{F07526B9-85E3-F541-ACA4-550327982554}" destId="{19AB1989-8EA9-0348-B6D3-7CFAE001D7E4}" srcOrd="1" destOrd="0" presId="urn:microsoft.com/office/officeart/2005/8/layout/vProcess5"/>
    <dgm:cxn modelId="{6405628E-40F3-F54E-903F-355E53936C64}" type="presParOf" srcId="{F07526B9-85E3-F541-ACA4-550327982554}" destId="{8F86928D-204C-364E-AB86-4143A74DD4C8}" srcOrd="2" destOrd="0" presId="urn:microsoft.com/office/officeart/2005/8/layout/vProcess5"/>
    <dgm:cxn modelId="{777D548B-6502-4B47-8CEC-C28D89E7BDB5}" type="presParOf" srcId="{F07526B9-85E3-F541-ACA4-550327982554}" destId="{426A9362-8C5A-8346-BAF0-6FFBD83835A4}" srcOrd="3" destOrd="0" presId="urn:microsoft.com/office/officeart/2005/8/layout/vProcess5"/>
    <dgm:cxn modelId="{2ABA64EE-DB5A-B646-B87E-901F00D105AF}" type="presParOf" srcId="{F07526B9-85E3-F541-ACA4-550327982554}" destId="{5F2AE11C-7DE6-9445-9B34-6DBFA1EB35D1}" srcOrd="4" destOrd="0" presId="urn:microsoft.com/office/officeart/2005/8/layout/vProcess5"/>
    <dgm:cxn modelId="{8737A18D-4604-3448-866C-DA3A173AC0E5}" type="presParOf" srcId="{F07526B9-85E3-F541-ACA4-550327982554}" destId="{67C48334-CF32-D948-9F7A-AB374E1B1F50}" srcOrd="5" destOrd="0" presId="urn:microsoft.com/office/officeart/2005/8/layout/vProcess5"/>
    <dgm:cxn modelId="{6D49DD9E-82CD-EE42-A064-9ACDFE82D468}" type="presParOf" srcId="{F07526B9-85E3-F541-ACA4-550327982554}" destId="{73D9A86A-00C9-C44B-9F91-05CBF9BBD701}" srcOrd="6" destOrd="0" presId="urn:microsoft.com/office/officeart/2005/8/layout/vProcess5"/>
    <dgm:cxn modelId="{05C682D4-59BD-844E-8BE0-CCDD1E1FD9E1}" type="presParOf" srcId="{F07526B9-85E3-F541-ACA4-550327982554}" destId="{FBAC4F90-7AE7-A84C-B806-8A127DEEC4C4}" srcOrd="7" destOrd="0" presId="urn:microsoft.com/office/officeart/2005/8/layout/vProcess5"/>
    <dgm:cxn modelId="{AB5DAAF2-6A5B-B54C-86D4-11A14EFD3BA4}" type="presParOf" srcId="{F07526B9-85E3-F541-ACA4-550327982554}" destId="{404FF596-29CC-6E4D-A3AA-1159142DE957}" srcOrd="8" destOrd="0" presId="urn:microsoft.com/office/officeart/2005/8/layout/vProcess5"/>
    <dgm:cxn modelId="{683DD52E-99CD-7B4B-90E1-3A0C5B7EDBA0}" type="presParOf" srcId="{F07526B9-85E3-F541-ACA4-550327982554}" destId="{B5BD464E-BFAC-E346-B1F2-7FF5B9454BF0}" srcOrd="9" destOrd="0" presId="urn:microsoft.com/office/officeart/2005/8/layout/vProcess5"/>
    <dgm:cxn modelId="{73776338-5ED9-C346-8B4E-6FDA761D910C}" type="presParOf" srcId="{F07526B9-85E3-F541-ACA4-550327982554}" destId="{36B5E0A3-CD3B-5A4A-A974-C0BA63329F02}" srcOrd="10" destOrd="0" presId="urn:microsoft.com/office/officeart/2005/8/layout/vProcess5"/>
    <dgm:cxn modelId="{E7050EF8-9A35-F940-B7B1-E4DD05972E3E}" type="presParOf" srcId="{F07526B9-85E3-F541-ACA4-550327982554}" destId="{B624E415-088E-E649-A6D6-38A6E50C4CB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569E29-7E49-435A-97CB-01E782289B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84D021-A447-4C30-99C2-1E87C20F6278}">
      <dgm:prSet/>
      <dgm:spPr/>
      <dgm:t>
        <a:bodyPr/>
        <a:lstStyle/>
        <a:p>
          <a:r>
            <a:rPr lang="en-US" dirty="0" err="1"/>
            <a:t>Parametrii</a:t>
          </a:r>
          <a:r>
            <a:rPr lang="en-US" dirty="0"/>
            <a:t>: input-</a:t>
          </a:r>
          <a:r>
            <a:rPr lang="en-US" dirty="0" err="1"/>
            <a:t>ul</a:t>
          </a:r>
          <a:r>
            <a:rPr lang="en-US" dirty="0"/>
            <a:t> </a:t>
          </a:r>
          <a:r>
            <a:rPr lang="en-US" dirty="0" err="1"/>
            <a:t>functiei</a:t>
          </a:r>
          <a:r>
            <a:rPr lang="en-US" dirty="0"/>
            <a:t>, un set de </a:t>
          </a:r>
          <a:r>
            <a:rPr lang="en-US" dirty="0" err="1"/>
            <a:t>variabile</a:t>
          </a:r>
          <a:r>
            <a:rPr lang="en-US" dirty="0"/>
            <a:t> </a:t>
          </a:r>
          <a:r>
            <a:rPr lang="en-US" dirty="0" err="1"/>
            <a:t>existente</a:t>
          </a:r>
          <a:r>
            <a:rPr lang="en-US" dirty="0"/>
            <a:t> </a:t>
          </a:r>
          <a:r>
            <a:rPr lang="en-US" dirty="0" err="1"/>
            <a:t>doar</a:t>
          </a:r>
          <a:r>
            <a:rPr lang="en-US" dirty="0"/>
            <a:t> in </a:t>
          </a:r>
          <a:r>
            <a:rPr lang="en-US" dirty="0" err="1"/>
            <a:t>interiorul</a:t>
          </a:r>
          <a:r>
            <a:rPr lang="en-US" dirty="0"/>
            <a:t> </a:t>
          </a:r>
          <a:r>
            <a:rPr lang="en-US" dirty="0" err="1"/>
            <a:t>functiei</a:t>
          </a:r>
          <a:r>
            <a:rPr lang="en-US" dirty="0"/>
            <a:t>, </a:t>
          </a:r>
          <a:r>
            <a:rPr lang="en-US" dirty="0" err="1"/>
            <a:t>acestea</a:t>
          </a:r>
          <a:r>
            <a:rPr lang="en-US" dirty="0"/>
            <a:t> </a:t>
          </a:r>
          <a:r>
            <a:rPr lang="en-US" dirty="0" err="1"/>
            <a:t>reprezinta</a:t>
          </a:r>
          <a:r>
            <a:rPr lang="en-US" dirty="0"/>
            <a:t>, de </a:t>
          </a:r>
          <a:r>
            <a:rPr lang="en-US" dirty="0" err="1"/>
            <a:t>asemenea</a:t>
          </a:r>
          <a:r>
            <a:rPr lang="en-US" dirty="0"/>
            <a:t>, </a:t>
          </a:r>
          <a:r>
            <a:rPr lang="en-US" dirty="0" err="1"/>
            <a:t>si</a:t>
          </a:r>
          <a:r>
            <a:rPr lang="en-US" dirty="0"/>
            <a:t> o </a:t>
          </a:r>
          <a:r>
            <a:rPr lang="en-US" dirty="0" err="1"/>
            <a:t>copie</a:t>
          </a:r>
          <a:r>
            <a:rPr lang="en-US" dirty="0"/>
            <a:t> a </a:t>
          </a:r>
          <a:r>
            <a:rPr lang="en-US" dirty="0" err="1"/>
            <a:t>variabilelor</a:t>
          </a:r>
          <a:r>
            <a:rPr lang="en-US" dirty="0"/>
            <a:t> </a:t>
          </a:r>
          <a:r>
            <a:rPr lang="en-US" dirty="0" err="1"/>
            <a:t>trimise</a:t>
          </a:r>
          <a:r>
            <a:rPr lang="en-US" dirty="0"/>
            <a:t> in </a:t>
          </a:r>
          <a:r>
            <a:rPr lang="en-US" dirty="0" err="1"/>
            <a:t>apel</a:t>
          </a:r>
          <a:r>
            <a:rPr lang="en-US" dirty="0"/>
            <a:t> =&gt; Input</a:t>
          </a:r>
        </a:p>
      </dgm:t>
    </dgm:pt>
    <dgm:pt modelId="{4F3B92DC-8B3C-4301-A32D-6588F5B8C70B}" type="parTrans" cxnId="{520C694E-D31E-4DA3-B347-73A0806996CC}">
      <dgm:prSet/>
      <dgm:spPr/>
      <dgm:t>
        <a:bodyPr/>
        <a:lstStyle/>
        <a:p>
          <a:endParaRPr lang="en-US"/>
        </a:p>
      </dgm:t>
    </dgm:pt>
    <dgm:pt modelId="{240D18B8-4027-4807-BAF6-B98A6BEB2B48}" type="sibTrans" cxnId="{520C694E-D31E-4DA3-B347-73A0806996CC}">
      <dgm:prSet/>
      <dgm:spPr/>
      <dgm:t>
        <a:bodyPr/>
        <a:lstStyle/>
        <a:p>
          <a:endParaRPr lang="en-US"/>
        </a:p>
      </dgm:t>
    </dgm:pt>
    <dgm:pt modelId="{3F2482E3-7631-4432-A5CD-5720F2EE2C06}">
      <dgm:prSet/>
      <dgm:spPr/>
      <dgm:t>
        <a:bodyPr/>
        <a:lstStyle/>
        <a:p>
          <a:r>
            <a:rPr lang="en-US" dirty="0"/>
            <a:t>return: </a:t>
          </a:r>
          <a:r>
            <a:rPr lang="en-US" dirty="0" err="1"/>
            <a:t>folosim</a:t>
          </a:r>
          <a:r>
            <a:rPr lang="en-US" dirty="0"/>
            <a:t> </a:t>
          </a:r>
          <a:r>
            <a:rPr lang="en-US" dirty="0" err="1"/>
            <a:t>cuvantul</a:t>
          </a:r>
          <a:r>
            <a:rPr lang="en-US" dirty="0"/>
            <a:t> </a:t>
          </a:r>
          <a:r>
            <a:rPr lang="en-US" dirty="0" err="1"/>
            <a:t>cheie</a:t>
          </a:r>
          <a:r>
            <a:rPr lang="en-US" dirty="0"/>
            <a:t> </a:t>
          </a:r>
          <a:r>
            <a:rPr lang="en-US" b="1" dirty="0"/>
            <a:t>return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specifica</a:t>
          </a:r>
          <a:r>
            <a:rPr lang="en-US" dirty="0"/>
            <a:t> </a:t>
          </a:r>
          <a:r>
            <a:rPr lang="en-US" dirty="0" err="1"/>
            <a:t>rezultatul</a:t>
          </a:r>
          <a:r>
            <a:rPr lang="en-US" dirty="0"/>
            <a:t> pe care il </a:t>
          </a:r>
          <a:r>
            <a:rPr lang="en-US" dirty="0" err="1"/>
            <a:t>vrem</a:t>
          </a:r>
          <a:r>
            <a:rPr lang="en-US" dirty="0"/>
            <a:t> din </a:t>
          </a:r>
          <a:r>
            <a:rPr lang="en-US" dirty="0" err="1"/>
            <a:t>partea</a:t>
          </a:r>
          <a:r>
            <a:rPr lang="en-US" dirty="0"/>
            <a:t> </a:t>
          </a:r>
          <a:r>
            <a:rPr lang="en-US" dirty="0" err="1"/>
            <a:t>functiei</a:t>
          </a:r>
          <a:r>
            <a:rPr lang="en-US" dirty="0"/>
            <a:t> =&gt; Output</a:t>
          </a:r>
        </a:p>
      </dgm:t>
    </dgm:pt>
    <dgm:pt modelId="{89A7849B-6861-4350-8624-C4C26F8B0506}" type="parTrans" cxnId="{9F770F1F-E840-46F4-B694-230CC4EFBCB5}">
      <dgm:prSet/>
      <dgm:spPr/>
      <dgm:t>
        <a:bodyPr/>
        <a:lstStyle/>
        <a:p>
          <a:endParaRPr lang="en-US"/>
        </a:p>
      </dgm:t>
    </dgm:pt>
    <dgm:pt modelId="{B29F0DFD-25EC-4DCE-A7F4-8BCABDCF6B4D}" type="sibTrans" cxnId="{9F770F1F-E840-46F4-B694-230CC4EFBCB5}">
      <dgm:prSet/>
      <dgm:spPr/>
      <dgm:t>
        <a:bodyPr/>
        <a:lstStyle/>
        <a:p>
          <a:endParaRPr lang="en-US"/>
        </a:p>
      </dgm:t>
    </dgm:pt>
    <dgm:pt modelId="{BAC56815-B56D-4416-AF3A-76754610E236}" type="pres">
      <dgm:prSet presAssocID="{4C569E29-7E49-435A-97CB-01E782289BCD}" presName="root" presStyleCnt="0">
        <dgm:presLayoutVars>
          <dgm:dir/>
          <dgm:resizeHandles val="exact"/>
        </dgm:presLayoutVars>
      </dgm:prSet>
      <dgm:spPr/>
    </dgm:pt>
    <dgm:pt modelId="{74583C1D-8B65-4880-B0D6-DE3ECBDB574B}" type="pres">
      <dgm:prSet presAssocID="{3284D021-A447-4C30-99C2-1E87C20F6278}" presName="compNode" presStyleCnt="0"/>
      <dgm:spPr/>
    </dgm:pt>
    <dgm:pt modelId="{A6AD123A-820E-4D31-A886-72B0DFBCB835}" type="pres">
      <dgm:prSet presAssocID="{3284D021-A447-4C30-99C2-1E87C20F6278}" presName="bgRect" presStyleLbl="bgShp" presStyleIdx="0" presStyleCnt="2"/>
      <dgm:spPr/>
    </dgm:pt>
    <dgm:pt modelId="{ED32761F-2B84-4152-B572-0397A1DBC3DC}" type="pres">
      <dgm:prSet presAssocID="{3284D021-A447-4C30-99C2-1E87C20F62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B9F0735-2638-4DD9-AAFF-F49BD1B83C4D}" type="pres">
      <dgm:prSet presAssocID="{3284D021-A447-4C30-99C2-1E87C20F6278}" presName="spaceRect" presStyleCnt="0"/>
      <dgm:spPr/>
    </dgm:pt>
    <dgm:pt modelId="{953A5EDE-7038-4BE4-A4D0-6BFB7018AF92}" type="pres">
      <dgm:prSet presAssocID="{3284D021-A447-4C30-99C2-1E87C20F6278}" presName="parTx" presStyleLbl="revTx" presStyleIdx="0" presStyleCnt="2">
        <dgm:presLayoutVars>
          <dgm:chMax val="0"/>
          <dgm:chPref val="0"/>
        </dgm:presLayoutVars>
      </dgm:prSet>
      <dgm:spPr/>
    </dgm:pt>
    <dgm:pt modelId="{29564163-36BA-46A9-A5AF-B29E08A03C4E}" type="pres">
      <dgm:prSet presAssocID="{240D18B8-4027-4807-BAF6-B98A6BEB2B48}" presName="sibTrans" presStyleCnt="0"/>
      <dgm:spPr/>
    </dgm:pt>
    <dgm:pt modelId="{74B68301-EAA6-4A6F-A850-4414ACBE178B}" type="pres">
      <dgm:prSet presAssocID="{3F2482E3-7631-4432-A5CD-5720F2EE2C06}" presName="compNode" presStyleCnt="0"/>
      <dgm:spPr/>
    </dgm:pt>
    <dgm:pt modelId="{C9BC06B8-B1F8-4B45-97E3-AED18DCCE60D}" type="pres">
      <dgm:prSet presAssocID="{3F2482E3-7631-4432-A5CD-5720F2EE2C06}" presName="bgRect" presStyleLbl="bgShp" presStyleIdx="1" presStyleCnt="2"/>
      <dgm:spPr/>
    </dgm:pt>
    <dgm:pt modelId="{C6B82554-105C-4F19-8B76-138B77C4DA32}" type="pres">
      <dgm:prSet presAssocID="{3F2482E3-7631-4432-A5CD-5720F2EE2C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5B0C08B-CDC9-432B-A1E9-BBA15101305B}" type="pres">
      <dgm:prSet presAssocID="{3F2482E3-7631-4432-A5CD-5720F2EE2C06}" presName="spaceRect" presStyleCnt="0"/>
      <dgm:spPr/>
    </dgm:pt>
    <dgm:pt modelId="{E4019E00-9747-4D6E-AA05-84356B7B4C4C}" type="pres">
      <dgm:prSet presAssocID="{3F2482E3-7631-4432-A5CD-5720F2EE2C0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F770F1F-E840-46F4-B694-230CC4EFBCB5}" srcId="{4C569E29-7E49-435A-97CB-01E782289BCD}" destId="{3F2482E3-7631-4432-A5CD-5720F2EE2C06}" srcOrd="1" destOrd="0" parTransId="{89A7849B-6861-4350-8624-C4C26F8B0506}" sibTransId="{B29F0DFD-25EC-4DCE-A7F4-8BCABDCF6B4D}"/>
    <dgm:cxn modelId="{520C694E-D31E-4DA3-B347-73A0806996CC}" srcId="{4C569E29-7E49-435A-97CB-01E782289BCD}" destId="{3284D021-A447-4C30-99C2-1E87C20F6278}" srcOrd="0" destOrd="0" parTransId="{4F3B92DC-8B3C-4301-A32D-6588F5B8C70B}" sibTransId="{240D18B8-4027-4807-BAF6-B98A6BEB2B48}"/>
    <dgm:cxn modelId="{A6073866-3433-4A83-B194-086A75C75F22}" type="presOf" srcId="{4C569E29-7E49-435A-97CB-01E782289BCD}" destId="{BAC56815-B56D-4416-AF3A-76754610E236}" srcOrd="0" destOrd="0" presId="urn:microsoft.com/office/officeart/2018/2/layout/IconVerticalSolidList"/>
    <dgm:cxn modelId="{D43C4FB3-D504-4E77-A4DE-0697CF0214F6}" type="presOf" srcId="{3F2482E3-7631-4432-A5CD-5720F2EE2C06}" destId="{E4019E00-9747-4D6E-AA05-84356B7B4C4C}" srcOrd="0" destOrd="0" presId="urn:microsoft.com/office/officeart/2018/2/layout/IconVerticalSolidList"/>
    <dgm:cxn modelId="{5449E9FF-577B-4A0E-9F6E-326091C0EBAC}" type="presOf" srcId="{3284D021-A447-4C30-99C2-1E87C20F6278}" destId="{953A5EDE-7038-4BE4-A4D0-6BFB7018AF92}" srcOrd="0" destOrd="0" presId="urn:microsoft.com/office/officeart/2018/2/layout/IconVerticalSolidList"/>
    <dgm:cxn modelId="{1836B31C-06F3-449B-88D5-FE82920F425E}" type="presParOf" srcId="{BAC56815-B56D-4416-AF3A-76754610E236}" destId="{74583C1D-8B65-4880-B0D6-DE3ECBDB574B}" srcOrd="0" destOrd="0" presId="urn:microsoft.com/office/officeart/2018/2/layout/IconVerticalSolidList"/>
    <dgm:cxn modelId="{D0EFC5CA-7DAE-4731-9D50-CF1B3A566336}" type="presParOf" srcId="{74583C1D-8B65-4880-B0D6-DE3ECBDB574B}" destId="{A6AD123A-820E-4D31-A886-72B0DFBCB835}" srcOrd="0" destOrd="0" presId="urn:microsoft.com/office/officeart/2018/2/layout/IconVerticalSolidList"/>
    <dgm:cxn modelId="{CE340A34-83C5-4431-9220-961FC117C066}" type="presParOf" srcId="{74583C1D-8B65-4880-B0D6-DE3ECBDB574B}" destId="{ED32761F-2B84-4152-B572-0397A1DBC3DC}" srcOrd="1" destOrd="0" presId="urn:microsoft.com/office/officeart/2018/2/layout/IconVerticalSolidList"/>
    <dgm:cxn modelId="{7A654B96-E089-4627-AF52-96AB54E08BF3}" type="presParOf" srcId="{74583C1D-8B65-4880-B0D6-DE3ECBDB574B}" destId="{7B9F0735-2638-4DD9-AAFF-F49BD1B83C4D}" srcOrd="2" destOrd="0" presId="urn:microsoft.com/office/officeart/2018/2/layout/IconVerticalSolidList"/>
    <dgm:cxn modelId="{0520924D-2047-4639-AAA4-6C28B72237AD}" type="presParOf" srcId="{74583C1D-8B65-4880-B0D6-DE3ECBDB574B}" destId="{953A5EDE-7038-4BE4-A4D0-6BFB7018AF92}" srcOrd="3" destOrd="0" presId="urn:microsoft.com/office/officeart/2018/2/layout/IconVerticalSolidList"/>
    <dgm:cxn modelId="{48EEE496-946C-4E54-B566-C5752F239C6C}" type="presParOf" srcId="{BAC56815-B56D-4416-AF3A-76754610E236}" destId="{29564163-36BA-46A9-A5AF-B29E08A03C4E}" srcOrd="1" destOrd="0" presId="urn:microsoft.com/office/officeart/2018/2/layout/IconVerticalSolidList"/>
    <dgm:cxn modelId="{77399006-A192-4723-9E72-1FA7E3A3F985}" type="presParOf" srcId="{BAC56815-B56D-4416-AF3A-76754610E236}" destId="{74B68301-EAA6-4A6F-A850-4414ACBE178B}" srcOrd="2" destOrd="0" presId="urn:microsoft.com/office/officeart/2018/2/layout/IconVerticalSolidList"/>
    <dgm:cxn modelId="{1DA6999E-7A9A-4885-9E8A-612F54C64AF7}" type="presParOf" srcId="{74B68301-EAA6-4A6F-A850-4414ACBE178B}" destId="{C9BC06B8-B1F8-4B45-97E3-AED18DCCE60D}" srcOrd="0" destOrd="0" presId="urn:microsoft.com/office/officeart/2018/2/layout/IconVerticalSolidList"/>
    <dgm:cxn modelId="{27A4BA94-8096-477A-BE5A-BB1DC66664C7}" type="presParOf" srcId="{74B68301-EAA6-4A6F-A850-4414ACBE178B}" destId="{C6B82554-105C-4F19-8B76-138B77C4DA32}" srcOrd="1" destOrd="0" presId="urn:microsoft.com/office/officeart/2018/2/layout/IconVerticalSolidList"/>
    <dgm:cxn modelId="{47AAE4CB-7AA2-43A9-B7CB-773BEB67E025}" type="presParOf" srcId="{74B68301-EAA6-4A6F-A850-4414ACBE178B}" destId="{05B0C08B-CDC9-432B-A1E9-BBA15101305B}" srcOrd="2" destOrd="0" presId="urn:microsoft.com/office/officeart/2018/2/layout/IconVerticalSolidList"/>
    <dgm:cxn modelId="{8FBA4199-C350-42EE-BDBB-CCE354F01654}" type="presParOf" srcId="{74B68301-EAA6-4A6F-A850-4414ACBE178B}" destId="{E4019E00-9747-4D6E-AA05-84356B7B4C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4D263-4BF5-524D-A216-462CE98CEAD0}">
      <dsp:nvSpPr>
        <dsp:cNvPr id="0" name=""/>
        <dsp:cNvSpPr/>
      </dsp:nvSpPr>
      <dsp:spPr>
        <a:xfrm>
          <a:off x="747" y="1868707"/>
          <a:ext cx="2831332" cy="18403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Declarare : cream functia</a:t>
          </a:r>
        </a:p>
      </dsp:txBody>
      <dsp:txXfrm>
        <a:off x="90586" y="1958546"/>
        <a:ext cx="2651654" cy="1660688"/>
      </dsp:txXfrm>
    </dsp:sp>
    <dsp:sp modelId="{74C37354-CB16-5F4A-BA1E-93A1A498B7AE}">
      <dsp:nvSpPr>
        <dsp:cNvPr id="0" name=""/>
        <dsp:cNvSpPr/>
      </dsp:nvSpPr>
      <dsp:spPr>
        <a:xfrm>
          <a:off x="1416414" y="1225567"/>
          <a:ext cx="3126646" cy="3126646"/>
        </a:xfrm>
        <a:custGeom>
          <a:avLst/>
          <a:gdLst/>
          <a:ahLst/>
          <a:cxnLst/>
          <a:rect l="0" t="0" r="0" b="0"/>
          <a:pathLst>
            <a:path>
              <a:moveTo>
                <a:pt x="314544" y="622827"/>
              </a:moveTo>
              <a:arcTo wR="1563323" hR="1563323" stAng="13019076" swAng="6361848"/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D5010-E308-D04A-90DB-3DAE0F284E9F}">
      <dsp:nvSpPr>
        <dsp:cNvPr id="0" name=""/>
        <dsp:cNvSpPr/>
      </dsp:nvSpPr>
      <dsp:spPr>
        <a:xfrm>
          <a:off x="3127394" y="1868707"/>
          <a:ext cx="2831332" cy="18403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Apelare : utilizam functia</a:t>
          </a:r>
        </a:p>
      </dsp:txBody>
      <dsp:txXfrm>
        <a:off x="3217233" y="1958546"/>
        <a:ext cx="2651654" cy="1660688"/>
      </dsp:txXfrm>
    </dsp:sp>
    <dsp:sp modelId="{18766BBD-FB5D-3B45-A77E-A2852EA55851}">
      <dsp:nvSpPr>
        <dsp:cNvPr id="0" name=""/>
        <dsp:cNvSpPr/>
      </dsp:nvSpPr>
      <dsp:spPr>
        <a:xfrm>
          <a:off x="1416414" y="1225567"/>
          <a:ext cx="3126646" cy="3126646"/>
        </a:xfrm>
        <a:custGeom>
          <a:avLst/>
          <a:gdLst/>
          <a:ahLst/>
          <a:cxnLst/>
          <a:rect l="0" t="0" r="0" b="0"/>
          <a:pathLst>
            <a:path>
              <a:moveTo>
                <a:pt x="2812101" y="2503819"/>
              </a:moveTo>
              <a:arcTo wR="1563323" hR="1563323" stAng="2219076" swAng="6361848"/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B1989-8EA9-0348-B6D3-7CFAE001D7E4}">
      <dsp:nvSpPr>
        <dsp:cNvPr id="0" name=""/>
        <dsp:cNvSpPr/>
      </dsp:nvSpPr>
      <dsp:spPr>
        <a:xfrm>
          <a:off x="0" y="0"/>
          <a:ext cx="4057949" cy="78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Folosim</a:t>
          </a:r>
          <a:r>
            <a:rPr lang="en-US" sz="2000" kern="1200" dirty="0"/>
            <a:t> </a:t>
          </a:r>
          <a:r>
            <a:rPr lang="en-US" sz="2000" kern="1200" dirty="0" err="1"/>
            <a:t>cuv</a:t>
          </a:r>
          <a:r>
            <a:rPr lang="en-US" sz="2000" kern="1200" dirty="0"/>
            <a:t> </a:t>
          </a:r>
          <a:r>
            <a:rPr lang="en-US" sz="2000" kern="1200" dirty="0" err="1"/>
            <a:t>cheie</a:t>
          </a:r>
          <a:r>
            <a:rPr lang="en-US" sz="2000" kern="1200" dirty="0"/>
            <a:t> </a:t>
          </a:r>
          <a:r>
            <a:rPr lang="en-US" sz="2000" b="1" kern="1200" dirty="0"/>
            <a:t>function</a:t>
          </a:r>
        </a:p>
      </dsp:txBody>
      <dsp:txXfrm>
        <a:off x="23077" y="23077"/>
        <a:ext cx="3141157" cy="741754"/>
      </dsp:txXfrm>
    </dsp:sp>
    <dsp:sp modelId="{8F86928D-204C-364E-AB86-4143A74DD4C8}">
      <dsp:nvSpPr>
        <dsp:cNvPr id="0" name=""/>
        <dsp:cNvSpPr/>
      </dsp:nvSpPr>
      <dsp:spPr>
        <a:xfrm>
          <a:off x="339853" y="931164"/>
          <a:ext cx="4057949" cy="78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Ii</a:t>
          </a:r>
          <a:r>
            <a:rPr lang="en-US" sz="2000" kern="1200" dirty="0"/>
            <a:t> dam un </a:t>
          </a:r>
          <a:r>
            <a:rPr lang="en-US" sz="2000" kern="1200" dirty="0" err="1"/>
            <a:t>nume</a:t>
          </a:r>
          <a:r>
            <a:rPr lang="en-US" sz="2000" kern="1200" dirty="0"/>
            <a:t>, CAT MAI EXPLICIT</a:t>
          </a:r>
        </a:p>
      </dsp:txBody>
      <dsp:txXfrm>
        <a:off x="362930" y="954241"/>
        <a:ext cx="3159802" cy="741754"/>
      </dsp:txXfrm>
    </dsp:sp>
    <dsp:sp modelId="{426A9362-8C5A-8346-BAF0-6FFBD83835A4}">
      <dsp:nvSpPr>
        <dsp:cNvPr id="0" name=""/>
        <dsp:cNvSpPr/>
      </dsp:nvSpPr>
      <dsp:spPr>
        <a:xfrm>
          <a:off x="674634" y="1862328"/>
          <a:ext cx="4057949" cy="78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Intre</a:t>
          </a:r>
          <a:r>
            <a:rPr lang="en-US" sz="2000" kern="1200" dirty="0"/>
            <a:t> </a:t>
          </a:r>
          <a:r>
            <a:rPr lang="en-US" sz="2000" kern="1200" dirty="0" err="1"/>
            <a:t>paranteze</a:t>
          </a:r>
          <a:r>
            <a:rPr lang="en-US" sz="2000" kern="1200" dirty="0"/>
            <a:t> </a:t>
          </a:r>
          <a:r>
            <a:rPr lang="en-US" sz="2000" kern="1200" dirty="0" err="1"/>
            <a:t>vom</a:t>
          </a:r>
          <a:r>
            <a:rPr lang="en-US" sz="2000" kern="1200" dirty="0"/>
            <a:t> </a:t>
          </a:r>
          <a:r>
            <a:rPr lang="en-US" sz="2000" kern="1200" dirty="0" err="1"/>
            <a:t>avea</a:t>
          </a:r>
          <a:r>
            <a:rPr lang="en-US" sz="2000" kern="1200" dirty="0"/>
            <a:t> </a:t>
          </a:r>
          <a:r>
            <a:rPr lang="en-US" sz="2000" kern="1200" dirty="0" err="1"/>
            <a:t>parametrii</a:t>
          </a:r>
          <a:r>
            <a:rPr lang="en-US" sz="2000" kern="1200" dirty="0"/>
            <a:t> </a:t>
          </a:r>
          <a:r>
            <a:rPr lang="en-US" sz="2000" kern="1200" dirty="0" err="1"/>
            <a:t>functiei</a:t>
          </a:r>
          <a:r>
            <a:rPr lang="en-US" sz="2000" kern="1200" dirty="0"/>
            <a:t>(Input-</a:t>
          </a:r>
          <a:r>
            <a:rPr lang="en-US" sz="2000" kern="1200" dirty="0" err="1"/>
            <a:t>ul</a:t>
          </a:r>
          <a:r>
            <a:rPr lang="en-US" sz="2000" kern="1200" dirty="0"/>
            <a:t>)</a:t>
          </a:r>
        </a:p>
      </dsp:txBody>
      <dsp:txXfrm>
        <a:off x="697711" y="1885405"/>
        <a:ext cx="3164874" cy="741754"/>
      </dsp:txXfrm>
    </dsp:sp>
    <dsp:sp modelId="{5F2AE11C-7DE6-9445-9B34-6DBFA1EB35D1}">
      <dsp:nvSpPr>
        <dsp:cNvPr id="0" name=""/>
        <dsp:cNvSpPr/>
      </dsp:nvSpPr>
      <dsp:spPr>
        <a:xfrm>
          <a:off x="1014487" y="2793491"/>
          <a:ext cx="4057949" cy="78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Intre</a:t>
          </a:r>
          <a:r>
            <a:rPr lang="en-US" sz="2000" kern="1200" dirty="0"/>
            <a:t> </a:t>
          </a:r>
          <a:r>
            <a:rPr lang="en-US" sz="2000" kern="1200" dirty="0" err="1"/>
            <a:t>acolade</a:t>
          </a:r>
          <a:r>
            <a:rPr lang="en-US" sz="2000" kern="1200" dirty="0"/>
            <a:t> se </a:t>
          </a:r>
          <a:r>
            <a:rPr lang="en-US" sz="2000" kern="1200" dirty="0" err="1"/>
            <a:t>afla</a:t>
          </a:r>
          <a:r>
            <a:rPr lang="en-US" sz="2000" kern="1200" dirty="0"/>
            <a:t> </a:t>
          </a:r>
          <a:r>
            <a:rPr lang="en-US" sz="2000" kern="1200" dirty="0" err="1"/>
            <a:t>corpul</a:t>
          </a:r>
          <a:r>
            <a:rPr lang="en-US" sz="2000" kern="1200" dirty="0"/>
            <a:t> </a:t>
          </a:r>
          <a:r>
            <a:rPr lang="en-US" sz="2000" kern="1200" dirty="0" err="1"/>
            <a:t>functiei</a:t>
          </a:r>
          <a:endParaRPr lang="en-US" sz="2000" kern="1200" dirty="0"/>
        </a:p>
      </dsp:txBody>
      <dsp:txXfrm>
        <a:off x="1037564" y="2816568"/>
        <a:ext cx="3159802" cy="741754"/>
      </dsp:txXfrm>
    </dsp:sp>
    <dsp:sp modelId="{67C48334-CF32-D948-9F7A-AB374E1B1F50}">
      <dsp:nvSpPr>
        <dsp:cNvPr id="0" name=""/>
        <dsp:cNvSpPr/>
      </dsp:nvSpPr>
      <dsp:spPr>
        <a:xfrm>
          <a:off x="354580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>
        <a:off x="3661041" y="603465"/>
        <a:ext cx="281677" cy="385385"/>
      </dsp:txXfrm>
    </dsp:sp>
    <dsp:sp modelId="{73D9A86A-00C9-C44B-9F91-05CBF9BBD701}">
      <dsp:nvSpPr>
        <dsp:cNvPr id="0" name=""/>
        <dsp:cNvSpPr/>
      </dsp:nvSpPr>
      <dsp:spPr>
        <a:xfrm>
          <a:off x="3885662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>
        <a:off x="4000894" y="1534629"/>
        <a:ext cx="281677" cy="385385"/>
      </dsp:txXfrm>
    </dsp:sp>
    <dsp:sp modelId="{FBAC4F90-7AE7-A84C-B806-8A127DEEC4C4}">
      <dsp:nvSpPr>
        <dsp:cNvPr id="0" name=""/>
        <dsp:cNvSpPr/>
      </dsp:nvSpPr>
      <dsp:spPr>
        <a:xfrm>
          <a:off x="4220443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>
        <a:off x="4335675" y="2465793"/>
        <a:ext cx="281677" cy="385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D123A-820E-4D31-A886-72B0DFBCB835}">
      <dsp:nvSpPr>
        <dsp:cNvPr id="0" name=""/>
        <dsp:cNvSpPr/>
      </dsp:nvSpPr>
      <dsp:spPr>
        <a:xfrm>
          <a:off x="0" y="906398"/>
          <a:ext cx="6506304" cy="16733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2761F-2B84-4152-B572-0397A1DBC3DC}">
      <dsp:nvSpPr>
        <dsp:cNvPr id="0" name=""/>
        <dsp:cNvSpPr/>
      </dsp:nvSpPr>
      <dsp:spPr>
        <a:xfrm>
          <a:off x="506188" y="1282903"/>
          <a:ext cx="920343" cy="920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A5EDE-7038-4BE4-A4D0-6BFB7018AF92}">
      <dsp:nvSpPr>
        <dsp:cNvPr id="0" name=""/>
        <dsp:cNvSpPr/>
      </dsp:nvSpPr>
      <dsp:spPr>
        <a:xfrm>
          <a:off x="1932721" y="906398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Parametrii</a:t>
          </a:r>
          <a:r>
            <a:rPr lang="en-US" sz="2000" kern="1200" dirty="0"/>
            <a:t>: input-</a:t>
          </a:r>
          <a:r>
            <a:rPr lang="en-US" sz="2000" kern="1200" dirty="0" err="1"/>
            <a:t>ul</a:t>
          </a:r>
          <a:r>
            <a:rPr lang="en-US" sz="2000" kern="1200" dirty="0"/>
            <a:t> </a:t>
          </a:r>
          <a:r>
            <a:rPr lang="en-US" sz="2000" kern="1200" dirty="0" err="1"/>
            <a:t>functiei</a:t>
          </a:r>
          <a:r>
            <a:rPr lang="en-US" sz="2000" kern="1200" dirty="0"/>
            <a:t>, un set de </a:t>
          </a:r>
          <a:r>
            <a:rPr lang="en-US" sz="2000" kern="1200" dirty="0" err="1"/>
            <a:t>variabile</a:t>
          </a:r>
          <a:r>
            <a:rPr lang="en-US" sz="2000" kern="1200" dirty="0"/>
            <a:t> </a:t>
          </a:r>
          <a:r>
            <a:rPr lang="en-US" sz="2000" kern="1200" dirty="0" err="1"/>
            <a:t>existente</a:t>
          </a:r>
          <a:r>
            <a:rPr lang="en-US" sz="2000" kern="1200" dirty="0"/>
            <a:t> </a:t>
          </a:r>
          <a:r>
            <a:rPr lang="en-US" sz="2000" kern="1200" dirty="0" err="1"/>
            <a:t>doar</a:t>
          </a:r>
          <a:r>
            <a:rPr lang="en-US" sz="2000" kern="1200" dirty="0"/>
            <a:t> in </a:t>
          </a:r>
          <a:r>
            <a:rPr lang="en-US" sz="2000" kern="1200" dirty="0" err="1"/>
            <a:t>interiorul</a:t>
          </a:r>
          <a:r>
            <a:rPr lang="en-US" sz="2000" kern="1200" dirty="0"/>
            <a:t> </a:t>
          </a:r>
          <a:r>
            <a:rPr lang="en-US" sz="2000" kern="1200" dirty="0" err="1"/>
            <a:t>functiei</a:t>
          </a:r>
          <a:r>
            <a:rPr lang="en-US" sz="2000" kern="1200" dirty="0"/>
            <a:t>, </a:t>
          </a:r>
          <a:r>
            <a:rPr lang="en-US" sz="2000" kern="1200" dirty="0" err="1"/>
            <a:t>acestea</a:t>
          </a:r>
          <a:r>
            <a:rPr lang="en-US" sz="2000" kern="1200" dirty="0"/>
            <a:t> </a:t>
          </a:r>
          <a:r>
            <a:rPr lang="en-US" sz="2000" kern="1200" dirty="0" err="1"/>
            <a:t>reprezinta</a:t>
          </a:r>
          <a:r>
            <a:rPr lang="en-US" sz="2000" kern="1200" dirty="0"/>
            <a:t>, de </a:t>
          </a:r>
          <a:r>
            <a:rPr lang="en-US" sz="2000" kern="1200" dirty="0" err="1"/>
            <a:t>asemenea</a:t>
          </a:r>
          <a:r>
            <a:rPr lang="en-US" sz="2000" kern="1200" dirty="0"/>
            <a:t>, </a:t>
          </a:r>
          <a:r>
            <a:rPr lang="en-US" sz="2000" kern="1200" dirty="0" err="1"/>
            <a:t>si</a:t>
          </a:r>
          <a:r>
            <a:rPr lang="en-US" sz="2000" kern="1200" dirty="0"/>
            <a:t> o </a:t>
          </a:r>
          <a:r>
            <a:rPr lang="en-US" sz="2000" kern="1200" dirty="0" err="1"/>
            <a:t>copie</a:t>
          </a:r>
          <a:r>
            <a:rPr lang="en-US" sz="2000" kern="1200" dirty="0"/>
            <a:t> a </a:t>
          </a:r>
          <a:r>
            <a:rPr lang="en-US" sz="2000" kern="1200" dirty="0" err="1"/>
            <a:t>variabilelor</a:t>
          </a:r>
          <a:r>
            <a:rPr lang="en-US" sz="2000" kern="1200" dirty="0"/>
            <a:t> </a:t>
          </a:r>
          <a:r>
            <a:rPr lang="en-US" sz="2000" kern="1200" dirty="0" err="1"/>
            <a:t>trimise</a:t>
          </a:r>
          <a:r>
            <a:rPr lang="en-US" sz="2000" kern="1200" dirty="0"/>
            <a:t> in </a:t>
          </a:r>
          <a:r>
            <a:rPr lang="en-US" sz="2000" kern="1200" dirty="0" err="1"/>
            <a:t>apel</a:t>
          </a:r>
          <a:r>
            <a:rPr lang="en-US" sz="2000" kern="1200" dirty="0"/>
            <a:t> =&gt; Input</a:t>
          </a:r>
        </a:p>
      </dsp:txBody>
      <dsp:txXfrm>
        <a:off x="1932721" y="906398"/>
        <a:ext cx="4573582" cy="1673352"/>
      </dsp:txXfrm>
    </dsp:sp>
    <dsp:sp modelId="{C9BC06B8-B1F8-4B45-97E3-AED18DCCE60D}">
      <dsp:nvSpPr>
        <dsp:cNvPr id="0" name=""/>
        <dsp:cNvSpPr/>
      </dsp:nvSpPr>
      <dsp:spPr>
        <a:xfrm>
          <a:off x="0" y="2998089"/>
          <a:ext cx="6506304" cy="16733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82554-105C-4F19-8B76-138B77C4DA32}">
      <dsp:nvSpPr>
        <dsp:cNvPr id="0" name=""/>
        <dsp:cNvSpPr/>
      </dsp:nvSpPr>
      <dsp:spPr>
        <a:xfrm>
          <a:off x="506188" y="3374593"/>
          <a:ext cx="920343" cy="920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9E00-9747-4D6E-AA05-84356B7B4C4C}">
      <dsp:nvSpPr>
        <dsp:cNvPr id="0" name=""/>
        <dsp:cNvSpPr/>
      </dsp:nvSpPr>
      <dsp:spPr>
        <a:xfrm>
          <a:off x="1932721" y="2998089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return: </a:t>
          </a:r>
          <a:r>
            <a:rPr lang="en-US" sz="2000" kern="1200" dirty="0" err="1"/>
            <a:t>folosim</a:t>
          </a:r>
          <a:r>
            <a:rPr lang="en-US" sz="2000" kern="1200" dirty="0"/>
            <a:t> </a:t>
          </a:r>
          <a:r>
            <a:rPr lang="en-US" sz="2000" kern="1200" dirty="0" err="1"/>
            <a:t>cuvantul</a:t>
          </a:r>
          <a:r>
            <a:rPr lang="en-US" sz="2000" kern="1200" dirty="0"/>
            <a:t> </a:t>
          </a:r>
          <a:r>
            <a:rPr lang="en-US" sz="2000" kern="1200" dirty="0" err="1"/>
            <a:t>cheie</a:t>
          </a:r>
          <a:r>
            <a:rPr lang="en-US" sz="2000" kern="1200" dirty="0"/>
            <a:t> </a:t>
          </a:r>
          <a:r>
            <a:rPr lang="en-US" sz="2000" b="1" kern="1200" dirty="0"/>
            <a:t>return</a:t>
          </a:r>
          <a:r>
            <a:rPr lang="en-US" sz="2000" kern="1200" dirty="0"/>
            <a:t> </a:t>
          </a:r>
          <a:r>
            <a:rPr lang="en-US" sz="2000" kern="1200" dirty="0" err="1"/>
            <a:t>pentru</a:t>
          </a:r>
          <a:r>
            <a:rPr lang="en-US" sz="2000" kern="1200" dirty="0"/>
            <a:t> a </a:t>
          </a:r>
          <a:r>
            <a:rPr lang="en-US" sz="2000" kern="1200" dirty="0" err="1"/>
            <a:t>specifica</a:t>
          </a:r>
          <a:r>
            <a:rPr lang="en-US" sz="2000" kern="1200" dirty="0"/>
            <a:t> </a:t>
          </a:r>
          <a:r>
            <a:rPr lang="en-US" sz="2000" kern="1200" dirty="0" err="1"/>
            <a:t>rezultatul</a:t>
          </a:r>
          <a:r>
            <a:rPr lang="en-US" sz="2000" kern="1200" dirty="0"/>
            <a:t> pe care il </a:t>
          </a:r>
          <a:r>
            <a:rPr lang="en-US" sz="2000" kern="1200" dirty="0" err="1"/>
            <a:t>vrem</a:t>
          </a:r>
          <a:r>
            <a:rPr lang="en-US" sz="2000" kern="1200" dirty="0"/>
            <a:t> din </a:t>
          </a:r>
          <a:r>
            <a:rPr lang="en-US" sz="2000" kern="1200" dirty="0" err="1"/>
            <a:t>partea</a:t>
          </a:r>
          <a:r>
            <a:rPr lang="en-US" sz="2000" kern="1200" dirty="0"/>
            <a:t> </a:t>
          </a:r>
          <a:r>
            <a:rPr lang="en-US" sz="2000" kern="1200" dirty="0" err="1"/>
            <a:t>functiei</a:t>
          </a:r>
          <a:r>
            <a:rPr lang="en-US" sz="2000" kern="1200" dirty="0"/>
            <a:t> =&gt; Output</a:t>
          </a:r>
        </a:p>
      </dsp:txBody>
      <dsp:txXfrm>
        <a:off x="1932721" y="2998089"/>
        <a:ext cx="4573582" cy="1673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ED81-823B-69EE-1268-59C49D93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265533"/>
            <a:ext cx="8361229" cy="2098226"/>
          </a:xfrm>
        </p:spPr>
        <p:txBody>
          <a:bodyPr/>
          <a:lstStyle/>
          <a:p>
            <a:r>
              <a:rPr lang="en-RO" dirty="0"/>
              <a:t>Js-Fundamentals</a:t>
            </a:r>
            <a:br>
              <a:rPr lang="en-RO" dirty="0"/>
            </a:br>
            <a:r>
              <a:rPr lang="en-RO" dirty="0"/>
              <a:t>Cursul 3-Functii si obiecte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80B65-4A90-A0C2-3389-0114FFE5D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3FB2B-FC5A-CA4F-F480-AE2F1C69478E}"/>
              </a:ext>
            </a:extLst>
          </p:cNvPr>
          <p:cNvSpPr txBox="1"/>
          <p:nvPr/>
        </p:nvSpPr>
        <p:spPr>
          <a:xfrm>
            <a:off x="9511579" y="6471652"/>
            <a:ext cx="262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00" dirty="0"/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306709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CE16-CA43-FF6B-2E76-82FBDC15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Mutarea</a:t>
            </a:r>
            <a:r>
              <a:rPr lang="en-GB" b="1" dirty="0"/>
              <a:t> </a:t>
            </a:r>
            <a:r>
              <a:rPr lang="en-GB" b="1" dirty="0" err="1"/>
              <a:t>instrucțiunilor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interiorul</a:t>
            </a:r>
            <a:r>
              <a:rPr lang="en-GB" b="1" dirty="0"/>
              <a:t> </a:t>
            </a:r>
            <a:r>
              <a:rPr lang="en-GB" b="1" dirty="0" err="1"/>
              <a:t>unei</a:t>
            </a:r>
            <a:r>
              <a:rPr lang="en-GB" b="1" dirty="0"/>
              <a:t> </a:t>
            </a:r>
            <a:r>
              <a:rPr lang="en-GB" b="1" dirty="0" err="1"/>
              <a:t>funcții</a:t>
            </a:r>
            <a:br>
              <a:rPr lang="en-GB" b="1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B5D8-CA6D-B571-27AE-AB38E68B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ori</a:t>
            </a:r>
            <a:r>
              <a:rPr lang="en-GB" dirty="0"/>
              <a:t> ne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regăsi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următoarea</a:t>
            </a:r>
            <a:r>
              <a:rPr lang="en-GB" dirty="0"/>
              <a:t> </a:t>
            </a:r>
            <a:r>
              <a:rPr lang="en-GB" dirty="0" err="1"/>
              <a:t>situație</a:t>
            </a:r>
            <a:r>
              <a:rPr lang="en-GB" dirty="0"/>
              <a:t>: </a:t>
            </a:r>
            <a:r>
              <a:rPr lang="en-GB" dirty="0" err="1"/>
              <a:t>scriem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instrucțiuni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ulterior ne </a:t>
            </a:r>
            <a:r>
              <a:rPr lang="en-GB" dirty="0" err="1"/>
              <a:t>dăm</a:t>
            </a:r>
            <a:r>
              <a:rPr lang="en-GB" dirty="0"/>
              <a:t> </a:t>
            </a:r>
            <a:r>
              <a:rPr lang="en-GB" dirty="0" err="1"/>
              <a:t>seama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vrem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mutăm</a:t>
            </a:r>
            <a:r>
              <a:rPr lang="en-GB" dirty="0"/>
              <a:t> </a:t>
            </a:r>
            <a:r>
              <a:rPr lang="en-GB" dirty="0" err="1"/>
              <a:t>acele</a:t>
            </a:r>
            <a:r>
              <a:rPr lang="en-GB" dirty="0"/>
              <a:t> </a:t>
            </a:r>
            <a:r>
              <a:rPr lang="en-GB" dirty="0" err="1"/>
              <a:t>instrucțiuni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interiorul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funcții</a:t>
            </a:r>
            <a:r>
              <a:rPr lang="en-GB" dirty="0"/>
              <a:t>.</a:t>
            </a:r>
          </a:p>
          <a:p>
            <a:r>
              <a:rPr lang="en-GB" b="1" dirty="0" err="1"/>
              <a:t>Atenție</a:t>
            </a:r>
            <a:r>
              <a:rPr lang="en-GB" b="1" dirty="0"/>
              <a:t>!</a:t>
            </a:r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luăm</a:t>
            </a:r>
            <a:r>
              <a:rPr lang="en-GB" dirty="0"/>
              <a:t> cod cu copy-paste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îl</a:t>
            </a:r>
            <a:r>
              <a:rPr lang="en-GB" dirty="0"/>
              <a:t> </a:t>
            </a:r>
            <a:r>
              <a:rPr lang="en-GB" dirty="0" err="1"/>
              <a:t>mutăm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interiorul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funcții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necesar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reperăm</a:t>
            </a:r>
            <a:r>
              <a:rPr lang="en-GB" dirty="0"/>
              <a:t> care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variabilele</a:t>
            </a:r>
            <a:r>
              <a:rPr lang="en-GB" dirty="0"/>
              <a:t> din </a:t>
            </a:r>
            <a:r>
              <a:rPr lang="en-GB" dirty="0" err="1"/>
              <a:t>acel</a:t>
            </a:r>
            <a:r>
              <a:rPr lang="en-GB" dirty="0"/>
              <a:t> cod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deveni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. Cum ne </a:t>
            </a:r>
            <a:r>
              <a:rPr lang="en-GB" dirty="0" err="1"/>
              <a:t>dăm</a:t>
            </a:r>
            <a:r>
              <a:rPr lang="en-GB" dirty="0"/>
              <a:t> </a:t>
            </a:r>
            <a:r>
              <a:rPr lang="en-GB" dirty="0" err="1"/>
              <a:t>seama</a:t>
            </a:r>
            <a:r>
              <a:rPr lang="en-GB" dirty="0"/>
              <a:t>? 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57429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6" name="Rectangle 17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9AB9A-31FB-2FEE-8154-68E66FD0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812879"/>
            <a:ext cx="4405291" cy="3204848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BD439-74D0-17F9-F5EE-491062F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03" y="1664202"/>
            <a:ext cx="4405288" cy="3502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E97F5-38D3-00E9-EEC7-59D259F1267B}"/>
              </a:ext>
            </a:extLst>
          </p:cNvPr>
          <p:cNvSpPr txBox="1"/>
          <p:nvPr/>
        </p:nvSpPr>
        <p:spPr>
          <a:xfrm>
            <a:off x="3361038" y="1346886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DAA55-C1DE-9DF6-AA68-C283E1411470}"/>
              </a:ext>
            </a:extLst>
          </p:cNvPr>
          <p:cNvSpPr txBox="1"/>
          <p:nvPr/>
        </p:nvSpPr>
        <p:spPr>
          <a:xfrm>
            <a:off x="8316097" y="119860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Non-function</a:t>
            </a:r>
          </a:p>
        </p:txBody>
      </p:sp>
    </p:spTree>
    <p:extLst>
      <p:ext uri="{BB962C8B-B14F-4D97-AF65-F5344CB8AC3E}">
        <p14:creationId xmlns:p14="http://schemas.microsoft.com/office/powerpoint/2010/main" val="208396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F2DB-7D7D-E19E-7E6B-E1A1C34E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RO" dirty="0"/>
              <a:t>Sintaxa 3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CD708-DE2A-2A63-CDF0-41D5E8EA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10" y="645106"/>
            <a:ext cx="6458766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27C3-427D-1C45-56C8-01DF1CFD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491" y="1519881"/>
            <a:ext cx="4334509" cy="5338119"/>
          </a:xfrm>
        </p:spPr>
        <p:txBody>
          <a:bodyPr>
            <a:normAutofit/>
          </a:bodyPr>
          <a:lstStyle/>
          <a:p>
            <a:r>
              <a:rPr lang="en-GB" sz="1800" dirty="0" err="1"/>
              <a:t>Există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o a 3-a </a:t>
            </a:r>
            <a:r>
              <a:rPr lang="en-GB" sz="1800" dirty="0" err="1"/>
              <a:t>sintaxă</a:t>
            </a:r>
            <a:r>
              <a:rPr lang="en-GB" sz="1800" dirty="0"/>
              <a:t> </a:t>
            </a:r>
            <a:r>
              <a:rPr lang="en-GB" sz="1800" dirty="0" err="1"/>
              <a:t>pentru</a:t>
            </a:r>
            <a:r>
              <a:rPr lang="en-GB" sz="1800" dirty="0"/>
              <a:t> </a:t>
            </a:r>
            <a:r>
              <a:rPr lang="en-GB" sz="1800" dirty="0" err="1"/>
              <a:t>crearea</a:t>
            </a:r>
            <a:r>
              <a:rPr lang="en-GB" sz="1800" dirty="0"/>
              <a:t> </a:t>
            </a:r>
            <a:r>
              <a:rPr lang="en-GB" sz="1800" dirty="0" err="1"/>
              <a:t>funcțiilor</a:t>
            </a:r>
            <a:r>
              <a:rPr lang="en-GB" sz="1800" dirty="0"/>
              <a:t>, </a:t>
            </a:r>
            <a:r>
              <a:rPr lang="en-GB" sz="1800" dirty="0" err="1"/>
              <a:t>apărută</a:t>
            </a:r>
            <a:r>
              <a:rPr lang="en-GB" sz="1800" dirty="0"/>
              <a:t> </a:t>
            </a:r>
            <a:r>
              <a:rPr lang="en-GB" sz="1800" dirty="0" err="1"/>
              <a:t>mai</a:t>
            </a:r>
            <a:r>
              <a:rPr lang="en-GB" sz="1800" dirty="0"/>
              <a:t> recent, </a:t>
            </a:r>
            <a:r>
              <a:rPr lang="en-GB" sz="1800" dirty="0" err="1"/>
              <a:t>numită</a:t>
            </a:r>
            <a:r>
              <a:rPr lang="en-GB" sz="1800" dirty="0"/>
              <a:t> </a:t>
            </a:r>
            <a:r>
              <a:rPr lang="en-GB" sz="1800" b="1" dirty="0"/>
              <a:t>arrow function</a:t>
            </a:r>
            <a:r>
              <a:rPr lang="en-GB" sz="1800" dirty="0"/>
              <a:t>. </a:t>
            </a:r>
            <a:r>
              <a:rPr lang="en-GB" sz="1800" dirty="0" err="1"/>
              <a:t>Această</a:t>
            </a:r>
            <a:r>
              <a:rPr lang="en-GB" sz="1800" dirty="0"/>
              <a:t> </a:t>
            </a:r>
            <a:r>
              <a:rPr lang="en-GB" sz="1800" dirty="0" err="1"/>
              <a:t>sintaxă</a:t>
            </a:r>
            <a:r>
              <a:rPr lang="en-GB" sz="1800" dirty="0"/>
              <a:t> </a:t>
            </a:r>
            <a:r>
              <a:rPr lang="en-GB" sz="1800" dirty="0" err="1"/>
              <a:t>permite</a:t>
            </a:r>
            <a:r>
              <a:rPr lang="en-GB" sz="1800" dirty="0"/>
              <a:t> </a:t>
            </a:r>
            <a:r>
              <a:rPr lang="en-GB" sz="1800" dirty="0" err="1"/>
              <a:t>scrierea</a:t>
            </a:r>
            <a:r>
              <a:rPr lang="en-GB" sz="1800" dirty="0"/>
              <a:t> </a:t>
            </a:r>
            <a:r>
              <a:rPr lang="en-GB" sz="1800" dirty="0" err="1"/>
              <a:t>mai</a:t>
            </a:r>
            <a:r>
              <a:rPr lang="en-GB" sz="1800" dirty="0"/>
              <a:t> </a:t>
            </a:r>
            <a:r>
              <a:rPr lang="en-GB" sz="1800" dirty="0" err="1"/>
              <a:t>concisă</a:t>
            </a:r>
            <a:r>
              <a:rPr lang="en-GB" sz="1800" dirty="0"/>
              <a:t> a </a:t>
            </a:r>
            <a:r>
              <a:rPr lang="en-GB" sz="1800" dirty="0" err="1"/>
              <a:t>funcției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ne </a:t>
            </a:r>
            <a:r>
              <a:rPr lang="en-GB" sz="1800" dirty="0" err="1"/>
              <a:t>ajută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ceea</a:t>
            </a:r>
            <a:r>
              <a:rPr lang="en-GB" sz="1800" dirty="0"/>
              <a:t> </a:t>
            </a:r>
            <a:r>
              <a:rPr lang="en-GB" sz="1800" dirty="0" err="1"/>
              <a:t>ce</a:t>
            </a:r>
            <a:r>
              <a:rPr lang="en-GB" sz="1800" dirty="0"/>
              <a:t> </a:t>
            </a:r>
            <a:r>
              <a:rPr lang="en-GB" sz="1800" dirty="0" err="1"/>
              <a:t>privește</a:t>
            </a:r>
            <a:r>
              <a:rPr lang="en-GB" sz="1800" dirty="0"/>
              <a:t> </a:t>
            </a:r>
            <a:r>
              <a:rPr lang="en-GB" sz="1800" dirty="0" err="1"/>
              <a:t>cuvântul</a:t>
            </a:r>
            <a:r>
              <a:rPr lang="en-GB" sz="1800" dirty="0"/>
              <a:t> </a:t>
            </a:r>
            <a:r>
              <a:rPr lang="en-GB" sz="1800" dirty="0" err="1"/>
              <a:t>cheie</a:t>
            </a:r>
            <a:r>
              <a:rPr lang="en-GB" sz="1800" dirty="0"/>
              <a:t> this (</a:t>
            </a:r>
            <a:r>
              <a:rPr lang="en-GB" sz="1800" dirty="0" err="1"/>
              <a:t>abia</a:t>
            </a:r>
            <a:r>
              <a:rPr lang="en-GB" sz="1800" dirty="0"/>
              <a:t> la </a:t>
            </a:r>
            <a:r>
              <a:rPr lang="en-GB" sz="1800" dirty="0" err="1"/>
              <a:t>cursul</a:t>
            </a:r>
            <a:r>
              <a:rPr lang="en-GB" sz="1800" dirty="0"/>
              <a:t> de React </a:t>
            </a:r>
            <a:r>
              <a:rPr lang="en-GB" sz="1800" dirty="0" err="1"/>
              <a:t>vom</a:t>
            </a:r>
            <a:r>
              <a:rPr lang="en-GB" sz="1800" dirty="0"/>
              <a:t> </a:t>
            </a:r>
            <a:r>
              <a:rPr lang="en-GB" sz="1800" dirty="0" err="1"/>
              <a:t>înțelege</a:t>
            </a:r>
            <a:r>
              <a:rPr lang="en-GB" sz="1800" dirty="0"/>
              <a:t> </a:t>
            </a:r>
            <a:r>
              <a:rPr lang="en-GB" sz="1800" dirty="0" err="1"/>
              <a:t>mai</a:t>
            </a:r>
            <a:r>
              <a:rPr lang="en-GB" sz="1800" dirty="0"/>
              <a:t> </a:t>
            </a:r>
            <a:r>
              <a:rPr lang="en-GB" sz="1800" dirty="0" err="1"/>
              <a:t>clar</a:t>
            </a:r>
            <a:r>
              <a:rPr lang="en-GB" sz="1800" dirty="0"/>
              <a:t> </a:t>
            </a:r>
            <a:r>
              <a:rPr lang="en-GB" sz="1800" dirty="0" err="1"/>
              <a:t>această</a:t>
            </a:r>
            <a:r>
              <a:rPr lang="en-GB" sz="1800" dirty="0"/>
              <a:t> </a:t>
            </a:r>
            <a:r>
              <a:rPr lang="en-GB" sz="1800" dirty="0" err="1"/>
              <a:t>parte</a:t>
            </a:r>
            <a:r>
              <a:rPr lang="en-GB" sz="1800" dirty="0"/>
              <a:t>). Vei </a:t>
            </a:r>
            <a:r>
              <a:rPr lang="en-GB" sz="1800" dirty="0" err="1"/>
              <a:t>vedea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multe</a:t>
            </a:r>
            <a:r>
              <a:rPr lang="en-GB" sz="1800" dirty="0"/>
              <a:t> </a:t>
            </a:r>
            <a:r>
              <a:rPr lang="en-GB" sz="1800" dirty="0" err="1"/>
              <a:t>exemple</a:t>
            </a:r>
            <a:r>
              <a:rPr lang="en-GB" sz="1800" dirty="0"/>
              <a:t> de pe net </a:t>
            </a:r>
            <a:r>
              <a:rPr lang="en-GB" sz="1800" dirty="0" err="1"/>
              <a:t>această</a:t>
            </a:r>
            <a:r>
              <a:rPr lang="en-GB" sz="1800" dirty="0"/>
              <a:t> </a:t>
            </a:r>
            <a:r>
              <a:rPr lang="en-GB" sz="1800" dirty="0" err="1"/>
              <a:t>sintaxă</a:t>
            </a:r>
            <a:r>
              <a:rPr lang="en-GB" sz="1800" dirty="0"/>
              <a:t>, </a:t>
            </a:r>
            <a:r>
              <a:rPr lang="en-GB" sz="1800" dirty="0" err="1"/>
              <a:t>deci</a:t>
            </a:r>
            <a:r>
              <a:rPr lang="en-GB" sz="1800" dirty="0"/>
              <a:t> </a:t>
            </a:r>
            <a:r>
              <a:rPr lang="en-GB" sz="1800" dirty="0" err="1"/>
              <a:t>este</a:t>
            </a:r>
            <a:r>
              <a:rPr lang="en-GB" sz="1800" dirty="0"/>
              <a:t> bine </a:t>
            </a:r>
            <a:r>
              <a:rPr lang="en-GB" sz="1800" dirty="0" err="1"/>
              <a:t>să</a:t>
            </a:r>
            <a:r>
              <a:rPr lang="en-GB" sz="1800" dirty="0"/>
              <a:t> ai </a:t>
            </a:r>
            <a:r>
              <a:rPr lang="en-GB" sz="1800" dirty="0" err="1"/>
              <a:t>măcar</a:t>
            </a:r>
            <a:r>
              <a:rPr lang="en-GB" sz="1800" dirty="0"/>
              <a:t> idee </a:t>
            </a:r>
            <a:r>
              <a:rPr lang="en-GB" sz="1800" dirty="0" err="1"/>
              <a:t>despre</a:t>
            </a:r>
            <a:r>
              <a:rPr lang="en-GB" sz="1800" dirty="0"/>
              <a:t> </a:t>
            </a:r>
            <a:r>
              <a:rPr lang="en-GB" sz="1800" dirty="0" err="1"/>
              <a:t>existența</a:t>
            </a:r>
            <a:r>
              <a:rPr lang="en-GB" sz="1800" dirty="0"/>
              <a:t> </a:t>
            </a:r>
            <a:r>
              <a:rPr lang="en-GB" sz="1800" dirty="0" err="1"/>
              <a:t>ei</a:t>
            </a:r>
            <a:r>
              <a:rPr lang="en-GB" sz="1800" dirty="0"/>
              <a:t>:</a:t>
            </a:r>
          </a:p>
          <a:p>
            <a:r>
              <a:rPr lang="en-GB" sz="1800" i="1" dirty="0" err="1"/>
              <a:t>const</a:t>
            </a:r>
            <a:r>
              <a:rPr lang="en-GB" sz="1800" i="1" dirty="0"/>
              <a:t> name = (param1, param2) =&gt; {</a:t>
            </a:r>
            <a:endParaRPr lang="en-GB" sz="1800" dirty="0"/>
          </a:p>
          <a:p>
            <a:r>
              <a:rPr lang="en-GB" sz="1800" i="1" dirty="0"/>
              <a:t>  // Function code</a:t>
            </a:r>
            <a:endParaRPr lang="en-GB" sz="1800" dirty="0"/>
          </a:p>
          <a:p>
            <a:r>
              <a:rPr lang="en-GB" sz="1800" i="1" dirty="0"/>
              <a:t>}</a:t>
            </a:r>
            <a:endParaRPr lang="en-GB" sz="1800" dirty="0"/>
          </a:p>
          <a:p>
            <a:r>
              <a:rPr lang="en-GB" sz="1800" dirty="0"/>
              <a:t>Din </a:t>
            </a:r>
            <a:r>
              <a:rPr lang="en-GB" sz="1800" dirty="0" err="1"/>
              <a:t>nou</a:t>
            </a:r>
            <a:r>
              <a:rPr lang="en-GB" sz="1800" dirty="0"/>
              <a:t>, </a:t>
            </a:r>
            <a:r>
              <a:rPr lang="en-GB" sz="1800" dirty="0" err="1"/>
              <a:t>apelul</a:t>
            </a:r>
            <a:r>
              <a:rPr lang="en-GB" sz="1800" dirty="0"/>
              <a:t> </a:t>
            </a:r>
            <a:r>
              <a:rPr lang="en-GB" sz="1800" dirty="0" err="1"/>
              <a:t>funcției</a:t>
            </a:r>
            <a:r>
              <a:rPr lang="en-GB" sz="1800" dirty="0"/>
              <a:t> nu </a:t>
            </a:r>
            <a:r>
              <a:rPr lang="en-GB" sz="1800" dirty="0" err="1"/>
              <a:t>este</a:t>
            </a:r>
            <a:r>
              <a:rPr lang="en-GB" sz="1800" dirty="0"/>
              <a:t> cu </a:t>
            </a:r>
            <a:r>
              <a:rPr lang="en-GB" sz="1800" dirty="0" err="1"/>
              <a:t>nimic</a:t>
            </a:r>
            <a:r>
              <a:rPr lang="en-GB" sz="1800" dirty="0"/>
              <a:t> </a:t>
            </a:r>
            <a:r>
              <a:rPr lang="en-GB" sz="1800" dirty="0" err="1"/>
              <a:t>diferit</a:t>
            </a:r>
            <a:r>
              <a:rPr lang="en-GB" sz="1800" dirty="0"/>
              <a:t> </a:t>
            </a:r>
            <a:r>
              <a:rPr lang="en-GB" sz="1800" dirty="0" err="1"/>
              <a:t>față</a:t>
            </a:r>
            <a:r>
              <a:rPr lang="en-GB" sz="1800" dirty="0"/>
              <a:t> de </a:t>
            </a:r>
            <a:r>
              <a:rPr lang="en-GB" sz="1800" dirty="0" err="1"/>
              <a:t>celelalte</a:t>
            </a:r>
            <a:r>
              <a:rPr lang="en-GB" sz="1800" dirty="0"/>
              <a:t> </a:t>
            </a:r>
            <a:r>
              <a:rPr lang="en-GB" sz="1800" dirty="0" err="1"/>
              <a:t>sintaxe</a:t>
            </a:r>
            <a:r>
              <a:rPr lang="en-GB" sz="1800" dirty="0"/>
              <a:t>.</a:t>
            </a:r>
          </a:p>
          <a:p>
            <a:endParaRPr lang="en-RO" sz="1800" dirty="0"/>
          </a:p>
        </p:txBody>
      </p:sp>
    </p:spTree>
    <p:extLst>
      <p:ext uri="{BB962C8B-B14F-4D97-AF65-F5344CB8AC3E}">
        <p14:creationId xmlns:p14="http://schemas.microsoft.com/office/powerpoint/2010/main" val="1655140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2006-C235-D02E-4972-782D905C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01" y="2995863"/>
            <a:ext cx="10895798" cy="2723348"/>
          </a:xfrm>
        </p:spPr>
        <p:txBody>
          <a:bodyPr/>
          <a:lstStyle/>
          <a:p>
            <a:pPr algn="ctr"/>
            <a:r>
              <a:rPr lang="en-RO" dirty="0"/>
              <a:t>3.2 Obiecte</a:t>
            </a:r>
          </a:p>
        </p:txBody>
      </p:sp>
    </p:spTree>
    <p:extLst>
      <p:ext uri="{BB962C8B-B14F-4D97-AF65-F5344CB8AC3E}">
        <p14:creationId xmlns:p14="http://schemas.microsoft.com/office/powerpoint/2010/main" val="114824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E113-B729-87CD-0612-D7F99BAE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RO" dirty="0"/>
              <a:t>Ce sunt obiectele?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80D8A-28B8-A597-4824-D3E5CBAC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2660429"/>
            <a:ext cx="5071256" cy="1217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98D6-DD95-F564-2400-6DA1CDE5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RO"/>
              <a:t>Obiectele sunt o colectie organizata de date/proprietati</a:t>
            </a:r>
          </a:p>
          <a:p>
            <a:r>
              <a:rPr lang="en-RO"/>
              <a:t>Proprietatile se deosebesc prin cheia lor unica, in exemplu: firstName, lastName, initialaParinte, varsta sunt chei ale proprietatilor elevului.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49159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5B05-ADE2-32C4-E274-6B7F129C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48478"/>
            <a:ext cx="9601200" cy="1485900"/>
          </a:xfrm>
        </p:spPr>
        <p:txBody>
          <a:bodyPr/>
          <a:lstStyle/>
          <a:p>
            <a:r>
              <a:rPr lang="en-RO" dirty="0"/>
              <a:t>Operatii cu cheile obiectelor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82DD-83C0-D31B-79D4-9C998854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40" y="1520687"/>
            <a:ext cx="10515599" cy="4711148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accesa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chei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</a:t>
            </a:r>
            <a:r>
              <a:rPr lang="en-GB" dirty="0" err="1"/>
              <a:t>obiect</a:t>
            </a:r>
            <a:r>
              <a:rPr lang="en-GB" dirty="0"/>
              <a:t> 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posibilități</a:t>
            </a:r>
            <a:r>
              <a:rPr lang="en-GB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Notația</a:t>
            </a:r>
            <a:r>
              <a:rPr lang="en-GB" dirty="0"/>
              <a:t> cu </a:t>
            </a:r>
            <a:r>
              <a:rPr lang="en-GB" b="1" dirty="0"/>
              <a:t>.</a:t>
            </a:r>
            <a:r>
              <a:rPr lang="en-GB" dirty="0"/>
              <a:t>: </a:t>
            </a:r>
            <a:r>
              <a:rPr lang="en-GB" i="1" dirty="0" err="1"/>
              <a:t>numeObiect.numeCheie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Notația</a:t>
            </a:r>
            <a:r>
              <a:rPr lang="en-GB" dirty="0"/>
              <a:t> cu </a:t>
            </a:r>
            <a:r>
              <a:rPr lang="en-GB" b="1" dirty="0"/>
              <a:t>[]</a:t>
            </a:r>
            <a:r>
              <a:rPr lang="en-GB" dirty="0"/>
              <a:t>: </a:t>
            </a:r>
            <a:r>
              <a:rPr lang="en-GB" i="1" dirty="0" err="1"/>
              <a:t>numeObiect</a:t>
            </a:r>
            <a:r>
              <a:rPr lang="en-GB" i="1" dirty="0"/>
              <a:t>['</a:t>
            </a:r>
            <a:r>
              <a:rPr lang="en-GB" i="1" dirty="0" err="1"/>
              <a:t>numeCheie</a:t>
            </a:r>
            <a:r>
              <a:rPr lang="en-GB" i="1" dirty="0"/>
              <a:t>']</a:t>
            </a:r>
            <a:endParaRPr lang="en-GB" dirty="0"/>
          </a:p>
          <a:p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modifica</a:t>
            </a:r>
            <a:r>
              <a:rPr lang="en-GB" dirty="0"/>
              <a:t> o </a:t>
            </a:r>
            <a:r>
              <a:rPr lang="en-GB" dirty="0" err="1"/>
              <a:t>valoare</a:t>
            </a:r>
            <a:r>
              <a:rPr lang="en-GB" dirty="0"/>
              <a:t> a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proprietăți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</a:t>
            </a:r>
            <a:r>
              <a:rPr lang="en-GB" dirty="0" err="1"/>
              <a:t>obiect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următoarea</a:t>
            </a:r>
            <a:r>
              <a:rPr lang="en-GB" dirty="0"/>
              <a:t> </a:t>
            </a:r>
            <a:r>
              <a:rPr lang="en-GB" dirty="0" err="1"/>
              <a:t>sintaxă</a:t>
            </a:r>
            <a:r>
              <a:rPr lang="en-GB" dirty="0"/>
              <a:t>: </a:t>
            </a:r>
            <a:r>
              <a:rPr lang="en-GB" i="1" dirty="0" err="1"/>
              <a:t>numeObiect.numeCheie</a:t>
            </a:r>
            <a:r>
              <a:rPr lang="en-GB" i="1" dirty="0"/>
              <a:t> = </a:t>
            </a:r>
            <a:r>
              <a:rPr lang="en-GB" i="1" dirty="0" err="1"/>
              <a:t>valoareNoua</a:t>
            </a:r>
            <a:endParaRPr lang="en-GB" dirty="0"/>
          </a:p>
          <a:p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adăuga</a:t>
            </a:r>
            <a:r>
              <a:rPr lang="en-GB" dirty="0"/>
              <a:t> o </a:t>
            </a:r>
            <a:r>
              <a:rPr lang="en-GB" dirty="0" err="1"/>
              <a:t>pereche</a:t>
            </a:r>
            <a:r>
              <a:rPr lang="en-GB" dirty="0"/>
              <a:t> </a:t>
            </a:r>
            <a:r>
              <a:rPr lang="en-GB" dirty="0" err="1"/>
              <a:t>cheie</a:t>
            </a:r>
            <a:r>
              <a:rPr lang="en-GB" dirty="0"/>
              <a:t>: </a:t>
            </a:r>
            <a:r>
              <a:rPr lang="en-GB" dirty="0" err="1"/>
              <a:t>valoare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obiect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următoarea</a:t>
            </a:r>
            <a:r>
              <a:rPr lang="en-GB" dirty="0"/>
              <a:t> </a:t>
            </a:r>
            <a:r>
              <a:rPr lang="en-GB" dirty="0" err="1"/>
              <a:t>sintaxă</a:t>
            </a:r>
            <a:r>
              <a:rPr lang="en-GB" dirty="0"/>
              <a:t>: </a:t>
            </a:r>
            <a:r>
              <a:rPr lang="en-GB" i="1" dirty="0" err="1"/>
              <a:t>numeObiect.numeCheie</a:t>
            </a:r>
            <a:r>
              <a:rPr lang="en-GB" i="1" dirty="0"/>
              <a:t> = </a:t>
            </a:r>
            <a:r>
              <a:rPr lang="en-GB" i="1" dirty="0" err="1"/>
              <a:t>valoare</a:t>
            </a:r>
            <a:endParaRPr lang="en-GB" dirty="0"/>
          </a:p>
          <a:p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șterge</a:t>
            </a:r>
            <a:r>
              <a:rPr lang="en-GB" dirty="0"/>
              <a:t> o </a:t>
            </a:r>
            <a:r>
              <a:rPr lang="en-GB" dirty="0" err="1"/>
              <a:t>pereche</a:t>
            </a:r>
            <a:r>
              <a:rPr lang="en-GB" dirty="0"/>
              <a:t> </a:t>
            </a:r>
            <a:r>
              <a:rPr lang="en-GB" dirty="0" err="1"/>
              <a:t>cheie</a:t>
            </a:r>
            <a:r>
              <a:rPr lang="en-GB" dirty="0"/>
              <a:t>: </a:t>
            </a:r>
            <a:r>
              <a:rPr lang="en-GB" dirty="0" err="1"/>
              <a:t>valoare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</a:t>
            </a:r>
            <a:r>
              <a:rPr lang="en-GB" dirty="0" err="1"/>
              <a:t>obiect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următoarea</a:t>
            </a:r>
            <a:r>
              <a:rPr lang="en-GB" dirty="0"/>
              <a:t> </a:t>
            </a:r>
            <a:r>
              <a:rPr lang="en-GB" dirty="0" err="1"/>
              <a:t>sintaxă</a:t>
            </a:r>
            <a:r>
              <a:rPr lang="en-GB" dirty="0"/>
              <a:t>: </a:t>
            </a:r>
            <a:r>
              <a:rPr lang="en-GB" i="1" dirty="0"/>
              <a:t>delete </a:t>
            </a:r>
            <a:r>
              <a:rPr lang="en-GB" i="1" dirty="0" err="1"/>
              <a:t>numeObiect.numeCheie</a:t>
            </a:r>
            <a:endParaRPr lang="en-GB" dirty="0"/>
          </a:p>
          <a:p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testa</a:t>
            </a:r>
            <a:r>
              <a:rPr lang="en-GB" dirty="0"/>
              <a:t> </a:t>
            </a:r>
            <a:r>
              <a:rPr lang="en-GB" dirty="0" err="1"/>
              <a:t>existența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chei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obiect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următoarea</a:t>
            </a:r>
            <a:r>
              <a:rPr lang="en-GB" dirty="0"/>
              <a:t> </a:t>
            </a:r>
            <a:r>
              <a:rPr lang="en-GB" dirty="0" err="1"/>
              <a:t>sintaxă</a:t>
            </a:r>
            <a:r>
              <a:rPr lang="en-GB" dirty="0"/>
              <a:t>: </a:t>
            </a:r>
            <a:r>
              <a:rPr lang="en-GB" i="1" dirty="0"/>
              <a:t>if (</a:t>
            </a:r>
            <a:r>
              <a:rPr lang="en-GB" i="1" dirty="0" err="1"/>
              <a:t>numeObiect.numeCheie</a:t>
            </a:r>
            <a:r>
              <a:rPr lang="en-GB" i="1" dirty="0"/>
              <a:t> !== undefined) {...}</a:t>
            </a:r>
            <a:endParaRPr lang="en-GB" dirty="0"/>
          </a:p>
          <a:p>
            <a:r>
              <a:rPr lang="en-RO" dirty="0"/>
              <a:t>Pentru a itera in cheile unui obiect folosim:</a:t>
            </a:r>
          </a:p>
          <a:p>
            <a:r>
              <a:rPr lang="en-GB" i="1" dirty="0"/>
              <a:t>for (key in object) {</a:t>
            </a:r>
            <a:endParaRPr lang="en-GB" dirty="0"/>
          </a:p>
          <a:p>
            <a:r>
              <a:rPr lang="en-GB" i="1" dirty="0"/>
              <a:t>  // ...</a:t>
            </a:r>
            <a:endParaRPr lang="en-GB" dirty="0"/>
          </a:p>
          <a:p>
            <a:r>
              <a:rPr lang="en-GB" i="1" dirty="0"/>
              <a:t>}</a:t>
            </a:r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89654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42E3-4657-1924-62FC-8BF85291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Atentie!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C73E-F589-7720-984F-4346B35E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Obiecte !== Array-uri</a:t>
            </a:r>
          </a:p>
          <a:p>
            <a:r>
              <a:rPr lang="en-RO" dirty="0"/>
              <a:t>Folosim obiecte cand vrem sa memoram informatii diferite</a:t>
            </a:r>
          </a:p>
          <a:p>
            <a:r>
              <a:rPr lang="en-RO" dirty="0"/>
              <a:t>Daca informatiile sunt asemanatoare, atunci folosim array-uri</a:t>
            </a:r>
            <a:endParaRPr lang="en-GB" dirty="0"/>
          </a:p>
          <a:p>
            <a:r>
              <a:rPr lang="en-GB" dirty="0" err="1"/>
              <a:t>Putem</a:t>
            </a:r>
            <a:r>
              <a:rPr lang="en-GB" dirty="0"/>
              <a:t> de </a:t>
            </a:r>
            <a:r>
              <a:rPr lang="en-GB" dirty="0" err="1"/>
              <a:t>asemenea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array-</a:t>
            </a:r>
            <a:r>
              <a:rPr lang="en-GB" dirty="0" err="1"/>
              <a:t>uri</a:t>
            </a:r>
            <a:r>
              <a:rPr lang="en-GB" dirty="0"/>
              <a:t> de </a:t>
            </a:r>
            <a:r>
              <a:rPr lang="en-GB" dirty="0" err="1"/>
              <a:t>obiecte</a:t>
            </a:r>
            <a:r>
              <a:rPr lang="en-GB" dirty="0"/>
              <a:t>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32108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FA82-3186-4DA7-0DEA-032A81B2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734-6FAB-55A7-35BA-FC15BF12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GB" dirty="0"/>
              <a:t>Un alt aspect </a:t>
            </a:r>
            <a:r>
              <a:rPr lang="en-GB" dirty="0" err="1"/>
              <a:t>interesant</a:t>
            </a:r>
            <a:r>
              <a:rPr lang="en-GB" dirty="0"/>
              <a:t> al </a:t>
            </a:r>
            <a:r>
              <a:rPr lang="en-GB" dirty="0" err="1"/>
              <a:t>obiectelor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declararea</a:t>
            </a:r>
            <a:r>
              <a:rPr lang="en-GB" dirty="0"/>
              <a:t> lor cu </a:t>
            </a:r>
            <a:r>
              <a:rPr lang="en-GB" b="1" dirty="0"/>
              <a:t>const</a:t>
            </a:r>
            <a:r>
              <a:rPr lang="en-GB" dirty="0"/>
              <a:t>. </a:t>
            </a:r>
            <a:r>
              <a:rPr lang="en-GB" dirty="0" err="1"/>
              <a:t>Obiectele</a:t>
            </a:r>
            <a:r>
              <a:rPr lang="en-GB" dirty="0"/>
              <a:t> sunt </a:t>
            </a:r>
            <a:r>
              <a:rPr lang="en-GB" b="1" dirty="0" err="1"/>
              <a:t>mutabile</a:t>
            </a:r>
            <a:r>
              <a:rPr lang="en-GB" dirty="0"/>
              <a:t>, </a:t>
            </a:r>
            <a:r>
              <a:rPr lang="en-GB" dirty="0" err="1"/>
              <a:t>adică</a:t>
            </a:r>
            <a:r>
              <a:rPr lang="en-GB" dirty="0"/>
              <a:t> le pot fi </a:t>
            </a:r>
            <a:r>
              <a:rPr lang="en-GB" dirty="0" err="1"/>
              <a:t>modificate</a:t>
            </a:r>
            <a:r>
              <a:rPr lang="en-GB" dirty="0"/>
              <a:t> </a:t>
            </a:r>
            <a:r>
              <a:rPr lang="en-GB" dirty="0" err="1"/>
              <a:t>valorile</a:t>
            </a:r>
            <a:r>
              <a:rPr lang="en-GB" dirty="0"/>
              <a:t> </a:t>
            </a:r>
            <a:r>
              <a:rPr lang="en-GB" dirty="0" err="1"/>
              <a:t>proprietăților</a:t>
            </a:r>
            <a:r>
              <a:rPr lang="en-GB" dirty="0"/>
              <a:t>.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lucru</a:t>
            </a:r>
            <a:r>
              <a:rPr lang="en-GB" dirty="0"/>
              <a:t> se </a:t>
            </a:r>
            <a:r>
              <a:rPr lang="en-GB" dirty="0" err="1"/>
              <a:t>întâmplă</a:t>
            </a:r>
            <a:r>
              <a:rPr lang="en-GB" dirty="0"/>
              <a:t> </a:t>
            </a:r>
            <a:r>
              <a:rPr lang="en-GB" dirty="0" err="1"/>
              <a:t>indiferent</a:t>
            </a:r>
            <a:r>
              <a:rPr lang="en-GB" dirty="0"/>
              <a:t>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obiectul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declarat</a:t>
            </a:r>
            <a:r>
              <a:rPr lang="en-GB" dirty="0"/>
              <a:t> cu </a:t>
            </a:r>
            <a:r>
              <a:rPr lang="en-GB" dirty="0" err="1"/>
              <a:t>const</a:t>
            </a:r>
            <a:r>
              <a:rPr lang="en-GB" dirty="0"/>
              <a:t>! </a:t>
            </a:r>
            <a:endParaRPr lang="en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3408C-5996-1D67-9C75-17354217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77" y="645106"/>
            <a:ext cx="573524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B65-1E97-0243-0BCB-D7F19C65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De ce obiecte?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69CE-86C4-18A4-1301-BC474C0C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Mai buna organizare a codului</a:t>
            </a:r>
          </a:p>
        </p:txBody>
      </p:sp>
    </p:spTree>
    <p:extLst>
      <p:ext uri="{BB962C8B-B14F-4D97-AF65-F5344CB8AC3E}">
        <p14:creationId xmlns:p14="http://schemas.microsoft.com/office/powerpoint/2010/main" val="3298410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4C68-273F-6FB1-411C-186A5A3B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RO" dirty="0"/>
              <a:t>Copiera obiectelor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A241F-030D-DBA7-336C-0F6F2E4F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784348"/>
            <a:ext cx="6517065" cy="4969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018D-7970-FC42-0DBD-E88A0020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GB"/>
              <a:t>Copierea obiectelor este diferita fata de copierea variabilelor primite</a:t>
            </a:r>
          </a:p>
          <a:p>
            <a:endParaRPr lang="en-GB"/>
          </a:p>
          <a:p>
            <a:r>
              <a:rPr lang="en-GB"/>
              <a:t>Problema apare la locul in care valorile sunt stocate in memorie</a:t>
            </a:r>
          </a:p>
          <a:p>
            <a:endParaRPr lang="en-GB"/>
          </a:p>
          <a:p>
            <a:r>
              <a:rPr lang="en-GB"/>
              <a:t>Solutie:Object.assign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0507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2006-C235-D02E-4972-782D905C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01" y="2995863"/>
            <a:ext cx="10895798" cy="2723348"/>
          </a:xfrm>
        </p:spPr>
        <p:txBody>
          <a:bodyPr/>
          <a:lstStyle/>
          <a:p>
            <a:pPr algn="ctr"/>
            <a:r>
              <a:rPr lang="en-RO" dirty="0"/>
              <a:t>3.1 Functii</a:t>
            </a:r>
          </a:p>
        </p:txBody>
      </p:sp>
    </p:spTree>
    <p:extLst>
      <p:ext uri="{BB962C8B-B14F-4D97-AF65-F5344CB8AC3E}">
        <p14:creationId xmlns:p14="http://schemas.microsoft.com/office/powerpoint/2010/main" val="180061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E9BB-72AC-1124-6155-DA0802BB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Object assign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FFA2-401D-0590-4037-198F786D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A2268-0542-D25D-5D31-84C8C026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3257550"/>
            <a:ext cx="5054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2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9176-17A5-5450-BB81-FC199883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Cand avem nevoie de functii?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97EA-DADB-4F9F-73C1-9C7F16C4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605052" cy="3581400"/>
          </a:xfrm>
        </p:spPr>
        <p:txBody>
          <a:bodyPr/>
          <a:lstStyle/>
          <a:p>
            <a:r>
              <a:rPr lang="en-RO" dirty="0"/>
              <a:t>DRY – Do Not Repeat Yourself</a:t>
            </a:r>
          </a:p>
          <a:p>
            <a:r>
              <a:rPr lang="en-RO" dirty="0"/>
              <a:t>Vor aparea situatii in care vom fi nevoiti sa refolosim bucati de cod (nu folosim copy/paste)</a:t>
            </a:r>
          </a:p>
          <a:p>
            <a:r>
              <a:rPr lang="en-RO" dirty="0"/>
              <a:t>Mai buna organizare a codului</a:t>
            </a:r>
          </a:p>
          <a:p>
            <a:r>
              <a:rPr lang="en-RO" dirty="0"/>
              <a:t>Li se mai spune si subprograme</a:t>
            </a:r>
          </a:p>
        </p:txBody>
      </p:sp>
    </p:spTree>
    <p:extLst>
      <p:ext uri="{BB962C8B-B14F-4D97-AF65-F5344CB8AC3E}">
        <p14:creationId xmlns:p14="http://schemas.microsoft.com/office/powerpoint/2010/main" val="25748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38F9E-2816-6963-37BF-D7521D52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RO"/>
              <a:t>Anatomia functiilor</a:t>
            </a:r>
            <a:endParaRPr lang="en-RO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2B8126-343A-DACD-1F62-33B5759EC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591227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10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CAAC-D5BE-F024-5D5E-72546115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RO"/>
              <a:t>Declarare</a:t>
            </a:r>
            <a:endParaRPr lang="en-RO" dirty="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35460-A74D-C4AB-477A-84DEE3FA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3145128"/>
            <a:ext cx="5105445" cy="1952832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D134DF7-0329-7BFA-0F31-CD68A2FF9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758944"/>
              </p:ext>
            </p:extLst>
          </p:nvPr>
        </p:nvGraphicFramePr>
        <p:xfrm>
          <a:off x="1023562" y="2286000"/>
          <a:ext cx="5072437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16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D69EF-C57C-9AB8-8547-DB0357BE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RO" dirty="0"/>
              <a:t>Parametrii &amp; return</a:t>
            </a:r>
            <a:endParaRPr lang="en-RO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FAEBD1-1461-02DB-FEED-35D259D1B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07684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34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1C89-2ACF-0476-ABCC-6D9840E3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Apelul functiei</a:t>
            </a:r>
            <a:br>
              <a:rPr lang="en-RO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607E-1D30-310B-FE7C-42889ABB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Apelul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funcții</a:t>
            </a:r>
            <a:r>
              <a:rPr lang="en-GB" dirty="0"/>
              <a:t> are </a:t>
            </a:r>
            <a:r>
              <a:rPr lang="en-GB" dirty="0" err="1"/>
              <a:t>următoarea</a:t>
            </a:r>
            <a:r>
              <a:rPr lang="en-GB" dirty="0"/>
              <a:t> </a:t>
            </a:r>
            <a:r>
              <a:rPr lang="en-GB" dirty="0" err="1"/>
              <a:t>sintaxă</a:t>
            </a:r>
            <a:r>
              <a:rPr lang="en-GB" dirty="0"/>
              <a:t>:</a:t>
            </a:r>
          </a:p>
          <a:p>
            <a:r>
              <a:rPr lang="en-GB" i="1" dirty="0"/>
              <a:t>name(argument1, argument2)</a:t>
            </a:r>
            <a:endParaRPr lang="en-GB" dirty="0"/>
          </a:p>
          <a:p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utilizăm</a:t>
            </a:r>
            <a:r>
              <a:rPr lang="en-GB" dirty="0"/>
              <a:t> o </a:t>
            </a:r>
            <a:r>
              <a:rPr lang="en-GB" dirty="0" err="1"/>
              <a:t>funcție</a:t>
            </a:r>
            <a:r>
              <a:rPr lang="en-GB" dirty="0"/>
              <a:t>, </a:t>
            </a:r>
            <a:r>
              <a:rPr lang="en-GB" dirty="0" err="1"/>
              <a:t>îi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numele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paranteze</a:t>
            </a:r>
            <a:r>
              <a:rPr lang="en-GB" dirty="0"/>
              <a:t> </a:t>
            </a:r>
            <a:r>
              <a:rPr lang="en-GB" dirty="0" err="1"/>
              <a:t>specificăm</a:t>
            </a:r>
            <a:r>
              <a:rPr lang="en-GB" dirty="0"/>
              <a:t> </a:t>
            </a:r>
            <a:r>
              <a:rPr lang="en-GB" b="1" dirty="0" err="1"/>
              <a:t>argumentele</a:t>
            </a:r>
            <a:r>
              <a:rPr lang="en-GB" dirty="0"/>
              <a:t>, </a:t>
            </a:r>
            <a:r>
              <a:rPr lang="en-GB" dirty="0" err="1"/>
              <a:t>adică</a:t>
            </a:r>
            <a:r>
              <a:rPr lang="en-GB" dirty="0"/>
              <a:t> </a:t>
            </a:r>
            <a:r>
              <a:rPr lang="en-GB" dirty="0" err="1"/>
              <a:t>valorile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(ex: sum(2, 3)).</a:t>
            </a:r>
          </a:p>
          <a:p>
            <a:r>
              <a:rPr lang="en-GB" b="1" dirty="0" err="1"/>
              <a:t>Atenție</a:t>
            </a:r>
            <a:r>
              <a:rPr lang="en-GB" b="1" dirty="0"/>
              <a:t>!</a:t>
            </a:r>
            <a:r>
              <a:rPr lang="en-GB" dirty="0"/>
              <a:t> La </a:t>
            </a:r>
            <a:r>
              <a:rPr lang="en-GB" dirty="0" err="1"/>
              <a:t>apelul</a:t>
            </a:r>
            <a:r>
              <a:rPr lang="en-GB" dirty="0"/>
              <a:t> </a:t>
            </a:r>
            <a:r>
              <a:rPr lang="en-GB" dirty="0" err="1"/>
              <a:t>funcției</a:t>
            </a:r>
            <a:r>
              <a:rPr lang="en-GB" dirty="0"/>
              <a:t>, </a:t>
            </a:r>
            <a:r>
              <a:rPr lang="en-GB" dirty="0" err="1"/>
              <a:t>putem</a:t>
            </a:r>
            <a:r>
              <a:rPr lang="en-GB" dirty="0"/>
              <a:t> da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puține</a:t>
            </a:r>
            <a:r>
              <a:rPr lang="en-GB" dirty="0"/>
              <a:t> </a:t>
            </a:r>
            <a:r>
              <a:rPr lang="en-GB" dirty="0" err="1"/>
              <a:t>argumente</a:t>
            </a:r>
            <a:r>
              <a:rPr lang="en-GB" dirty="0"/>
              <a:t>. Ce se </a:t>
            </a:r>
            <a:r>
              <a:rPr lang="en-GB" dirty="0" err="1"/>
              <a:t>întâmplă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caz</a:t>
            </a:r>
            <a:r>
              <a:rPr lang="en-GB" dirty="0"/>
              <a:t>?</a:t>
            </a:r>
          </a:p>
          <a:p>
            <a:r>
              <a:rPr lang="en-GB" dirty="0" err="1"/>
              <a:t>Dacă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date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argumente</a:t>
            </a:r>
            <a:r>
              <a:rPr lang="en-GB" dirty="0"/>
              <a:t>,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plus sunt </a:t>
            </a:r>
            <a:r>
              <a:rPr lang="en-GB" dirty="0" err="1"/>
              <a:t>ignorate</a:t>
            </a:r>
            <a:r>
              <a:rPr lang="en-GB" dirty="0"/>
              <a:t>.</a:t>
            </a:r>
          </a:p>
          <a:p>
            <a:r>
              <a:rPr lang="en-GB" dirty="0" err="1"/>
              <a:t>Dacă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date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puține</a:t>
            </a:r>
            <a:r>
              <a:rPr lang="en-GB" dirty="0"/>
              <a:t> </a:t>
            </a:r>
            <a:r>
              <a:rPr lang="en-GB" dirty="0" err="1"/>
              <a:t>argumente</a:t>
            </a:r>
            <a:r>
              <a:rPr lang="en-GB" dirty="0"/>
              <a:t>,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nespecificate</a:t>
            </a:r>
            <a:r>
              <a:rPr lang="en-GB" dirty="0"/>
              <a:t> </a:t>
            </a:r>
            <a:r>
              <a:rPr lang="en-GB" dirty="0" err="1"/>
              <a:t>primesc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i="1" dirty="0"/>
              <a:t>undefined</a:t>
            </a:r>
            <a:r>
              <a:rPr lang="en-GB" dirty="0"/>
              <a:t>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1581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FA5053-C1AE-EFB7-E957-4CDABC912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732234"/>
            <a:ext cx="11226799" cy="53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3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F8CD-0CE3-A582-3E55-5E8005E6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RO"/>
              <a:t>Sintaxa 2</a:t>
            </a:r>
            <a:endParaRPr lang="en-RO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F7953-3329-2FB8-9A09-B6BD2BBC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2267406"/>
            <a:ext cx="5071256" cy="2003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D119-08E7-E050-7E9E-C7511EDB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3" y="1421027"/>
            <a:ext cx="5583783" cy="4446373"/>
          </a:xfrm>
        </p:spPr>
        <p:txBody>
          <a:bodyPr>
            <a:normAutofit/>
          </a:bodyPr>
          <a:lstStyle/>
          <a:p>
            <a:r>
              <a:rPr lang="en-GB" sz="1300" dirty="0" err="1"/>
              <a:t>Exista</a:t>
            </a:r>
            <a:r>
              <a:rPr lang="en-GB" sz="1300" dirty="0"/>
              <a:t> </a:t>
            </a:r>
            <a:r>
              <a:rPr lang="en-GB" sz="1300" dirty="0" err="1"/>
              <a:t>mai</a:t>
            </a:r>
            <a:r>
              <a:rPr lang="en-GB" sz="1300" dirty="0"/>
              <a:t> </a:t>
            </a:r>
            <a:r>
              <a:rPr lang="en-GB" sz="1300" dirty="0" err="1"/>
              <a:t>multe</a:t>
            </a:r>
            <a:r>
              <a:rPr lang="en-GB" sz="1300" dirty="0"/>
              <a:t> </a:t>
            </a:r>
            <a:r>
              <a:rPr lang="en-GB" sz="1300" dirty="0" err="1"/>
              <a:t>moduri</a:t>
            </a:r>
            <a:r>
              <a:rPr lang="en-GB" sz="1300" dirty="0"/>
              <a:t> de a </a:t>
            </a:r>
            <a:r>
              <a:rPr lang="en-GB" sz="1300" dirty="0" err="1"/>
              <a:t>crea</a:t>
            </a:r>
            <a:r>
              <a:rPr lang="en-GB" sz="1300" dirty="0"/>
              <a:t> o </a:t>
            </a:r>
            <a:r>
              <a:rPr lang="en-GB" sz="1300" dirty="0" err="1"/>
              <a:t>functiie</a:t>
            </a:r>
            <a:r>
              <a:rPr lang="en-GB" sz="1300" dirty="0"/>
              <a:t>, </a:t>
            </a:r>
            <a:r>
              <a:rPr lang="en-GB" sz="1300" dirty="0" err="1"/>
              <a:t>cea</a:t>
            </a:r>
            <a:r>
              <a:rPr lang="en-GB" sz="1300" dirty="0"/>
              <a:t> </a:t>
            </a:r>
            <a:r>
              <a:rPr lang="en-GB" sz="1300" dirty="0" err="1"/>
              <a:t>precedenta</a:t>
            </a:r>
            <a:r>
              <a:rPr lang="en-GB" sz="1300" dirty="0"/>
              <a:t> </a:t>
            </a:r>
            <a:r>
              <a:rPr lang="en-GB" sz="1300" dirty="0" err="1"/>
              <a:t>poarta</a:t>
            </a:r>
            <a:r>
              <a:rPr lang="en-GB" sz="1300" dirty="0"/>
              <a:t> </a:t>
            </a:r>
            <a:r>
              <a:rPr lang="en-GB" sz="1300" dirty="0" err="1"/>
              <a:t>numele</a:t>
            </a:r>
            <a:r>
              <a:rPr lang="en-GB" sz="1300" dirty="0"/>
              <a:t> de function declaration</a:t>
            </a:r>
          </a:p>
          <a:p>
            <a:r>
              <a:rPr lang="en-GB" sz="1300" dirty="0"/>
              <a:t>O </a:t>
            </a:r>
            <a:r>
              <a:rPr lang="en-GB" sz="1300" dirty="0" err="1"/>
              <a:t>altă</a:t>
            </a:r>
            <a:r>
              <a:rPr lang="en-GB" sz="1300" dirty="0"/>
              <a:t> </a:t>
            </a:r>
            <a:r>
              <a:rPr lang="en-GB" sz="1300" dirty="0" err="1"/>
              <a:t>posibilitate</a:t>
            </a:r>
            <a:r>
              <a:rPr lang="en-GB" sz="1300" dirty="0"/>
              <a:t> de a </a:t>
            </a:r>
            <a:r>
              <a:rPr lang="en-GB" sz="1300" dirty="0" err="1"/>
              <a:t>crea</a:t>
            </a:r>
            <a:r>
              <a:rPr lang="en-GB" sz="1300" dirty="0"/>
              <a:t> o </a:t>
            </a:r>
            <a:r>
              <a:rPr lang="en-GB" sz="1300" dirty="0" err="1"/>
              <a:t>funcție</a:t>
            </a:r>
            <a:r>
              <a:rPr lang="en-GB" sz="1300" dirty="0"/>
              <a:t> </a:t>
            </a:r>
            <a:r>
              <a:rPr lang="en-GB" sz="1300" dirty="0" err="1"/>
              <a:t>este</a:t>
            </a:r>
            <a:r>
              <a:rPr lang="en-GB" sz="1300" dirty="0"/>
              <a:t> </a:t>
            </a:r>
            <a:r>
              <a:rPr lang="en-GB" sz="1300" dirty="0" err="1"/>
              <a:t>sintaxa</a:t>
            </a:r>
            <a:r>
              <a:rPr lang="en-GB" sz="1300" dirty="0"/>
              <a:t> </a:t>
            </a:r>
            <a:r>
              <a:rPr lang="en-GB" sz="1300" dirty="0" err="1"/>
              <a:t>numită</a:t>
            </a:r>
            <a:r>
              <a:rPr lang="en-GB" sz="1300" dirty="0"/>
              <a:t> </a:t>
            </a:r>
            <a:r>
              <a:rPr lang="en-GB" sz="1300" b="1" dirty="0"/>
              <a:t>function expression</a:t>
            </a:r>
            <a:r>
              <a:rPr lang="en-GB" sz="1300" dirty="0"/>
              <a:t>:</a:t>
            </a:r>
          </a:p>
          <a:p>
            <a:r>
              <a:rPr lang="en-GB" sz="1300" i="1" dirty="0"/>
              <a:t>var name = function (param1, param2) {</a:t>
            </a:r>
            <a:endParaRPr lang="en-GB" sz="1300" dirty="0"/>
          </a:p>
          <a:p>
            <a:r>
              <a:rPr lang="en-GB" sz="1300" i="1" dirty="0"/>
              <a:t>  // Function content </a:t>
            </a:r>
            <a:endParaRPr lang="en-GB" sz="1300" dirty="0"/>
          </a:p>
          <a:p>
            <a:r>
              <a:rPr lang="en-GB" sz="1300" i="1" dirty="0"/>
              <a:t>}</a:t>
            </a:r>
            <a:endParaRPr lang="en-GB" sz="1300" dirty="0"/>
          </a:p>
          <a:p>
            <a:r>
              <a:rPr lang="en-GB" sz="1300" dirty="0" err="1"/>
              <a:t>Creăm</a:t>
            </a:r>
            <a:r>
              <a:rPr lang="en-GB" sz="1300" dirty="0"/>
              <a:t> o </a:t>
            </a:r>
            <a:r>
              <a:rPr lang="en-GB" sz="1300" b="1" dirty="0" err="1"/>
              <a:t>funcție</a:t>
            </a:r>
            <a:r>
              <a:rPr lang="en-GB" sz="1300" b="1" dirty="0"/>
              <a:t> </a:t>
            </a:r>
            <a:r>
              <a:rPr lang="en-GB" sz="1300" b="1" dirty="0" err="1"/>
              <a:t>anonimă</a:t>
            </a:r>
            <a:r>
              <a:rPr lang="en-GB" sz="1300" dirty="0"/>
              <a:t> (</a:t>
            </a:r>
            <a:r>
              <a:rPr lang="en-GB" sz="1300" dirty="0" err="1"/>
              <a:t>adică</a:t>
            </a:r>
            <a:r>
              <a:rPr lang="en-GB" sz="1300" dirty="0"/>
              <a:t> </a:t>
            </a:r>
            <a:r>
              <a:rPr lang="en-GB" sz="1300" dirty="0" err="1"/>
              <a:t>fără</a:t>
            </a:r>
            <a:r>
              <a:rPr lang="en-GB" sz="1300" dirty="0"/>
              <a:t> </a:t>
            </a:r>
            <a:r>
              <a:rPr lang="en-GB" sz="1300" dirty="0" err="1"/>
              <a:t>nume</a:t>
            </a:r>
            <a:r>
              <a:rPr lang="en-GB" sz="1300" dirty="0"/>
              <a:t>), pe care o </a:t>
            </a:r>
            <a:r>
              <a:rPr lang="en-GB" sz="1300" dirty="0" err="1"/>
              <a:t>punem</a:t>
            </a:r>
            <a:r>
              <a:rPr lang="en-GB" sz="1300" dirty="0"/>
              <a:t> ca </a:t>
            </a:r>
            <a:r>
              <a:rPr lang="en-GB" sz="1300" dirty="0" err="1"/>
              <a:t>valoare</a:t>
            </a:r>
            <a:r>
              <a:rPr lang="en-GB" sz="1300" dirty="0"/>
              <a:t> a </a:t>
            </a:r>
            <a:r>
              <a:rPr lang="en-GB" sz="1300" dirty="0" err="1"/>
              <a:t>unei</a:t>
            </a:r>
            <a:r>
              <a:rPr lang="en-GB" sz="1300" dirty="0"/>
              <a:t> </a:t>
            </a:r>
            <a:r>
              <a:rPr lang="en-GB" sz="1300" dirty="0" err="1"/>
              <a:t>variabile</a:t>
            </a:r>
            <a:r>
              <a:rPr lang="en-GB" sz="1300" dirty="0"/>
              <a:t>. Da, </a:t>
            </a:r>
            <a:r>
              <a:rPr lang="en-GB" sz="1300" dirty="0" err="1"/>
              <a:t>funcțiile</a:t>
            </a:r>
            <a:r>
              <a:rPr lang="en-GB" sz="1300" dirty="0"/>
              <a:t> sunt </a:t>
            </a:r>
            <a:r>
              <a:rPr lang="en-GB" sz="1300" dirty="0" err="1"/>
              <a:t>expresii</a:t>
            </a:r>
            <a:r>
              <a:rPr lang="en-GB" sz="1300" dirty="0"/>
              <a:t>, </a:t>
            </a:r>
            <a:r>
              <a:rPr lang="en-GB" sz="1300" dirty="0" err="1"/>
              <a:t>deci</a:t>
            </a:r>
            <a:r>
              <a:rPr lang="en-GB" sz="1300" dirty="0"/>
              <a:t> le </a:t>
            </a:r>
            <a:r>
              <a:rPr lang="en-GB" sz="1300" dirty="0" err="1"/>
              <a:t>putem</a:t>
            </a:r>
            <a:r>
              <a:rPr lang="en-GB" sz="1300" dirty="0"/>
              <a:t> </a:t>
            </a:r>
            <a:r>
              <a:rPr lang="en-GB" sz="1300" dirty="0" err="1"/>
              <a:t>salva</a:t>
            </a:r>
            <a:r>
              <a:rPr lang="en-GB" sz="1300" dirty="0"/>
              <a:t> </a:t>
            </a:r>
            <a:r>
              <a:rPr lang="en-GB" sz="1300" dirty="0" err="1"/>
              <a:t>într</a:t>
            </a:r>
            <a:r>
              <a:rPr lang="en-GB" sz="1300" dirty="0"/>
              <a:t>-o </a:t>
            </a:r>
            <a:r>
              <a:rPr lang="en-GB" sz="1300" dirty="0" err="1"/>
              <a:t>variabilă</a:t>
            </a:r>
            <a:r>
              <a:rPr lang="en-GB" sz="1300" dirty="0"/>
              <a:t>. </a:t>
            </a:r>
            <a:r>
              <a:rPr lang="en-GB" sz="1300" dirty="0" err="1"/>
              <a:t>Apelul</a:t>
            </a:r>
            <a:r>
              <a:rPr lang="en-GB" sz="1300" dirty="0"/>
              <a:t> </a:t>
            </a:r>
            <a:r>
              <a:rPr lang="en-GB" sz="1300" dirty="0" err="1"/>
              <a:t>funcției</a:t>
            </a:r>
            <a:r>
              <a:rPr lang="en-GB" sz="1300" dirty="0"/>
              <a:t> </a:t>
            </a:r>
            <a:r>
              <a:rPr lang="en-GB" sz="1300" dirty="0" err="1"/>
              <a:t>este</a:t>
            </a:r>
            <a:r>
              <a:rPr lang="en-GB" sz="1300" dirty="0"/>
              <a:t> identic cu </a:t>
            </a:r>
            <a:r>
              <a:rPr lang="en-GB" sz="1300" dirty="0" err="1"/>
              <a:t>apelul</a:t>
            </a:r>
            <a:r>
              <a:rPr lang="en-GB" sz="1300" dirty="0"/>
              <a:t> </a:t>
            </a:r>
            <a:r>
              <a:rPr lang="en-GB" sz="1300" dirty="0" err="1"/>
              <a:t>unei</a:t>
            </a:r>
            <a:r>
              <a:rPr lang="en-GB" sz="1300" dirty="0"/>
              <a:t> </a:t>
            </a:r>
            <a:r>
              <a:rPr lang="en-GB" sz="1300" dirty="0" err="1"/>
              <a:t>funcții</a:t>
            </a:r>
            <a:r>
              <a:rPr lang="en-GB" sz="1300" dirty="0"/>
              <a:t> </a:t>
            </a:r>
            <a:r>
              <a:rPr lang="en-GB" sz="1300" dirty="0" err="1"/>
              <a:t>normale</a:t>
            </a:r>
            <a:r>
              <a:rPr lang="en-GB" sz="1300" dirty="0"/>
              <a:t>, </a:t>
            </a:r>
            <a:r>
              <a:rPr lang="en-GB" sz="1300" dirty="0" err="1"/>
              <a:t>doar</a:t>
            </a:r>
            <a:r>
              <a:rPr lang="en-GB" sz="1300" dirty="0"/>
              <a:t> </a:t>
            </a:r>
            <a:r>
              <a:rPr lang="en-GB" sz="1300" dirty="0" err="1"/>
              <a:t>că</a:t>
            </a:r>
            <a:r>
              <a:rPr lang="en-GB" sz="1300" dirty="0"/>
              <a:t> </a:t>
            </a:r>
            <a:r>
              <a:rPr lang="en-GB" sz="1300" dirty="0" err="1"/>
              <a:t>numele</a:t>
            </a:r>
            <a:r>
              <a:rPr lang="en-GB" sz="1300" dirty="0"/>
              <a:t> </a:t>
            </a:r>
            <a:r>
              <a:rPr lang="en-GB" sz="1300" dirty="0" err="1"/>
              <a:t>funcției</a:t>
            </a:r>
            <a:r>
              <a:rPr lang="en-GB" sz="1300" dirty="0"/>
              <a:t> </a:t>
            </a:r>
            <a:r>
              <a:rPr lang="en-GB" sz="1300" dirty="0" err="1"/>
              <a:t>este</a:t>
            </a:r>
            <a:r>
              <a:rPr lang="en-GB" sz="1300" dirty="0"/>
              <a:t> </a:t>
            </a:r>
            <a:r>
              <a:rPr lang="en-GB" sz="1300" dirty="0" err="1"/>
              <a:t>acum</a:t>
            </a:r>
            <a:r>
              <a:rPr lang="en-GB" sz="1300" dirty="0"/>
              <a:t> </a:t>
            </a:r>
            <a:r>
              <a:rPr lang="en-GB" sz="1300" dirty="0" err="1"/>
              <a:t>dat</a:t>
            </a:r>
            <a:r>
              <a:rPr lang="en-GB" sz="1300" dirty="0"/>
              <a:t> de </a:t>
            </a:r>
            <a:r>
              <a:rPr lang="en-GB" sz="1300" dirty="0" err="1"/>
              <a:t>numele</a:t>
            </a:r>
            <a:r>
              <a:rPr lang="en-GB" sz="1300" dirty="0"/>
              <a:t> </a:t>
            </a:r>
            <a:r>
              <a:rPr lang="en-GB" sz="1300" dirty="0" err="1"/>
              <a:t>variabilei</a:t>
            </a:r>
            <a:r>
              <a:rPr lang="en-GB" sz="1300" dirty="0"/>
              <a:t>.</a:t>
            </a:r>
          </a:p>
          <a:p>
            <a:r>
              <a:rPr lang="en-GB" sz="1300" dirty="0" err="1"/>
              <a:t>Această</a:t>
            </a:r>
            <a:r>
              <a:rPr lang="en-GB" sz="1300" dirty="0"/>
              <a:t> </a:t>
            </a:r>
            <a:r>
              <a:rPr lang="en-GB" sz="1300" dirty="0" err="1"/>
              <a:t>sintaxă</a:t>
            </a:r>
            <a:r>
              <a:rPr lang="en-GB" sz="1300" dirty="0"/>
              <a:t> are un </a:t>
            </a:r>
            <a:r>
              <a:rPr lang="en-GB" sz="1300" dirty="0" err="1"/>
              <a:t>avantaj</a:t>
            </a:r>
            <a:r>
              <a:rPr lang="en-GB" sz="1300" dirty="0"/>
              <a:t> important: </a:t>
            </a:r>
            <a:r>
              <a:rPr lang="en-GB" sz="1300" dirty="0" err="1"/>
              <a:t>putem</a:t>
            </a:r>
            <a:r>
              <a:rPr lang="en-GB" sz="1300" dirty="0"/>
              <a:t> </a:t>
            </a:r>
            <a:r>
              <a:rPr lang="en-GB" sz="1300" dirty="0" err="1"/>
              <a:t>declara</a:t>
            </a:r>
            <a:r>
              <a:rPr lang="en-GB" sz="1300" dirty="0"/>
              <a:t> </a:t>
            </a:r>
            <a:r>
              <a:rPr lang="en-GB" sz="1300" dirty="0" err="1"/>
              <a:t>funcția</a:t>
            </a:r>
            <a:r>
              <a:rPr lang="en-GB" sz="1300" dirty="0"/>
              <a:t> cu </a:t>
            </a:r>
            <a:r>
              <a:rPr lang="en-GB" sz="1300" b="1" dirty="0" err="1"/>
              <a:t>const</a:t>
            </a:r>
            <a:r>
              <a:rPr lang="en-GB" sz="1300" dirty="0"/>
              <a:t>, </a:t>
            </a:r>
            <a:r>
              <a:rPr lang="en-GB" sz="1300" dirty="0" err="1"/>
              <a:t>evitând</a:t>
            </a:r>
            <a:r>
              <a:rPr lang="en-GB" sz="1300" dirty="0"/>
              <a:t> </a:t>
            </a:r>
            <a:r>
              <a:rPr lang="en-GB" sz="1300" dirty="0" err="1"/>
              <a:t>astfel</a:t>
            </a:r>
            <a:r>
              <a:rPr lang="en-GB" sz="1300" dirty="0"/>
              <a:t> </a:t>
            </a:r>
            <a:r>
              <a:rPr lang="en-GB" sz="1300" dirty="0" err="1"/>
              <a:t>posibilitatea</a:t>
            </a:r>
            <a:r>
              <a:rPr lang="en-GB" sz="1300" dirty="0"/>
              <a:t> </a:t>
            </a:r>
            <a:r>
              <a:rPr lang="en-GB" sz="1300" b="1" dirty="0" err="1"/>
              <a:t>suprascrierii</a:t>
            </a:r>
            <a:r>
              <a:rPr lang="en-GB" sz="1300" dirty="0"/>
              <a:t> </a:t>
            </a:r>
            <a:r>
              <a:rPr lang="en-GB" sz="1300" dirty="0" err="1"/>
              <a:t>ei</a:t>
            </a:r>
            <a:r>
              <a:rPr lang="en-GB" sz="1300" dirty="0"/>
              <a:t> (</a:t>
            </a:r>
            <a:r>
              <a:rPr lang="en-GB" sz="1300" dirty="0" err="1"/>
              <a:t>adică</a:t>
            </a:r>
            <a:r>
              <a:rPr lang="en-GB" sz="1300" dirty="0"/>
              <a:t> </a:t>
            </a:r>
            <a:r>
              <a:rPr lang="en-GB" sz="1300" dirty="0" err="1"/>
              <a:t>să</a:t>
            </a:r>
            <a:r>
              <a:rPr lang="en-GB" sz="1300" dirty="0"/>
              <a:t> fie </a:t>
            </a:r>
            <a:r>
              <a:rPr lang="en-GB" sz="1300" dirty="0" err="1"/>
              <a:t>creat</a:t>
            </a:r>
            <a:r>
              <a:rPr lang="en-GB" sz="1300" dirty="0"/>
              <a:t> </a:t>
            </a:r>
            <a:r>
              <a:rPr lang="en-GB" sz="1300" dirty="0" err="1"/>
              <a:t>în</a:t>
            </a:r>
            <a:r>
              <a:rPr lang="en-GB" sz="1300" dirty="0"/>
              <a:t> </a:t>
            </a:r>
            <a:r>
              <a:rPr lang="en-GB" sz="1300" dirty="0" err="1"/>
              <a:t>același</a:t>
            </a:r>
            <a:r>
              <a:rPr lang="en-GB" sz="1300" dirty="0"/>
              <a:t> </a:t>
            </a:r>
            <a:r>
              <a:rPr lang="en-GB" sz="1300" dirty="0" err="1"/>
              <a:t>domeniu</a:t>
            </a:r>
            <a:r>
              <a:rPr lang="en-GB" sz="1300" dirty="0"/>
              <a:t> de </a:t>
            </a:r>
            <a:r>
              <a:rPr lang="en-GB" sz="1300" dirty="0" err="1"/>
              <a:t>vizibilitate</a:t>
            </a:r>
            <a:r>
              <a:rPr lang="en-GB" sz="1300" dirty="0"/>
              <a:t> o </a:t>
            </a:r>
            <a:r>
              <a:rPr lang="en-GB" sz="1300" dirty="0" err="1"/>
              <a:t>funcție</a:t>
            </a:r>
            <a:r>
              <a:rPr lang="en-GB" sz="1300" dirty="0"/>
              <a:t> cu </a:t>
            </a:r>
            <a:r>
              <a:rPr lang="en-GB" sz="1300" dirty="0" err="1"/>
              <a:t>același</a:t>
            </a:r>
            <a:r>
              <a:rPr lang="en-GB" sz="1300" dirty="0"/>
              <a:t> </a:t>
            </a:r>
            <a:r>
              <a:rPr lang="en-GB" sz="1300" dirty="0" err="1"/>
              <a:t>nume</a:t>
            </a:r>
            <a:r>
              <a:rPr lang="en-GB" sz="1300" dirty="0"/>
              <a:t>, care </a:t>
            </a:r>
            <a:r>
              <a:rPr lang="en-GB" sz="1300" dirty="0" err="1"/>
              <a:t>să</a:t>
            </a:r>
            <a:r>
              <a:rPr lang="en-GB" sz="1300" dirty="0"/>
              <a:t> </a:t>
            </a:r>
            <a:r>
              <a:rPr lang="en-GB" sz="1300" dirty="0" err="1"/>
              <a:t>facă</a:t>
            </a:r>
            <a:r>
              <a:rPr lang="en-GB" sz="1300" dirty="0"/>
              <a:t> </a:t>
            </a:r>
            <a:r>
              <a:rPr lang="en-GB" sz="1300" dirty="0" err="1"/>
              <a:t>altceva</a:t>
            </a:r>
            <a:r>
              <a:rPr lang="en-GB" sz="1300" dirty="0"/>
              <a:t>).</a:t>
            </a:r>
          </a:p>
          <a:p>
            <a:endParaRPr lang="en-RO" sz="1300" dirty="0"/>
          </a:p>
        </p:txBody>
      </p:sp>
    </p:spTree>
    <p:extLst>
      <p:ext uri="{BB962C8B-B14F-4D97-AF65-F5344CB8AC3E}">
        <p14:creationId xmlns:p14="http://schemas.microsoft.com/office/powerpoint/2010/main" val="2801451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401</TotalTime>
  <Words>834</Words>
  <Application>Microsoft Macintosh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Js-Fundamentals Cursul 3-Functii si obiecte</vt:lpstr>
      <vt:lpstr>3.1 Functii</vt:lpstr>
      <vt:lpstr>Cand avem nevoie de functii?</vt:lpstr>
      <vt:lpstr>Anatomia functiilor</vt:lpstr>
      <vt:lpstr>Declarare</vt:lpstr>
      <vt:lpstr>Parametrii &amp; return</vt:lpstr>
      <vt:lpstr>Apelul functiei </vt:lpstr>
      <vt:lpstr>PowerPoint Presentation</vt:lpstr>
      <vt:lpstr>Sintaxa 2</vt:lpstr>
      <vt:lpstr>Mutarea instrucțiunilor în interiorul unei funcții </vt:lpstr>
      <vt:lpstr>PowerPoint Presentation</vt:lpstr>
      <vt:lpstr>Sintaxa 3</vt:lpstr>
      <vt:lpstr>3.2 Obiecte</vt:lpstr>
      <vt:lpstr>Ce sunt obiectele?</vt:lpstr>
      <vt:lpstr>Operatii cu cheile obiectelor</vt:lpstr>
      <vt:lpstr>Atentie!</vt:lpstr>
      <vt:lpstr>PowerPoint Presentation</vt:lpstr>
      <vt:lpstr>De ce obiecte?</vt:lpstr>
      <vt:lpstr>Copiera obiectelor</vt:lpstr>
      <vt:lpstr>Object assign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Js-Fundamentals Cursul 3-Functii si obiecte</dc:title>
  <dc:creator>Epure, Cosmin-Andrei</dc:creator>
  <cp:lastModifiedBy>Epure, Cosmin-Andrei</cp:lastModifiedBy>
  <cp:revision>4</cp:revision>
  <dcterms:created xsi:type="dcterms:W3CDTF">2022-08-01T07:58:15Z</dcterms:created>
  <dcterms:modified xsi:type="dcterms:W3CDTF">2022-08-02T13:09:29Z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2022-08-01T07:58:15Z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eb375dd8-678b-49b5-97fd-735328a3c856</vt:lpwstr>
  </property>
  <property fmtid="{D5CDD505-2E9C-101B-9397-08002B2CF9AE}" pid="8" name="MSIP_Label_ea60d57e-af5b-4752-ac57-3e4f28ca11dc_ContentBits">
    <vt:lpwstr>0</vt:lpwstr>
  </property>
</Properties>
</file>